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3529"/>
      </a:accent1>
      <a:accent2>
        <a:srgbClr val="353839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