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404D"/>
      </a:accent1>
      <a:accent2>
        <a:srgbClr val="635147"/>
      </a:accent2>
      <a:accent3>
        <a:srgbClr val="483C32"/>
      </a:accent3>
      <a:accent4>
        <a:srgbClr val="836953"/>
      </a:accent4>
      <a:accent5>
        <a:srgbClr val="7E5E6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