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0D5C8"/>
      </a:accent1>
      <a:accent2>
        <a:srgbClr val="DA2C43"/>
      </a:accent2>
      <a:accent3>
        <a:srgbClr val="DA3287"/>
      </a:accent3>
      <a:accent4>
        <a:srgbClr val="CC7722"/>
      </a:accent4>
      <a:accent5>
        <a:srgbClr val="318CE7"/>
      </a:accent5>
      <a:accent6>
        <a:srgbClr val="3CD07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