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C54B8C"/>
      </a:accent3>
      <a:accent4>
        <a:srgbClr val="100C08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