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6D9BC3"/>
      </a:accent2>
      <a:accent3>
        <a:srgbClr val=""/>
      </a:accent3>
      <a:accent4>
        <a:srgbClr val="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