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5E4E2"/>
      </a:accent1>
      <a:accent2>
        <a:srgbClr val="DCDCDC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