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8E7"/>
      </a:accent1>
      <a:accent2>
        <a:srgbClr val="3B3C36"/>
      </a:accent2>
      <a:accent3>
        <a:srgbClr val="414A4C"/>
      </a:accent3>
      <a:accent4>
        <a:srgbClr val="3B444B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