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9EA0"/>
      </a:accent1>
      <a:accent2>
        <a:srgbClr val="CB4154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