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1"/>
  </p:handoutMasterIdLst>
  <p:sldIdLst>
    <p:sldId id="261" r:id="rId2"/>
    <p:sldId id="256" r:id="rId3"/>
    <p:sldId id="263" r:id="rId4"/>
    <p:sldId id="257" r:id="rId5"/>
    <p:sldId id="258" r:id="rId6"/>
    <p:sldId id="259" r:id="rId7"/>
    <p:sldId id="260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9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89" autoAdjust="0"/>
    <p:restoredTop sz="94660"/>
  </p:normalViewPr>
  <p:slideViewPr>
    <p:cSldViewPr snapToGrid="0">
      <p:cViewPr>
        <p:scale>
          <a:sx n="75" d="100"/>
          <a:sy n="75" d="100"/>
        </p:scale>
        <p:origin x="996" y="6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274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26EC46E-6FD9-329D-E46C-A7E528E9764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E042E7-B1F6-3801-5902-CA7A404B8A6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2C97B2-EC15-454B-B4C8-A422CFA99A33}" type="datetimeFigureOut">
              <a:rPr lang="en-GB" smtClean="0"/>
              <a:t>29/04/2023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BCC3AD-1D6F-7C90-9206-C725A511EF4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34B00E-74D2-8B79-BCC7-19B370349D1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F8B990-00F1-4E61-A872-D1301B1921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52838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1379E-C655-4327-A268-68A45F0F0C0D}" type="datetimeFigureOut">
              <a:rPr lang="en-GB" smtClean="0"/>
              <a:t>29/04/2023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C3AA-7698-4D4C-AD4A-552347D1E3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1722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1379E-C655-4327-A268-68A45F0F0C0D}" type="datetimeFigureOut">
              <a:rPr lang="en-GB" smtClean="0"/>
              <a:t>29/04/2023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C3AA-7698-4D4C-AD4A-552347D1E3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6260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1379E-C655-4327-A268-68A45F0F0C0D}" type="datetimeFigureOut">
              <a:rPr lang="en-GB" smtClean="0"/>
              <a:t>29/04/2023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C3AA-7698-4D4C-AD4A-552347D1E3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0502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1379E-C655-4327-A268-68A45F0F0C0D}" type="datetimeFigureOut">
              <a:rPr lang="en-GB" smtClean="0"/>
              <a:t>29/04/2023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C3AA-7698-4D4C-AD4A-552347D1E3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5121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1379E-C655-4327-A268-68A45F0F0C0D}" type="datetimeFigureOut">
              <a:rPr lang="en-GB" smtClean="0"/>
              <a:t>29/04/2023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C3AA-7698-4D4C-AD4A-552347D1E3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9957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1379E-C655-4327-A268-68A45F0F0C0D}" type="datetimeFigureOut">
              <a:rPr lang="en-GB" smtClean="0"/>
              <a:t>29/04/2023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C3AA-7698-4D4C-AD4A-552347D1E3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288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1379E-C655-4327-A268-68A45F0F0C0D}" type="datetimeFigureOut">
              <a:rPr lang="en-GB" smtClean="0"/>
              <a:t>29/04/2023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C3AA-7698-4D4C-AD4A-552347D1E3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8619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1379E-C655-4327-A268-68A45F0F0C0D}" type="datetimeFigureOut">
              <a:rPr lang="en-GB" smtClean="0"/>
              <a:t>29/04/2023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C3AA-7698-4D4C-AD4A-552347D1E3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8901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1379E-C655-4327-A268-68A45F0F0C0D}" type="datetimeFigureOut">
              <a:rPr lang="en-GB" smtClean="0"/>
              <a:t>29/04/2023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C3AA-7698-4D4C-AD4A-552347D1E3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2181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1379E-C655-4327-A268-68A45F0F0C0D}" type="datetimeFigureOut">
              <a:rPr lang="en-GB" smtClean="0"/>
              <a:t>29/04/2023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C3AA-7698-4D4C-AD4A-552347D1E3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3980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1379E-C655-4327-A268-68A45F0F0C0D}" type="datetimeFigureOut">
              <a:rPr lang="en-GB" smtClean="0"/>
              <a:t>29/04/2023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8C3AA-7698-4D4C-AD4A-552347D1E3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8335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4000">
              <a:srgbClr val="002060"/>
            </a:gs>
            <a:gs pos="0">
              <a:schemeClr val="tx1"/>
            </a:gs>
            <a:gs pos="100000">
              <a:srgbClr val="B8C9D6"/>
            </a:gs>
            <a:gs pos="77000">
              <a:schemeClr val="accent1">
                <a:tint val="44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1379E-C655-4327-A268-68A45F0F0C0D}" type="datetimeFigureOut">
              <a:rPr lang="en-GB" smtClean="0"/>
              <a:t>29/04/2023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8C3AA-7698-4D4C-AD4A-552347D1E3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7637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magazine.com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C6A2C1-1632-4F23-E612-AA5EAAAD676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Project Launch Timeline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693F61-F6BF-0A5F-F6B2-82A9BA0AA88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Type subtitle here</a:t>
            </a:r>
          </a:p>
        </p:txBody>
      </p:sp>
    </p:spTree>
    <p:extLst>
      <p:ext uri="{BB962C8B-B14F-4D97-AF65-F5344CB8AC3E}">
        <p14:creationId xmlns:p14="http://schemas.microsoft.com/office/powerpoint/2010/main" val="4246715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Box 124">
            <a:extLst>
              <a:ext uri="{FF2B5EF4-FFF2-40B4-BE49-F238E27FC236}">
                <a16:creationId xmlns:a16="http://schemas.microsoft.com/office/drawing/2014/main" id="{9DF752A3-521D-5E1B-FE54-992D8C8344D4}"/>
              </a:ext>
            </a:extLst>
          </p:cNvPr>
          <p:cNvSpPr txBox="1"/>
          <p:nvPr/>
        </p:nvSpPr>
        <p:spPr>
          <a:xfrm>
            <a:off x="7010856" y="561596"/>
            <a:ext cx="946062" cy="408623"/>
          </a:xfrm>
          <a:prstGeom prst="roundRect">
            <a:avLst/>
          </a:prstGeom>
          <a:solidFill>
            <a:schemeClr val="bg1">
              <a:alpha val="5000"/>
            </a:schemeClr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Phase 4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9F65E3E0-B3F7-CD55-ED99-E8036EF96B01}"/>
              </a:ext>
            </a:extLst>
          </p:cNvPr>
          <p:cNvSpPr txBox="1"/>
          <p:nvPr/>
        </p:nvSpPr>
        <p:spPr>
          <a:xfrm>
            <a:off x="4524654" y="971762"/>
            <a:ext cx="946062" cy="408623"/>
          </a:xfrm>
          <a:prstGeom prst="roundRect">
            <a:avLst/>
          </a:prstGeom>
          <a:solidFill>
            <a:schemeClr val="bg1">
              <a:alpha val="5000"/>
            </a:schemeClr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Phase 3</a:t>
            </a:r>
          </a:p>
        </p:txBody>
      </p:sp>
      <p:sp>
        <p:nvSpPr>
          <p:cNvPr id="62" name="Arc 61">
            <a:extLst>
              <a:ext uri="{FF2B5EF4-FFF2-40B4-BE49-F238E27FC236}">
                <a16:creationId xmlns:a16="http://schemas.microsoft.com/office/drawing/2014/main" id="{341BF530-EC00-873B-6C75-B16CE4F13B78}"/>
              </a:ext>
            </a:extLst>
          </p:cNvPr>
          <p:cNvSpPr/>
          <p:nvPr/>
        </p:nvSpPr>
        <p:spPr>
          <a:xfrm rot="19463749">
            <a:off x="548692" y="1801312"/>
            <a:ext cx="8136819" cy="2720775"/>
          </a:xfrm>
          <a:custGeom>
            <a:avLst/>
            <a:gdLst>
              <a:gd name="connsiteX0" fmla="*/ 3870960 w 7741920"/>
              <a:gd name="connsiteY0" fmla="*/ 0 h 3143794"/>
              <a:gd name="connsiteX1" fmla="*/ 7503462 w 7741920"/>
              <a:gd name="connsiteY1" fmla="*/ 1028719 h 3143794"/>
              <a:gd name="connsiteX2" fmla="*/ 3870960 w 7741920"/>
              <a:gd name="connsiteY2" fmla="*/ 1571897 h 3143794"/>
              <a:gd name="connsiteX3" fmla="*/ 3870960 w 7741920"/>
              <a:gd name="connsiteY3" fmla="*/ 0 h 3143794"/>
              <a:gd name="connsiteX0" fmla="*/ 3870960 w 7741920"/>
              <a:gd name="connsiteY0" fmla="*/ 0 h 3143794"/>
              <a:gd name="connsiteX1" fmla="*/ 7503462 w 7741920"/>
              <a:gd name="connsiteY1" fmla="*/ 1028719 h 3143794"/>
              <a:gd name="connsiteX0" fmla="*/ 0 w 5272484"/>
              <a:gd name="connsiteY0" fmla="*/ 0 h 1924529"/>
              <a:gd name="connsiteX1" fmla="*/ 3632502 w 5272484"/>
              <a:gd name="connsiteY1" fmla="*/ 1028719 h 1924529"/>
              <a:gd name="connsiteX2" fmla="*/ 0 w 5272484"/>
              <a:gd name="connsiteY2" fmla="*/ 1571897 h 1924529"/>
              <a:gd name="connsiteX3" fmla="*/ 0 w 5272484"/>
              <a:gd name="connsiteY3" fmla="*/ 0 h 1924529"/>
              <a:gd name="connsiteX0" fmla="*/ 0 w 5272484"/>
              <a:gd name="connsiteY0" fmla="*/ 0 h 1924529"/>
              <a:gd name="connsiteX1" fmla="*/ 5272484 w 5272484"/>
              <a:gd name="connsiteY1" fmla="*/ 1924529 h 1924529"/>
              <a:gd name="connsiteX0" fmla="*/ 0 w 5294774"/>
              <a:gd name="connsiteY0" fmla="*/ 0 h 1908358"/>
              <a:gd name="connsiteX1" fmla="*/ 3632502 w 5294774"/>
              <a:gd name="connsiteY1" fmla="*/ 1028719 h 1908358"/>
              <a:gd name="connsiteX2" fmla="*/ 0 w 5294774"/>
              <a:gd name="connsiteY2" fmla="*/ 1571897 h 1908358"/>
              <a:gd name="connsiteX3" fmla="*/ 0 w 5294774"/>
              <a:gd name="connsiteY3" fmla="*/ 0 h 1908358"/>
              <a:gd name="connsiteX0" fmla="*/ 0 w 5294774"/>
              <a:gd name="connsiteY0" fmla="*/ 0 h 1908358"/>
              <a:gd name="connsiteX1" fmla="*/ 5294774 w 5294774"/>
              <a:gd name="connsiteY1" fmla="*/ 1908358 h 1908358"/>
              <a:gd name="connsiteX0" fmla="*/ 0 w 8903928"/>
              <a:gd name="connsiteY0" fmla="*/ 0 h 1804225"/>
              <a:gd name="connsiteX1" fmla="*/ 3632502 w 8903928"/>
              <a:gd name="connsiteY1" fmla="*/ 1028719 h 1804225"/>
              <a:gd name="connsiteX2" fmla="*/ 0 w 8903928"/>
              <a:gd name="connsiteY2" fmla="*/ 1571897 h 1804225"/>
              <a:gd name="connsiteX3" fmla="*/ 0 w 8903928"/>
              <a:gd name="connsiteY3" fmla="*/ 0 h 1804225"/>
              <a:gd name="connsiteX0" fmla="*/ 0 w 8903928"/>
              <a:gd name="connsiteY0" fmla="*/ 0 h 1804225"/>
              <a:gd name="connsiteX1" fmla="*/ 8903928 w 8903928"/>
              <a:gd name="connsiteY1" fmla="*/ 1804225 h 1804225"/>
              <a:gd name="connsiteX0" fmla="*/ 0 w 8903928"/>
              <a:gd name="connsiteY0" fmla="*/ 292301 h 2096526"/>
              <a:gd name="connsiteX1" fmla="*/ 3632502 w 8903928"/>
              <a:gd name="connsiteY1" fmla="*/ 1321020 h 2096526"/>
              <a:gd name="connsiteX2" fmla="*/ 0 w 8903928"/>
              <a:gd name="connsiteY2" fmla="*/ 1864198 h 2096526"/>
              <a:gd name="connsiteX3" fmla="*/ 0 w 8903928"/>
              <a:gd name="connsiteY3" fmla="*/ 292301 h 2096526"/>
              <a:gd name="connsiteX0" fmla="*/ 0 w 8903928"/>
              <a:gd name="connsiteY0" fmla="*/ 292301 h 2096526"/>
              <a:gd name="connsiteX1" fmla="*/ 8903928 w 8903928"/>
              <a:gd name="connsiteY1" fmla="*/ 2096526 h 2096526"/>
              <a:gd name="connsiteX0" fmla="*/ 0 w 8903928"/>
              <a:gd name="connsiteY0" fmla="*/ 1249475 h 3053700"/>
              <a:gd name="connsiteX1" fmla="*/ 2865604 w 8903928"/>
              <a:gd name="connsiteY1" fmla="*/ 133144 h 3053700"/>
              <a:gd name="connsiteX2" fmla="*/ 0 w 8903928"/>
              <a:gd name="connsiteY2" fmla="*/ 2821372 h 3053700"/>
              <a:gd name="connsiteX3" fmla="*/ 0 w 8903928"/>
              <a:gd name="connsiteY3" fmla="*/ 1249475 h 3053700"/>
              <a:gd name="connsiteX0" fmla="*/ 0 w 8903928"/>
              <a:gd name="connsiteY0" fmla="*/ 1249475 h 3053700"/>
              <a:gd name="connsiteX1" fmla="*/ 8903928 w 8903928"/>
              <a:gd name="connsiteY1" fmla="*/ 3053700 h 3053700"/>
              <a:gd name="connsiteX0" fmla="*/ 0 w 8903928"/>
              <a:gd name="connsiteY0" fmla="*/ 1116331 h 2920556"/>
              <a:gd name="connsiteX1" fmla="*/ 2865604 w 8903928"/>
              <a:gd name="connsiteY1" fmla="*/ 0 h 2920556"/>
              <a:gd name="connsiteX2" fmla="*/ 0 w 8903928"/>
              <a:gd name="connsiteY2" fmla="*/ 2688228 h 2920556"/>
              <a:gd name="connsiteX3" fmla="*/ 0 w 8903928"/>
              <a:gd name="connsiteY3" fmla="*/ 1116331 h 2920556"/>
              <a:gd name="connsiteX0" fmla="*/ 0 w 8903928"/>
              <a:gd name="connsiteY0" fmla="*/ 1116331 h 2920556"/>
              <a:gd name="connsiteX1" fmla="*/ 8903928 w 8903928"/>
              <a:gd name="connsiteY1" fmla="*/ 2920556 h 2920556"/>
              <a:gd name="connsiteX0" fmla="*/ 0 w 8903928"/>
              <a:gd name="connsiteY0" fmla="*/ 292302 h 2516349"/>
              <a:gd name="connsiteX1" fmla="*/ 2581441 w 8903928"/>
              <a:gd name="connsiteY1" fmla="*/ 2399980 h 2516349"/>
              <a:gd name="connsiteX2" fmla="*/ 0 w 8903928"/>
              <a:gd name="connsiteY2" fmla="*/ 1864199 h 2516349"/>
              <a:gd name="connsiteX3" fmla="*/ 0 w 8903928"/>
              <a:gd name="connsiteY3" fmla="*/ 292302 h 2516349"/>
              <a:gd name="connsiteX0" fmla="*/ 0 w 8903928"/>
              <a:gd name="connsiteY0" fmla="*/ 292302 h 2516349"/>
              <a:gd name="connsiteX1" fmla="*/ 8903928 w 8903928"/>
              <a:gd name="connsiteY1" fmla="*/ 2096527 h 2516349"/>
              <a:gd name="connsiteX0" fmla="*/ 350269 w 9254197"/>
              <a:gd name="connsiteY0" fmla="*/ 294780 h 2518827"/>
              <a:gd name="connsiteX1" fmla="*/ 2931710 w 9254197"/>
              <a:gd name="connsiteY1" fmla="*/ 2402458 h 2518827"/>
              <a:gd name="connsiteX2" fmla="*/ 350269 w 9254197"/>
              <a:gd name="connsiteY2" fmla="*/ 1866677 h 2518827"/>
              <a:gd name="connsiteX3" fmla="*/ 350269 w 9254197"/>
              <a:gd name="connsiteY3" fmla="*/ 294780 h 2518827"/>
              <a:gd name="connsiteX0" fmla="*/ 0 w 9254197"/>
              <a:gd name="connsiteY0" fmla="*/ 290325 h 2518827"/>
              <a:gd name="connsiteX1" fmla="*/ 9254197 w 9254197"/>
              <a:gd name="connsiteY1" fmla="*/ 2099005 h 2518827"/>
              <a:gd name="connsiteX0" fmla="*/ 350269 w 9254197"/>
              <a:gd name="connsiteY0" fmla="*/ 495092 h 2719139"/>
              <a:gd name="connsiteX1" fmla="*/ 2931710 w 9254197"/>
              <a:gd name="connsiteY1" fmla="*/ 2602770 h 2719139"/>
              <a:gd name="connsiteX2" fmla="*/ 350269 w 9254197"/>
              <a:gd name="connsiteY2" fmla="*/ 2066989 h 2719139"/>
              <a:gd name="connsiteX3" fmla="*/ 350269 w 9254197"/>
              <a:gd name="connsiteY3" fmla="*/ 495092 h 2719139"/>
              <a:gd name="connsiteX0" fmla="*/ 0 w 9254197"/>
              <a:gd name="connsiteY0" fmla="*/ 490637 h 2719139"/>
              <a:gd name="connsiteX1" fmla="*/ 9254197 w 9254197"/>
              <a:gd name="connsiteY1" fmla="*/ 2299317 h 2719139"/>
              <a:gd name="connsiteX0" fmla="*/ 350269 w 9254197"/>
              <a:gd name="connsiteY0" fmla="*/ 495092 h 2728742"/>
              <a:gd name="connsiteX1" fmla="*/ 2903789 w 9254197"/>
              <a:gd name="connsiteY1" fmla="*/ 2612722 h 2728742"/>
              <a:gd name="connsiteX2" fmla="*/ 350269 w 9254197"/>
              <a:gd name="connsiteY2" fmla="*/ 2066989 h 2728742"/>
              <a:gd name="connsiteX3" fmla="*/ 350269 w 9254197"/>
              <a:gd name="connsiteY3" fmla="*/ 495092 h 2728742"/>
              <a:gd name="connsiteX0" fmla="*/ 0 w 9254197"/>
              <a:gd name="connsiteY0" fmla="*/ 490637 h 2728742"/>
              <a:gd name="connsiteX1" fmla="*/ 9254197 w 9254197"/>
              <a:gd name="connsiteY1" fmla="*/ 2299317 h 2728742"/>
              <a:gd name="connsiteX0" fmla="*/ 350269 w 9254197"/>
              <a:gd name="connsiteY0" fmla="*/ 495092 h 2299317"/>
              <a:gd name="connsiteX1" fmla="*/ 350269 w 9254197"/>
              <a:gd name="connsiteY1" fmla="*/ 2066989 h 2299317"/>
              <a:gd name="connsiteX2" fmla="*/ 350269 w 9254197"/>
              <a:gd name="connsiteY2" fmla="*/ 495092 h 2299317"/>
              <a:gd name="connsiteX0" fmla="*/ 0 w 9254197"/>
              <a:gd name="connsiteY0" fmla="*/ 490637 h 2299317"/>
              <a:gd name="connsiteX1" fmla="*/ 9254197 w 9254197"/>
              <a:gd name="connsiteY1" fmla="*/ 2299317 h 2299317"/>
              <a:gd name="connsiteX0" fmla="*/ 1158741 w 9254197"/>
              <a:gd name="connsiteY0" fmla="*/ 1400426 h 2299317"/>
              <a:gd name="connsiteX1" fmla="*/ 350269 w 9254197"/>
              <a:gd name="connsiteY1" fmla="*/ 2066989 h 2299317"/>
              <a:gd name="connsiteX2" fmla="*/ 1158741 w 9254197"/>
              <a:gd name="connsiteY2" fmla="*/ 1400426 h 2299317"/>
              <a:gd name="connsiteX0" fmla="*/ 0 w 9254197"/>
              <a:gd name="connsiteY0" fmla="*/ 490637 h 2299317"/>
              <a:gd name="connsiteX1" fmla="*/ 9254197 w 9254197"/>
              <a:gd name="connsiteY1" fmla="*/ 2299317 h 2299317"/>
              <a:gd name="connsiteX0" fmla="*/ 4583538 w 9254197"/>
              <a:gd name="connsiteY0" fmla="*/ 3403996 h 3403996"/>
              <a:gd name="connsiteX1" fmla="*/ 350269 w 9254197"/>
              <a:gd name="connsiteY1" fmla="*/ 2066989 h 3403996"/>
              <a:gd name="connsiteX2" fmla="*/ 4583538 w 9254197"/>
              <a:gd name="connsiteY2" fmla="*/ 3403996 h 3403996"/>
              <a:gd name="connsiteX0" fmla="*/ 0 w 9254197"/>
              <a:gd name="connsiteY0" fmla="*/ 490637 h 3403996"/>
              <a:gd name="connsiteX1" fmla="*/ 9254197 w 9254197"/>
              <a:gd name="connsiteY1" fmla="*/ 2299317 h 3403996"/>
              <a:gd name="connsiteX0" fmla="*/ 4233269 w 8903928"/>
              <a:gd name="connsiteY0" fmla="*/ 3201743 h 3201743"/>
              <a:gd name="connsiteX1" fmla="*/ 0 w 8903928"/>
              <a:gd name="connsiteY1" fmla="*/ 1864736 h 3201743"/>
              <a:gd name="connsiteX2" fmla="*/ 4233269 w 8903928"/>
              <a:gd name="connsiteY2" fmla="*/ 3201743 h 3201743"/>
              <a:gd name="connsiteX0" fmla="*/ 134731 w 8903928"/>
              <a:gd name="connsiteY0" fmla="*/ 647809 h 3201743"/>
              <a:gd name="connsiteX1" fmla="*/ 8903928 w 8903928"/>
              <a:gd name="connsiteY1" fmla="*/ 2097064 h 3201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903928" h="3201743" stroke="0" extrusionOk="0">
                <a:moveTo>
                  <a:pt x="4233269" y="3201743"/>
                </a:moveTo>
                <a:lnTo>
                  <a:pt x="0" y="1864736"/>
                </a:lnTo>
                <a:lnTo>
                  <a:pt x="4233269" y="3201743"/>
                </a:lnTo>
                <a:close/>
              </a:path>
              <a:path w="8903928" h="3201743" fill="none">
                <a:moveTo>
                  <a:pt x="134731" y="647809"/>
                </a:moveTo>
                <a:cubicBezTo>
                  <a:pt x="1345276" y="160391"/>
                  <a:pt x="4900350" y="-1072089"/>
                  <a:pt x="8903928" y="2097064"/>
                </a:cubicBezTo>
              </a:path>
            </a:pathLst>
          </a:custGeom>
          <a:gradFill flip="none" rotWithShape="1">
            <a:gsLst>
              <a:gs pos="0">
                <a:srgbClr val="FA9600"/>
              </a:gs>
              <a:gs pos="100000">
                <a:srgbClr val="FA9600"/>
              </a:gs>
            </a:gsLst>
            <a:lin ang="0" scaled="1"/>
            <a:tileRect/>
          </a:gradFill>
          <a:ln w="76200">
            <a:solidFill>
              <a:srgbClr val="FA9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9556C144-5CE0-8BF1-3629-EBB87E81C1D8}"/>
              </a:ext>
            </a:extLst>
          </p:cNvPr>
          <p:cNvSpPr/>
          <p:nvPr/>
        </p:nvSpPr>
        <p:spPr>
          <a:xfrm>
            <a:off x="8019815" y="1006408"/>
            <a:ext cx="230345" cy="230345"/>
          </a:xfrm>
          <a:prstGeom prst="ellipse">
            <a:avLst/>
          </a:prstGeom>
          <a:solidFill>
            <a:srgbClr val="FA9600"/>
          </a:solidFill>
          <a:ln>
            <a:solidFill>
              <a:srgbClr val="FA9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702ED407-C054-B100-5814-89E09E6DD38F}"/>
              </a:ext>
            </a:extLst>
          </p:cNvPr>
          <p:cNvSpPr/>
          <p:nvPr/>
        </p:nvSpPr>
        <p:spPr>
          <a:xfrm>
            <a:off x="4456828" y="1669007"/>
            <a:ext cx="230345" cy="230345"/>
          </a:xfrm>
          <a:prstGeom prst="ellipse">
            <a:avLst/>
          </a:prstGeom>
          <a:solidFill>
            <a:srgbClr val="FA9600"/>
          </a:solidFill>
          <a:ln>
            <a:solidFill>
              <a:srgbClr val="FA9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20D6E10D-2D3D-5C37-5FA5-37289A945E05}"/>
              </a:ext>
            </a:extLst>
          </p:cNvPr>
          <p:cNvSpPr/>
          <p:nvPr/>
        </p:nvSpPr>
        <p:spPr>
          <a:xfrm>
            <a:off x="2303120" y="2981551"/>
            <a:ext cx="230345" cy="230345"/>
          </a:xfrm>
          <a:prstGeom prst="ellipse">
            <a:avLst/>
          </a:prstGeom>
          <a:solidFill>
            <a:srgbClr val="FA9600"/>
          </a:solidFill>
          <a:ln>
            <a:solidFill>
              <a:srgbClr val="FA9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55AECD22-CFFD-E102-F3CC-97A357A0DC63}"/>
              </a:ext>
            </a:extLst>
          </p:cNvPr>
          <p:cNvSpPr/>
          <p:nvPr/>
        </p:nvSpPr>
        <p:spPr>
          <a:xfrm>
            <a:off x="6563672" y="1121581"/>
            <a:ext cx="230345" cy="230345"/>
          </a:xfrm>
          <a:prstGeom prst="ellipse">
            <a:avLst/>
          </a:prstGeom>
          <a:solidFill>
            <a:srgbClr val="FA9600"/>
          </a:solidFill>
          <a:ln>
            <a:solidFill>
              <a:srgbClr val="FA9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76" name="Group 12">
            <a:extLst>
              <a:ext uri="{FF2B5EF4-FFF2-40B4-BE49-F238E27FC236}">
                <a16:creationId xmlns:a16="http://schemas.microsoft.com/office/drawing/2014/main" id="{B665E1F4-3020-D41A-44CB-34629D16921C}"/>
              </a:ext>
            </a:extLst>
          </p:cNvPr>
          <p:cNvGrpSpPr>
            <a:grpSpLocks/>
          </p:cNvGrpSpPr>
          <p:nvPr/>
        </p:nvGrpSpPr>
        <p:grpSpPr bwMode="auto">
          <a:xfrm rot="2335550">
            <a:off x="553601" y="4329722"/>
            <a:ext cx="455613" cy="1227138"/>
            <a:chOff x="3632414" y="4249455"/>
            <a:chExt cx="1147404" cy="3330064"/>
          </a:xfrm>
        </p:grpSpPr>
        <p:sp>
          <p:nvSpPr>
            <p:cNvPr id="77" name="Isosceles Triangle 13">
              <a:extLst>
                <a:ext uri="{FF2B5EF4-FFF2-40B4-BE49-F238E27FC236}">
                  <a16:creationId xmlns:a16="http://schemas.microsoft.com/office/drawing/2014/main" id="{3E481D2D-1A99-DDF0-7FB6-9EF4D62526CF}"/>
                </a:ext>
              </a:extLst>
            </p:cNvPr>
            <p:cNvSpPr/>
            <p:nvPr/>
          </p:nvSpPr>
          <p:spPr>
            <a:xfrm flipV="1">
              <a:off x="3852301" y="5223057"/>
              <a:ext cx="711630" cy="1899817"/>
            </a:xfrm>
            <a:custGeom>
              <a:avLst/>
              <a:gdLst>
                <a:gd name="connsiteX0" fmla="*/ 0 w 626605"/>
                <a:gd name="connsiteY0" fmla="*/ 1903957 h 1903957"/>
                <a:gd name="connsiteX1" fmla="*/ 313303 w 626605"/>
                <a:gd name="connsiteY1" fmla="*/ 0 h 1903957"/>
                <a:gd name="connsiteX2" fmla="*/ 626605 w 626605"/>
                <a:gd name="connsiteY2" fmla="*/ 1903957 h 1903957"/>
                <a:gd name="connsiteX3" fmla="*/ 0 w 626605"/>
                <a:gd name="connsiteY3" fmla="*/ 1903957 h 1903957"/>
                <a:gd name="connsiteX0" fmla="*/ 0 w 626605"/>
                <a:gd name="connsiteY0" fmla="*/ 1903957 h 1903957"/>
                <a:gd name="connsiteX1" fmla="*/ 313303 w 626605"/>
                <a:gd name="connsiteY1" fmla="*/ 0 h 1903957"/>
                <a:gd name="connsiteX2" fmla="*/ 342607 w 626605"/>
                <a:gd name="connsiteY2" fmla="*/ 159705 h 1903957"/>
                <a:gd name="connsiteX3" fmla="*/ 626605 w 626605"/>
                <a:gd name="connsiteY3" fmla="*/ 1903957 h 1903957"/>
                <a:gd name="connsiteX4" fmla="*/ 0 w 626605"/>
                <a:gd name="connsiteY4" fmla="*/ 1903957 h 1903957"/>
                <a:gd name="connsiteX0" fmla="*/ 0 w 626605"/>
                <a:gd name="connsiteY0" fmla="*/ 1903957 h 1903957"/>
                <a:gd name="connsiteX1" fmla="*/ 313303 w 626605"/>
                <a:gd name="connsiteY1" fmla="*/ 0 h 1903957"/>
                <a:gd name="connsiteX2" fmla="*/ 568076 w 626605"/>
                <a:gd name="connsiteY2" fmla="*/ 6261 h 1903957"/>
                <a:gd name="connsiteX3" fmla="*/ 626605 w 626605"/>
                <a:gd name="connsiteY3" fmla="*/ 1903957 h 1903957"/>
                <a:gd name="connsiteX4" fmla="*/ 0 w 626605"/>
                <a:gd name="connsiteY4" fmla="*/ 1903957 h 1903957"/>
                <a:gd name="connsiteX0" fmla="*/ 0 w 626605"/>
                <a:gd name="connsiteY0" fmla="*/ 1903957 h 1903957"/>
                <a:gd name="connsiteX1" fmla="*/ 9547 w 626605"/>
                <a:gd name="connsiteY1" fmla="*/ 0 h 1903957"/>
                <a:gd name="connsiteX2" fmla="*/ 568076 w 626605"/>
                <a:gd name="connsiteY2" fmla="*/ 6261 h 1903957"/>
                <a:gd name="connsiteX3" fmla="*/ 626605 w 626605"/>
                <a:gd name="connsiteY3" fmla="*/ 1903957 h 1903957"/>
                <a:gd name="connsiteX4" fmla="*/ 0 w 626605"/>
                <a:gd name="connsiteY4" fmla="*/ 1903957 h 1903957"/>
                <a:gd name="connsiteX0" fmla="*/ 0 w 626605"/>
                <a:gd name="connsiteY0" fmla="*/ 1897696 h 1897696"/>
                <a:gd name="connsiteX1" fmla="*/ 12678 w 626605"/>
                <a:gd name="connsiteY1" fmla="*/ 21923 h 1897696"/>
                <a:gd name="connsiteX2" fmla="*/ 568076 w 626605"/>
                <a:gd name="connsiteY2" fmla="*/ 0 h 1897696"/>
                <a:gd name="connsiteX3" fmla="*/ 626605 w 626605"/>
                <a:gd name="connsiteY3" fmla="*/ 1897696 h 1897696"/>
                <a:gd name="connsiteX4" fmla="*/ 0 w 626605"/>
                <a:gd name="connsiteY4" fmla="*/ 1897696 h 1897696"/>
                <a:gd name="connsiteX0" fmla="*/ 48504 w 675109"/>
                <a:gd name="connsiteY0" fmla="*/ 1897696 h 1897696"/>
                <a:gd name="connsiteX1" fmla="*/ 61182 w 675109"/>
                <a:gd name="connsiteY1" fmla="*/ 21923 h 1897696"/>
                <a:gd name="connsiteX2" fmla="*/ 616580 w 675109"/>
                <a:gd name="connsiteY2" fmla="*/ 0 h 1897696"/>
                <a:gd name="connsiteX3" fmla="*/ 675109 w 675109"/>
                <a:gd name="connsiteY3" fmla="*/ 1897696 h 1897696"/>
                <a:gd name="connsiteX4" fmla="*/ 48504 w 675109"/>
                <a:gd name="connsiteY4" fmla="*/ 1897696 h 1897696"/>
                <a:gd name="connsiteX0" fmla="*/ 48504 w 711691"/>
                <a:gd name="connsiteY0" fmla="*/ 1897696 h 1897696"/>
                <a:gd name="connsiteX1" fmla="*/ 61182 w 711691"/>
                <a:gd name="connsiteY1" fmla="*/ 21923 h 1897696"/>
                <a:gd name="connsiteX2" fmla="*/ 616580 w 711691"/>
                <a:gd name="connsiteY2" fmla="*/ 0 h 1897696"/>
                <a:gd name="connsiteX3" fmla="*/ 675109 w 711691"/>
                <a:gd name="connsiteY3" fmla="*/ 1897696 h 1897696"/>
                <a:gd name="connsiteX4" fmla="*/ 48504 w 711691"/>
                <a:gd name="connsiteY4" fmla="*/ 1897696 h 1897696"/>
                <a:gd name="connsiteX0" fmla="*/ 48504 w 694258"/>
                <a:gd name="connsiteY0" fmla="*/ 1897696 h 1897696"/>
                <a:gd name="connsiteX1" fmla="*/ 61182 w 694258"/>
                <a:gd name="connsiteY1" fmla="*/ 21923 h 1897696"/>
                <a:gd name="connsiteX2" fmla="*/ 616580 w 694258"/>
                <a:gd name="connsiteY2" fmla="*/ 0 h 1897696"/>
                <a:gd name="connsiteX3" fmla="*/ 675109 w 694258"/>
                <a:gd name="connsiteY3" fmla="*/ 1897696 h 1897696"/>
                <a:gd name="connsiteX4" fmla="*/ 48504 w 694258"/>
                <a:gd name="connsiteY4" fmla="*/ 1897696 h 1897696"/>
                <a:gd name="connsiteX0" fmla="*/ 48504 w 706961"/>
                <a:gd name="connsiteY0" fmla="*/ 1897696 h 1897696"/>
                <a:gd name="connsiteX1" fmla="*/ 61182 w 706961"/>
                <a:gd name="connsiteY1" fmla="*/ 21923 h 1897696"/>
                <a:gd name="connsiteX2" fmla="*/ 616580 w 706961"/>
                <a:gd name="connsiteY2" fmla="*/ 0 h 1897696"/>
                <a:gd name="connsiteX3" fmla="*/ 675109 w 706961"/>
                <a:gd name="connsiteY3" fmla="*/ 1897696 h 1897696"/>
                <a:gd name="connsiteX4" fmla="*/ 48504 w 706961"/>
                <a:gd name="connsiteY4" fmla="*/ 1897696 h 1897696"/>
                <a:gd name="connsiteX0" fmla="*/ 60409 w 718866"/>
                <a:gd name="connsiteY0" fmla="*/ 1897696 h 1897696"/>
                <a:gd name="connsiteX1" fmla="*/ 73087 w 718866"/>
                <a:gd name="connsiteY1" fmla="*/ 21923 h 1897696"/>
                <a:gd name="connsiteX2" fmla="*/ 628485 w 718866"/>
                <a:gd name="connsiteY2" fmla="*/ 0 h 1897696"/>
                <a:gd name="connsiteX3" fmla="*/ 687014 w 718866"/>
                <a:gd name="connsiteY3" fmla="*/ 1897696 h 1897696"/>
                <a:gd name="connsiteX4" fmla="*/ 60409 w 718866"/>
                <a:gd name="connsiteY4" fmla="*/ 1897696 h 1897696"/>
                <a:gd name="connsiteX0" fmla="*/ 44202 w 702659"/>
                <a:gd name="connsiteY0" fmla="*/ 1900825 h 1900825"/>
                <a:gd name="connsiteX1" fmla="*/ 85064 w 702659"/>
                <a:gd name="connsiteY1" fmla="*/ 0 h 1900825"/>
                <a:gd name="connsiteX2" fmla="*/ 612278 w 702659"/>
                <a:gd name="connsiteY2" fmla="*/ 3129 h 1900825"/>
                <a:gd name="connsiteX3" fmla="*/ 670807 w 702659"/>
                <a:gd name="connsiteY3" fmla="*/ 1900825 h 1900825"/>
                <a:gd name="connsiteX4" fmla="*/ 44202 w 702659"/>
                <a:gd name="connsiteY4" fmla="*/ 1900825 h 1900825"/>
                <a:gd name="connsiteX0" fmla="*/ 44202 w 712121"/>
                <a:gd name="connsiteY0" fmla="*/ 1900825 h 1900825"/>
                <a:gd name="connsiteX1" fmla="*/ 85064 w 712121"/>
                <a:gd name="connsiteY1" fmla="*/ 0 h 1900825"/>
                <a:gd name="connsiteX2" fmla="*/ 612278 w 712121"/>
                <a:gd name="connsiteY2" fmla="*/ 3129 h 1900825"/>
                <a:gd name="connsiteX3" fmla="*/ 670807 w 712121"/>
                <a:gd name="connsiteY3" fmla="*/ 1900825 h 1900825"/>
                <a:gd name="connsiteX4" fmla="*/ 44202 w 712121"/>
                <a:gd name="connsiteY4" fmla="*/ 1900825 h 1900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2121" h="1900825">
                  <a:moveTo>
                    <a:pt x="44202" y="1900825"/>
                  </a:moveTo>
                  <a:cubicBezTo>
                    <a:pt x="3543" y="1269305"/>
                    <a:pt x="-46510" y="1320452"/>
                    <a:pt x="85064" y="0"/>
                  </a:cubicBezTo>
                  <a:lnTo>
                    <a:pt x="612278" y="3129"/>
                  </a:lnTo>
                  <a:cubicBezTo>
                    <a:pt x="757048" y="1349677"/>
                    <a:pt x="713927" y="1274523"/>
                    <a:pt x="670807" y="1900825"/>
                  </a:cubicBezTo>
                  <a:lnTo>
                    <a:pt x="44202" y="190082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0000"/>
                </a:gs>
                <a:gs pos="100000">
                  <a:srgbClr val="FFC000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 dirty="0"/>
            </a:p>
          </p:txBody>
        </p: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8492CD07-DB4F-5B61-00A6-A41681AC5B3D}"/>
                </a:ext>
              </a:extLst>
            </p:cNvPr>
            <p:cNvSpPr/>
            <p:nvPr/>
          </p:nvSpPr>
          <p:spPr>
            <a:xfrm>
              <a:off x="3992227" y="5365221"/>
              <a:ext cx="427779" cy="409256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43ED3C45-311B-C789-3CF7-28C117AEAD3E}"/>
                </a:ext>
              </a:extLst>
            </p:cNvPr>
            <p:cNvSpPr/>
            <p:nvPr/>
          </p:nvSpPr>
          <p:spPr>
            <a:xfrm>
              <a:off x="4168135" y="4249455"/>
              <a:ext cx="91953" cy="90469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80" name="Isosceles Triangle 79">
              <a:extLst>
                <a:ext uri="{FF2B5EF4-FFF2-40B4-BE49-F238E27FC236}">
                  <a16:creationId xmlns:a16="http://schemas.microsoft.com/office/drawing/2014/main" id="{6688E66D-146D-3A08-E171-12F7E0EF7D89}"/>
                </a:ext>
              </a:extLst>
            </p:cNvPr>
            <p:cNvSpPr/>
            <p:nvPr/>
          </p:nvSpPr>
          <p:spPr>
            <a:xfrm>
              <a:off x="4192123" y="4339924"/>
              <a:ext cx="43978" cy="284326"/>
            </a:xfrm>
            <a:prstGeom prst="triangl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81" name="Isosceles Triangle 10">
              <a:extLst>
                <a:ext uri="{FF2B5EF4-FFF2-40B4-BE49-F238E27FC236}">
                  <a16:creationId xmlns:a16="http://schemas.microsoft.com/office/drawing/2014/main" id="{B0EB74DA-C9B3-350C-CFA1-5E347A161493}"/>
                </a:ext>
              </a:extLst>
            </p:cNvPr>
            <p:cNvSpPr/>
            <p:nvPr/>
          </p:nvSpPr>
          <p:spPr>
            <a:xfrm>
              <a:off x="3896277" y="4624250"/>
              <a:ext cx="627675" cy="598807"/>
            </a:xfrm>
            <a:custGeom>
              <a:avLst/>
              <a:gdLst>
                <a:gd name="connsiteX0" fmla="*/ 0 w 626605"/>
                <a:gd name="connsiteY0" fmla="*/ 598117 h 598117"/>
                <a:gd name="connsiteX1" fmla="*/ 313303 w 626605"/>
                <a:gd name="connsiteY1" fmla="*/ 0 h 598117"/>
                <a:gd name="connsiteX2" fmla="*/ 626605 w 626605"/>
                <a:gd name="connsiteY2" fmla="*/ 598117 h 598117"/>
                <a:gd name="connsiteX3" fmla="*/ 0 w 626605"/>
                <a:gd name="connsiteY3" fmla="*/ 598117 h 598117"/>
                <a:gd name="connsiteX0" fmla="*/ 0 w 626605"/>
                <a:gd name="connsiteY0" fmla="*/ 598117 h 598117"/>
                <a:gd name="connsiteX1" fmla="*/ 313303 w 626605"/>
                <a:gd name="connsiteY1" fmla="*/ 0 h 598117"/>
                <a:gd name="connsiteX2" fmla="*/ 626605 w 626605"/>
                <a:gd name="connsiteY2" fmla="*/ 598117 h 598117"/>
                <a:gd name="connsiteX3" fmla="*/ 0 w 626605"/>
                <a:gd name="connsiteY3" fmla="*/ 598117 h 598117"/>
                <a:gd name="connsiteX0" fmla="*/ 0 w 626605"/>
                <a:gd name="connsiteY0" fmla="*/ 598117 h 598117"/>
                <a:gd name="connsiteX1" fmla="*/ 313303 w 626605"/>
                <a:gd name="connsiteY1" fmla="*/ 0 h 598117"/>
                <a:gd name="connsiteX2" fmla="*/ 626605 w 626605"/>
                <a:gd name="connsiteY2" fmla="*/ 598117 h 598117"/>
                <a:gd name="connsiteX3" fmla="*/ 0 w 626605"/>
                <a:gd name="connsiteY3" fmla="*/ 598117 h 598117"/>
                <a:gd name="connsiteX0" fmla="*/ 0 w 626605"/>
                <a:gd name="connsiteY0" fmla="*/ 598117 h 598117"/>
                <a:gd name="connsiteX1" fmla="*/ 313303 w 626605"/>
                <a:gd name="connsiteY1" fmla="*/ 0 h 598117"/>
                <a:gd name="connsiteX2" fmla="*/ 626605 w 626605"/>
                <a:gd name="connsiteY2" fmla="*/ 598117 h 598117"/>
                <a:gd name="connsiteX3" fmla="*/ 0 w 626605"/>
                <a:gd name="connsiteY3" fmla="*/ 598117 h 598117"/>
                <a:gd name="connsiteX0" fmla="*/ 0 w 626605"/>
                <a:gd name="connsiteY0" fmla="*/ 598117 h 598117"/>
                <a:gd name="connsiteX1" fmla="*/ 313303 w 626605"/>
                <a:gd name="connsiteY1" fmla="*/ 0 h 598117"/>
                <a:gd name="connsiteX2" fmla="*/ 626605 w 626605"/>
                <a:gd name="connsiteY2" fmla="*/ 598117 h 598117"/>
                <a:gd name="connsiteX3" fmla="*/ 0 w 626605"/>
                <a:gd name="connsiteY3" fmla="*/ 598117 h 598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6605" h="598117">
                  <a:moveTo>
                    <a:pt x="0" y="598117"/>
                  </a:moveTo>
                  <a:cubicBezTo>
                    <a:pt x="63725" y="379956"/>
                    <a:pt x="80477" y="121084"/>
                    <a:pt x="313303" y="0"/>
                  </a:cubicBezTo>
                  <a:cubicBezTo>
                    <a:pt x="546129" y="111689"/>
                    <a:pt x="566012" y="379956"/>
                    <a:pt x="626605" y="598117"/>
                  </a:cubicBezTo>
                  <a:lnTo>
                    <a:pt x="0" y="598117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82" name="Freeform 90">
              <a:extLst>
                <a:ext uri="{FF2B5EF4-FFF2-40B4-BE49-F238E27FC236}">
                  <a16:creationId xmlns:a16="http://schemas.microsoft.com/office/drawing/2014/main" id="{90AD239F-9953-EAC4-B2B7-91D6DECFA489}"/>
                </a:ext>
              </a:extLst>
            </p:cNvPr>
            <p:cNvSpPr/>
            <p:nvPr/>
          </p:nvSpPr>
          <p:spPr>
            <a:xfrm>
              <a:off x="4543940" y="5515999"/>
              <a:ext cx="235878" cy="409259"/>
            </a:xfrm>
            <a:custGeom>
              <a:avLst/>
              <a:gdLst>
                <a:gd name="connsiteX0" fmla="*/ 0 w 237506"/>
                <a:gd name="connsiteY0" fmla="*/ 0 h 409699"/>
                <a:gd name="connsiteX1" fmla="*/ 11875 w 237506"/>
                <a:gd name="connsiteY1" fmla="*/ 332509 h 409699"/>
                <a:gd name="connsiteX2" fmla="*/ 237506 w 237506"/>
                <a:gd name="connsiteY2" fmla="*/ 409699 h 409699"/>
                <a:gd name="connsiteX3" fmla="*/ 0 w 237506"/>
                <a:gd name="connsiteY3" fmla="*/ 0 h 409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7506" h="409699">
                  <a:moveTo>
                    <a:pt x="0" y="0"/>
                  </a:moveTo>
                  <a:lnTo>
                    <a:pt x="11875" y="332509"/>
                  </a:lnTo>
                  <a:lnTo>
                    <a:pt x="237506" y="4096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83" name="Freeform 91">
              <a:extLst>
                <a:ext uri="{FF2B5EF4-FFF2-40B4-BE49-F238E27FC236}">
                  <a16:creationId xmlns:a16="http://schemas.microsoft.com/office/drawing/2014/main" id="{DF3A9B91-15AD-23FD-9635-125D28D66319}"/>
                </a:ext>
              </a:extLst>
            </p:cNvPr>
            <p:cNvSpPr/>
            <p:nvPr/>
          </p:nvSpPr>
          <p:spPr>
            <a:xfrm flipH="1">
              <a:off x="3632414" y="5515999"/>
              <a:ext cx="235878" cy="409259"/>
            </a:xfrm>
            <a:custGeom>
              <a:avLst/>
              <a:gdLst>
                <a:gd name="connsiteX0" fmla="*/ 0 w 237506"/>
                <a:gd name="connsiteY0" fmla="*/ 0 h 409699"/>
                <a:gd name="connsiteX1" fmla="*/ 11875 w 237506"/>
                <a:gd name="connsiteY1" fmla="*/ 332509 h 409699"/>
                <a:gd name="connsiteX2" fmla="*/ 237506 w 237506"/>
                <a:gd name="connsiteY2" fmla="*/ 409699 h 409699"/>
                <a:gd name="connsiteX3" fmla="*/ 0 w 237506"/>
                <a:gd name="connsiteY3" fmla="*/ 0 h 409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7506" h="409699">
                  <a:moveTo>
                    <a:pt x="0" y="0"/>
                  </a:moveTo>
                  <a:lnTo>
                    <a:pt x="11875" y="332509"/>
                  </a:lnTo>
                  <a:lnTo>
                    <a:pt x="237506" y="4096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84" name="Freeform 92">
              <a:extLst>
                <a:ext uri="{FF2B5EF4-FFF2-40B4-BE49-F238E27FC236}">
                  <a16:creationId xmlns:a16="http://schemas.microsoft.com/office/drawing/2014/main" id="{8D5272E2-D58F-4762-BE6A-96CFEA323C0B}"/>
                </a:ext>
              </a:extLst>
            </p:cNvPr>
            <p:cNvSpPr/>
            <p:nvPr/>
          </p:nvSpPr>
          <p:spPr>
            <a:xfrm>
              <a:off x="3696381" y="6648997"/>
              <a:ext cx="251870" cy="904674"/>
            </a:xfrm>
            <a:custGeom>
              <a:avLst/>
              <a:gdLst>
                <a:gd name="connsiteX0" fmla="*/ 178594 w 250032"/>
                <a:gd name="connsiteY0" fmla="*/ 0 h 909637"/>
                <a:gd name="connsiteX1" fmla="*/ 2382 w 250032"/>
                <a:gd name="connsiteY1" fmla="*/ 264319 h 909637"/>
                <a:gd name="connsiteX2" fmla="*/ 0 w 250032"/>
                <a:gd name="connsiteY2" fmla="*/ 909637 h 909637"/>
                <a:gd name="connsiteX3" fmla="*/ 250032 w 250032"/>
                <a:gd name="connsiteY3" fmla="*/ 488156 h 909637"/>
                <a:gd name="connsiteX4" fmla="*/ 178594 w 250032"/>
                <a:gd name="connsiteY4" fmla="*/ 0 h 909637"/>
                <a:gd name="connsiteX0" fmla="*/ 188119 w 250032"/>
                <a:gd name="connsiteY0" fmla="*/ 0 h 907255"/>
                <a:gd name="connsiteX1" fmla="*/ 2382 w 250032"/>
                <a:gd name="connsiteY1" fmla="*/ 261937 h 907255"/>
                <a:gd name="connsiteX2" fmla="*/ 0 w 250032"/>
                <a:gd name="connsiteY2" fmla="*/ 907255 h 907255"/>
                <a:gd name="connsiteX3" fmla="*/ 250032 w 250032"/>
                <a:gd name="connsiteY3" fmla="*/ 485774 h 907255"/>
                <a:gd name="connsiteX4" fmla="*/ 188119 w 250032"/>
                <a:gd name="connsiteY4" fmla="*/ 0 h 9072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0032" h="907255">
                  <a:moveTo>
                    <a:pt x="188119" y="0"/>
                  </a:moveTo>
                  <a:lnTo>
                    <a:pt x="2382" y="261937"/>
                  </a:lnTo>
                  <a:lnTo>
                    <a:pt x="0" y="907255"/>
                  </a:lnTo>
                  <a:lnTo>
                    <a:pt x="250032" y="485774"/>
                  </a:lnTo>
                  <a:lnTo>
                    <a:pt x="188119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85" name="Freeform 93">
              <a:extLst>
                <a:ext uri="{FF2B5EF4-FFF2-40B4-BE49-F238E27FC236}">
                  <a16:creationId xmlns:a16="http://schemas.microsoft.com/office/drawing/2014/main" id="{F27AA80E-8CB3-6D43-833A-F42B97AB3D79}"/>
                </a:ext>
              </a:extLst>
            </p:cNvPr>
            <p:cNvSpPr/>
            <p:nvPr/>
          </p:nvSpPr>
          <p:spPr>
            <a:xfrm>
              <a:off x="4467980" y="6679151"/>
              <a:ext cx="211888" cy="900368"/>
            </a:xfrm>
            <a:custGeom>
              <a:avLst/>
              <a:gdLst>
                <a:gd name="connsiteX0" fmla="*/ 47625 w 209550"/>
                <a:gd name="connsiteY0" fmla="*/ 0 h 902494"/>
                <a:gd name="connsiteX1" fmla="*/ 0 w 209550"/>
                <a:gd name="connsiteY1" fmla="*/ 445294 h 902494"/>
                <a:gd name="connsiteX2" fmla="*/ 204788 w 209550"/>
                <a:gd name="connsiteY2" fmla="*/ 902494 h 902494"/>
                <a:gd name="connsiteX3" fmla="*/ 209550 w 209550"/>
                <a:gd name="connsiteY3" fmla="*/ 242888 h 902494"/>
                <a:gd name="connsiteX4" fmla="*/ 47625 w 209550"/>
                <a:gd name="connsiteY4" fmla="*/ 0 h 902494"/>
                <a:gd name="connsiteX0" fmla="*/ 40482 w 209550"/>
                <a:gd name="connsiteY0" fmla="*/ 0 h 902494"/>
                <a:gd name="connsiteX1" fmla="*/ 0 w 209550"/>
                <a:gd name="connsiteY1" fmla="*/ 445294 h 902494"/>
                <a:gd name="connsiteX2" fmla="*/ 204788 w 209550"/>
                <a:gd name="connsiteY2" fmla="*/ 902494 h 902494"/>
                <a:gd name="connsiteX3" fmla="*/ 209550 w 209550"/>
                <a:gd name="connsiteY3" fmla="*/ 242888 h 902494"/>
                <a:gd name="connsiteX4" fmla="*/ 40482 w 209550"/>
                <a:gd name="connsiteY4" fmla="*/ 0 h 9024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9550" h="902494">
                  <a:moveTo>
                    <a:pt x="40482" y="0"/>
                  </a:moveTo>
                  <a:lnTo>
                    <a:pt x="0" y="445294"/>
                  </a:lnTo>
                  <a:lnTo>
                    <a:pt x="204788" y="902494"/>
                  </a:lnTo>
                  <a:cubicBezTo>
                    <a:pt x="206375" y="682625"/>
                    <a:pt x="207963" y="462757"/>
                    <a:pt x="209550" y="242888"/>
                  </a:cubicBezTo>
                  <a:lnTo>
                    <a:pt x="40482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86" name="Flowchart: Extract 23">
              <a:extLst>
                <a:ext uri="{FF2B5EF4-FFF2-40B4-BE49-F238E27FC236}">
                  <a16:creationId xmlns:a16="http://schemas.microsoft.com/office/drawing/2014/main" id="{F65DCB0E-A4DC-0218-D78E-FA6B4221A34D}"/>
                </a:ext>
              </a:extLst>
            </p:cNvPr>
            <p:cNvSpPr/>
            <p:nvPr/>
          </p:nvSpPr>
          <p:spPr>
            <a:xfrm flipV="1">
              <a:off x="3676392" y="6916091"/>
              <a:ext cx="43976" cy="637580"/>
            </a:xfrm>
            <a:custGeom>
              <a:avLst/>
              <a:gdLst/>
              <a:ahLst/>
              <a:cxnLst/>
              <a:rect l="l" t="t" r="r" b="b"/>
              <a:pathLst>
                <a:path w="45719" h="641747">
                  <a:moveTo>
                    <a:pt x="22860" y="641747"/>
                  </a:moveTo>
                  <a:lnTo>
                    <a:pt x="45158" y="310752"/>
                  </a:lnTo>
                  <a:lnTo>
                    <a:pt x="45719" y="310752"/>
                  </a:lnTo>
                  <a:lnTo>
                    <a:pt x="45426" y="306768"/>
                  </a:lnTo>
                  <a:lnTo>
                    <a:pt x="45719" y="302418"/>
                  </a:lnTo>
                  <a:lnTo>
                    <a:pt x="45106" y="302418"/>
                  </a:lnTo>
                  <a:lnTo>
                    <a:pt x="22860" y="0"/>
                  </a:lnTo>
                  <a:lnTo>
                    <a:pt x="613" y="302418"/>
                  </a:lnTo>
                  <a:lnTo>
                    <a:pt x="0" y="302418"/>
                  </a:lnTo>
                  <a:lnTo>
                    <a:pt x="293" y="306768"/>
                  </a:lnTo>
                  <a:lnTo>
                    <a:pt x="0" y="310752"/>
                  </a:lnTo>
                  <a:lnTo>
                    <a:pt x="562" y="310752"/>
                  </a:lnTo>
                  <a:close/>
                </a:path>
              </a:pathLst>
            </a:cu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87" name="Flowchart: Extract 23">
              <a:extLst>
                <a:ext uri="{FF2B5EF4-FFF2-40B4-BE49-F238E27FC236}">
                  <a16:creationId xmlns:a16="http://schemas.microsoft.com/office/drawing/2014/main" id="{56670847-0F84-5B4B-C37B-AA3E71D18D87}"/>
                </a:ext>
              </a:extLst>
            </p:cNvPr>
            <p:cNvSpPr/>
            <p:nvPr/>
          </p:nvSpPr>
          <p:spPr>
            <a:xfrm flipV="1">
              <a:off x="4663877" y="6916091"/>
              <a:ext cx="47975" cy="637580"/>
            </a:xfrm>
            <a:custGeom>
              <a:avLst/>
              <a:gdLst/>
              <a:ahLst/>
              <a:cxnLst/>
              <a:rect l="l" t="t" r="r" b="b"/>
              <a:pathLst>
                <a:path w="45719" h="641747">
                  <a:moveTo>
                    <a:pt x="22860" y="641747"/>
                  </a:moveTo>
                  <a:lnTo>
                    <a:pt x="45158" y="310752"/>
                  </a:lnTo>
                  <a:lnTo>
                    <a:pt x="45719" y="310752"/>
                  </a:lnTo>
                  <a:lnTo>
                    <a:pt x="45426" y="306768"/>
                  </a:lnTo>
                  <a:lnTo>
                    <a:pt x="45719" y="302418"/>
                  </a:lnTo>
                  <a:lnTo>
                    <a:pt x="45106" y="302418"/>
                  </a:lnTo>
                  <a:lnTo>
                    <a:pt x="22860" y="0"/>
                  </a:lnTo>
                  <a:lnTo>
                    <a:pt x="613" y="302418"/>
                  </a:lnTo>
                  <a:lnTo>
                    <a:pt x="0" y="302418"/>
                  </a:lnTo>
                  <a:lnTo>
                    <a:pt x="293" y="306768"/>
                  </a:lnTo>
                  <a:lnTo>
                    <a:pt x="0" y="310752"/>
                  </a:lnTo>
                  <a:lnTo>
                    <a:pt x="562" y="310752"/>
                  </a:lnTo>
                  <a:close/>
                </a:path>
              </a:pathLst>
            </a:cu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88" name="Flowchart: Extract 23">
              <a:extLst>
                <a:ext uri="{FF2B5EF4-FFF2-40B4-BE49-F238E27FC236}">
                  <a16:creationId xmlns:a16="http://schemas.microsoft.com/office/drawing/2014/main" id="{3C4C8C96-B769-BFA9-636B-8B1E99CFEF57}"/>
                </a:ext>
              </a:extLst>
            </p:cNvPr>
            <p:cNvSpPr/>
            <p:nvPr/>
          </p:nvSpPr>
          <p:spPr>
            <a:xfrm flipV="1">
              <a:off x="4132155" y="6842854"/>
              <a:ext cx="127933" cy="723739"/>
            </a:xfrm>
            <a:custGeom>
              <a:avLst/>
              <a:gdLst/>
              <a:ahLst/>
              <a:cxnLst/>
              <a:rect l="l" t="t" r="r" b="b"/>
              <a:pathLst>
                <a:path w="45719" h="641747">
                  <a:moveTo>
                    <a:pt x="22860" y="641747"/>
                  </a:moveTo>
                  <a:lnTo>
                    <a:pt x="45158" y="310752"/>
                  </a:lnTo>
                  <a:lnTo>
                    <a:pt x="45719" y="310752"/>
                  </a:lnTo>
                  <a:lnTo>
                    <a:pt x="45426" y="306768"/>
                  </a:lnTo>
                  <a:lnTo>
                    <a:pt x="45719" y="302418"/>
                  </a:lnTo>
                  <a:lnTo>
                    <a:pt x="45106" y="302418"/>
                  </a:lnTo>
                  <a:lnTo>
                    <a:pt x="22860" y="0"/>
                  </a:lnTo>
                  <a:lnTo>
                    <a:pt x="613" y="302418"/>
                  </a:lnTo>
                  <a:lnTo>
                    <a:pt x="0" y="302418"/>
                  </a:lnTo>
                  <a:lnTo>
                    <a:pt x="293" y="306768"/>
                  </a:lnTo>
                  <a:lnTo>
                    <a:pt x="0" y="310752"/>
                  </a:lnTo>
                  <a:lnTo>
                    <a:pt x="562" y="310752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89" name="Flowchart: Extract 23">
              <a:extLst>
                <a:ext uri="{FF2B5EF4-FFF2-40B4-BE49-F238E27FC236}">
                  <a16:creationId xmlns:a16="http://schemas.microsoft.com/office/drawing/2014/main" id="{66713485-613B-DAC6-6377-BE3B7984DE31}"/>
                </a:ext>
              </a:extLst>
            </p:cNvPr>
            <p:cNvSpPr/>
            <p:nvPr/>
          </p:nvSpPr>
          <p:spPr>
            <a:xfrm flipV="1">
              <a:off x="4176131" y="6842854"/>
              <a:ext cx="43978" cy="710817"/>
            </a:xfrm>
            <a:custGeom>
              <a:avLst/>
              <a:gdLst/>
              <a:ahLst/>
              <a:cxnLst/>
              <a:rect l="l" t="t" r="r" b="b"/>
              <a:pathLst>
                <a:path w="45719" h="641747">
                  <a:moveTo>
                    <a:pt x="22860" y="641747"/>
                  </a:moveTo>
                  <a:lnTo>
                    <a:pt x="45158" y="310752"/>
                  </a:lnTo>
                  <a:lnTo>
                    <a:pt x="45719" y="310752"/>
                  </a:lnTo>
                  <a:lnTo>
                    <a:pt x="45426" y="306768"/>
                  </a:lnTo>
                  <a:lnTo>
                    <a:pt x="45719" y="302418"/>
                  </a:lnTo>
                  <a:lnTo>
                    <a:pt x="45106" y="302418"/>
                  </a:lnTo>
                  <a:lnTo>
                    <a:pt x="22860" y="0"/>
                  </a:lnTo>
                  <a:lnTo>
                    <a:pt x="613" y="302418"/>
                  </a:lnTo>
                  <a:lnTo>
                    <a:pt x="0" y="302418"/>
                  </a:lnTo>
                  <a:lnTo>
                    <a:pt x="293" y="306768"/>
                  </a:lnTo>
                  <a:lnTo>
                    <a:pt x="0" y="310752"/>
                  </a:lnTo>
                  <a:lnTo>
                    <a:pt x="562" y="310752"/>
                  </a:lnTo>
                  <a:close/>
                </a:path>
              </a:pathLst>
            </a:cu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90" name="Isosceles Triangle 21">
              <a:extLst>
                <a:ext uri="{FF2B5EF4-FFF2-40B4-BE49-F238E27FC236}">
                  <a16:creationId xmlns:a16="http://schemas.microsoft.com/office/drawing/2014/main" id="{970862DC-F57A-18DB-EA30-6873AAE46F36}"/>
                </a:ext>
              </a:extLst>
            </p:cNvPr>
            <p:cNvSpPr/>
            <p:nvPr/>
          </p:nvSpPr>
          <p:spPr>
            <a:xfrm rot="12359915">
              <a:off x="3740359" y="5455687"/>
              <a:ext cx="67963" cy="508341"/>
            </a:xfrm>
            <a:custGeom>
              <a:avLst/>
              <a:gdLst>
                <a:gd name="connsiteX0" fmla="*/ 0 w 92547"/>
                <a:gd name="connsiteY0" fmla="*/ 489355 h 489355"/>
                <a:gd name="connsiteX1" fmla="*/ 46274 w 92547"/>
                <a:gd name="connsiteY1" fmla="*/ 0 h 489355"/>
                <a:gd name="connsiteX2" fmla="*/ 92547 w 92547"/>
                <a:gd name="connsiteY2" fmla="*/ 489355 h 489355"/>
                <a:gd name="connsiteX3" fmla="*/ 0 w 92547"/>
                <a:gd name="connsiteY3" fmla="*/ 489355 h 489355"/>
                <a:gd name="connsiteX0" fmla="*/ 0 w 105378"/>
                <a:gd name="connsiteY0" fmla="*/ 434627 h 489355"/>
                <a:gd name="connsiteX1" fmla="*/ 59105 w 105378"/>
                <a:gd name="connsiteY1" fmla="*/ 0 h 489355"/>
                <a:gd name="connsiteX2" fmla="*/ 105378 w 105378"/>
                <a:gd name="connsiteY2" fmla="*/ 489355 h 489355"/>
                <a:gd name="connsiteX3" fmla="*/ 0 w 105378"/>
                <a:gd name="connsiteY3" fmla="*/ 434627 h 489355"/>
                <a:gd name="connsiteX0" fmla="*/ 0 w 59105"/>
                <a:gd name="connsiteY0" fmla="*/ 434627 h 525452"/>
                <a:gd name="connsiteX1" fmla="*/ 59105 w 59105"/>
                <a:gd name="connsiteY1" fmla="*/ 0 h 525452"/>
                <a:gd name="connsiteX2" fmla="*/ 37048 w 59105"/>
                <a:gd name="connsiteY2" fmla="*/ 525452 h 525452"/>
                <a:gd name="connsiteX3" fmla="*/ 0 w 59105"/>
                <a:gd name="connsiteY3" fmla="*/ 434627 h 525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9105" h="525452">
                  <a:moveTo>
                    <a:pt x="0" y="434627"/>
                  </a:moveTo>
                  <a:lnTo>
                    <a:pt x="59105" y="0"/>
                  </a:lnTo>
                  <a:lnTo>
                    <a:pt x="37048" y="525452"/>
                  </a:lnTo>
                  <a:lnTo>
                    <a:pt x="0" y="434627"/>
                  </a:lnTo>
                  <a:close/>
                </a:path>
              </a:pathLst>
            </a:cu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 dirty="0"/>
            </a:p>
          </p:txBody>
        </p:sp>
        <p:sp>
          <p:nvSpPr>
            <p:cNvPr id="91" name="Isosceles Triangle 21">
              <a:extLst>
                <a:ext uri="{FF2B5EF4-FFF2-40B4-BE49-F238E27FC236}">
                  <a16:creationId xmlns:a16="http://schemas.microsoft.com/office/drawing/2014/main" id="{0DD82699-B4C2-8EBE-8EB9-5F8F26EB39BB}"/>
                </a:ext>
              </a:extLst>
            </p:cNvPr>
            <p:cNvSpPr/>
            <p:nvPr/>
          </p:nvSpPr>
          <p:spPr>
            <a:xfrm rot="9240085" flipH="1">
              <a:off x="4603910" y="5455687"/>
              <a:ext cx="67963" cy="508341"/>
            </a:xfrm>
            <a:custGeom>
              <a:avLst/>
              <a:gdLst>
                <a:gd name="connsiteX0" fmla="*/ 0 w 92547"/>
                <a:gd name="connsiteY0" fmla="*/ 489355 h 489355"/>
                <a:gd name="connsiteX1" fmla="*/ 46274 w 92547"/>
                <a:gd name="connsiteY1" fmla="*/ 0 h 489355"/>
                <a:gd name="connsiteX2" fmla="*/ 92547 w 92547"/>
                <a:gd name="connsiteY2" fmla="*/ 489355 h 489355"/>
                <a:gd name="connsiteX3" fmla="*/ 0 w 92547"/>
                <a:gd name="connsiteY3" fmla="*/ 489355 h 489355"/>
                <a:gd name="connsiteX0" fmla="*/ 0 w 105378"/>
                <a:gd name="connsiteY0" fmla="*/ 434627 h 489355"/>
                <a:gd name="connsiteX1" fmla="*/ 59105 w 105378"/>
                <a:gd name="connsiteY1" fmla="*/ 0 h 489355"/>
                <a:gd name="connsiteX2" fmla="*/ 105378 w 105378"/>
                <a:gd name="connsiteY2" fmla="*/ 489355 h 489355"/>
                <a:gd name="connsiteX3" fmla="*/ 0 w 105378"/>
                <a:gd name="connsiteY3" fmla="*/ 434627 h 489355"/>
                <a:gd name="connsiteX0" fmla="*/ 0 w 59105"/>
                <a:gd name="connsiteY0" fmla="*/ 434627 h 525452"/>
                <a:gd name="connsiteX1" fmla="*/ 59105 w 59105"/>
                <a:gd name="connsiteY1" fmla="*/ 0 h 525452"/>
                <a:gd name="connsiteX2" fmla="*/ 37048 w 59105"/>
                <a:gd name="connsiteY2" fmla="*/ 525452 h 525452"/>
                <a:gd name="connsiteX3" fmla="*/ 0 w 59105"/>
                <a:gd name="connsiteY3" fmla="*/ 434627 h 525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9105" h="525452">
                  <a:moveTo>
                    <a:pt x="0" y="434627"/>
                  </a:moveTo>
                  <a:lnTo>
                    <a:pt x="59105" y="0"/>
                  </a:lnTo>
                  <a:lnTo>
                    <a:pt x="37048" y="525452"/>
                  </a:lnTo>
                  <a:lnTo>
                    <a:pt x="0" y="434627"/>
                  </a:lnTo>
                  <a:close/>
                </a:path>
              </a:pathLst>
            </a:cu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 dirty="0"/>
            </a:p>
          </p:txBody>
        </p:sp>
      </p:grpSp>
      <p:sp>
        <p:nvSpPr>
          <p:cNvPr id="124" name="TextBox 123">
            <a:extLst>
              <a:ext uri="{FF2B5EF4-FFF2-40B4-BE49-F238E27FC236}">
                <a16:creationId xmlns:a16="http://schemas.microsoft.com/office/drawing/2014/main" id="{DE293BF9-D738-FD5B-4252-2AC0092ADF94}"/>
              </a:ext>
            </a:extLst>
          </p:cNvPr>
          <p:cNvSpPr txBox="1"/>
          <p:nvPr/>
        </p:nvSpPr>
        <p:spPr>
          <a:xfrm>
            <a:off x="186480" y="3651026"/>
            <a:ext cx="946062" cy="408623"/>
          </a:xfrm>
          <a:prstGeom prst="roundRect">
            <a:avLst/>
          </a:prstGeom>
          <a:solidFill>
            <a:schemeClr val="bg1">
              <a:alpha val="5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Phase 1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A9DBE4AE-ED67-8F9E-C777-51286AA0A1A5}"/>
              </a:ext>
            </a:extLst>
          </p:cNvPr>
          <p:cNvSpPr txBox="1"/>
          <p:nvPr/>
        </p:nvSpPr>
        <p:spPr>
          <a:xfrm>
            <a:off x="2358941" y="1899218"/>
            <a:ext cx="946062" cy="408623"/>
          </a:xfrm>
          <a:prstGeom prst="roundRect">
            <a:avLst/>
          </a:prstGeom>
          <a:solidFill>
            <a:schemeClr val="bg1">
              <a:alpha val="5000"/>
            </a:schemeClr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Phase 2</a:t>
            </a:r>
          </a:p>
        </p:txBody>
      </p:sp>
    </p:spTree>
    <p:extLst>
      <p:ext uri="{BB962C8B-B14F-4D97-AF65-F5344CB8AC3E}">
        <p14:creationId xmlns:p14="http://schemas.microsoft.com/office/powerpoint/2010/main" val="1932812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rc 61">
            <a:extLst>
              <a:ext uri="{FF2B5EF4-FFF2-40B4-BE49-F238E27FC236}">
                <a16:creationId xmlns:a16="http://schemas.microsoft.com/office/drawing/2014/main" id="{E2FEAF63-99B8-46B5-C665-F3B1DB3B3621}"/>
              </a:ext>
            </a:extLst>
          </p:cNvPr>
          <p:cNvSpPr/>
          <p:nvPr/>
        </p:nvSpPr>
        <p:spPr>
          <a:xfrm rot="19463749">
            <a:off x="548692" y="1801312"/>
            <a:ext cx="8136819" cy="2720775"/>
          </a:xfrm>
          <a:custGeom>
            <a:avLst/>
            <a:gdLst>
              <a:gd name="connsiteX0" fmla="*/ 3870960 w 7741920"/>
              <a:gd name="connsiteY0" fmla="*/ 0 h 3143794"/>
              <a:gd name="connsiteX1" fmla="*/ 7503462 w 7741920"/>
              <a:gd name="connsiteY1" fmla="*/ 1028719 h 3143794"/>
              <a:gd name="connsiteX2" fmla="*/ 3870960 w 7741920"/>
              <a:gd name="connsiteY2" fmla="*/ 1571897 h 3143794"/>
              <a:gd name="connsiteX3" fmla="*/ 3870960 w 7741920"/>
              <a:gd name="connsiteY3" fmla="*/ 0 h 3143794"/>
              <a:gd name="connsiteX0" fmla="*/ 3870960 w 7741920"/>
              <a:gd name="connsiteY0" fmla="*/ 0 h 3143794"/>
              <a:gd name="connsiteX1" fmla="*/ 7503462 w 7741920"/>
              <a:gd name="connsiteY1" fmla="*/ 1028719 h 3143794"/>
              <a:gd name="connsiteX0" fmla="*/ 0 w 5272484"/>
              <a:gd name="connsiteY0" fmla="*/ 0 h 1924529"/>
              <a:gd name="connsiteX1" fmla="*/ 3632502 w 5272484"/>
              <a:gd name="connsiteY1" fmla="*/ 1028719 h 1924529"/>
              <a:gd name="connsiteX2" fmla="*/ 0 w 5272484"/>
              <a:gd name="connsiteY2" fmla="*/ 1571897 h 1924529"/>
              <a:gd name="connsiteX3" fmla="*/ 0 w 5272484"/>
              <a:gd name="connsiteY3" fmla="*/ 0 h 1924529"/>
              <a:gd name="connsiteX0" fmla="*/ 0 w 5272484"/>
              <a:gd name="connsiteY0" fmla="*/ 0 h 1924529"/>
              <a:gd name="connsiteX1" fmla="*/ 5272484 w 5272484"/>
              <a:gd name="connsiteY1" fmla="*/ 1924529 h 1924529"/>
              <a:gd name="connsiteX0" fmla="*/ 0 w 5294774"/>
              <a:gd name="connsiteY0" fmla="*/ 0 h 1908358"/>
              <a:gd name="connsiteX1" fmla="*/ 3632502 w 5294774"/>
              <a:gd name="connsiteY1" fmla="*/ 1028719 h 1908358"/>
              <a:gd name="connsiteX2" fmla="*/ 0 w 5294774"/>
              <a:gd name="connsiteY2" fmla="*/ 1571897 h 1908358"/>
              <a:gd name="connsiteX3" fmla="*/ 0 w 5294774"/>
              <a:gd name="connsiteY3" fmla="*/ 0 h 1908358"/>
              <a:gd name="connsiteX0" fmla="*/ 0 w 5294774"/>
              <a:gd name="connsiteY0" fmla="*/ 0 h 1908358"/>
              <a:gd name="connsiteX1" fmla="*/ 5294774 w 5294774"/>
              <a:gd name="connsiteY1" fmla="*/ 1908358 h 1908358"/>
              <a:gd name="connsiteX0" fmla="*/ 0 w 8903928"/>
              <a:gd name="connsiteY0" fmla="*/ 0 h 1804225"/>
              <a:gd name="connsiteX1" fmla="*/ 3632502 w 8903928"/>
              <a:gd name="connsiteY1" fmla="*/ 1028719 h 1804225"/>
              <a:gd name="connsiteX2" fmla="*/ 0 w 8903928"/>
              <a:gd name="connsiteY2" fmla="*/ 1571897 h 1804225"/>
              <a:gd name="connsiteX3" fmla="*/ 0 w 8903928"/>
              <a:gd name="connsiteY3" fmla="*/ 0 h 1804225"/>
              <a:gd name="connsiteX0" fmla="*/ 0 w 8903928"/>
              <a:gd name="connsiteY0" fmla="*/ 0 h 1804225"/>
              <a:gd name="connsiteX1" fmla="*/ 8903928 w 8903928"/>
              <a:gd name="connsiteY1" fmla="*/ 1804225 h 1804225"/>
              <a:gd name="connsiteX0" fmla="*/ 0 w 8903928"/>
              <a:gd name="connsiteY0" fmla="*/ 292301 h 2096526"/>
              <a:gd name="connsiteX1" fmla="*/ 3632502 w 8903928"/>
              <a:gd name="connsiteY1" fmla="*/ 1321020 h 2096526"/>
              <a:gd name="connsiteX2" fmla="*/ 0 w 8903928"/>
              <a:gd name="connsiteY2" fmla="*/ 1864198 h 2096526"/>
              <a:gd name="connsiteX3" fmla="*/ 0 w 8903928"/>
              <a:gd name="connsiteY3" fmla="*/ 292301 h 2096526"/>
              <a:gd name="connsiteX0" fmla="*/ 0 w 8903928"/>
              <a:gd name="connsiteY0" fmla="*/ 292301 h 2096526"/>
              <a:gd name="connsiteX1" fmla="*/ 8903928 w 8903928"/>
              <a:gd name="connsiteY1" fmla="*/ 2096526 h 2096526"/>
              <a:gd name="connsiteX0" fmla="*/ 0 w 8903928"/>
              <a:gd name="connsiteY0" fmla="*/ 1249475 h 3053700"/>
              <a:gd name="connsiteX1" fmla="*/ 2865604 w 8903928"/>
              <a:gd name="connsiteY1" fmla="*/ 133144 h 3053700"/>
              <a:gd name="connsiteX2" fmla="*/ 0 w 8903928"/>
              <a:gd name="connsiteY2" fmla="*/ 2821372 h 3053700"/>
              <a:gd name="connsiteX3" fmla="*/ 0 w 8903928"/>
              <a:gd name="connsiteY3" fmla="*/ 1249475 h 3053700"/>
              <a:gd name="connsiteX0" fmla="*/ 0 w 8903928"/>
              <a:gd name="connsiteY0" fmla="*/ 1249475 h 3053700"/>
              <a:gd name="connsiteX1" fmla="*/ 8903928 w 8903928"/>
              <a:gd name="connsiteY1" fmla="*/ 3053700 h 3053700"/>
              <a:gd name="connsiteX0" fmla="*/ 0 w 8903928"/>
              <a:gd name="connsiteY0" fmla="*/ 1116331 h 2920556"/>
              <a:gd name="connsiteX1" fmla="*/ 2865604 w 8903928"/>
              <a:gd name="connsiteY1" fmla="*/ 0 h 2920556"/>
              <a:gd name="connsiteX2" fmla="*/ 0 w 8903928"/>
              <a:gd name="connsiteY2" fmla="*/ 2688228 h 2920556"/>
              <a:gd name="connsiteX3" fmla="*/ 0 w 8903928"/>
              <a:gd name="connsiteY3" fmla="*/ 1116331 h 2920556"/>
              <a:gd name="connsiteX0" fmla="*/ 0 w 8903928"/>
              <a:gd name="connsiteY0" fmla="*/ 1116331 h 2920556"/>
              <a:gd name="connsiteX1" fmla="*/ 8903928 w 8903928"/>
              <a:gd name="connsiteY1" fmla="*/ 2920556 h 2920556"/>
              <a:gd name="connsiteX0" fmla="*/ 0 w 8903928"/>
              <a:gd name="connsiteY0" fmla="*/ 292302 h 2516349"/>
              <a:gd name="connsiteX1" fmla="*/ 2581441 w 8903928"/>
              <a:gd name="connsiteY1" fmla="*/ 2399980 h 2516349"/>
              <a:gd name="connsiteX2" fmla="*/ 0 w 8903928"/>
              <a:gd name="connsiteY2" fmla="*/ 1864199 h 2516349"/>
              <a:gd name="connsiteX3" fmla="*/ 0 w 8903928"/>
              <a:gd name="connsiteY3" fmla="*/ 292302 h 2516349"/>
              <a:gd name="connsiteX0" fmla="*/ 0 w 8903928"/>
              <a:gd name="connsiteY0" fmla="*/ 292302 h 2516349"/>
              <a:gd name="connsiteX1" fmla="*/ 8903928 w 8903928"/>
              <a:gd name="connsiteY1" fmla="*/ 2096527 h 2516349"/>
              <a:gd name="connsiteX0" fmla="*/ 350269 w 9254197"/>
              <a:gd name="connsiteY0" fmla="*/ 294780 h 2518827"/>
              <a:gd name="connsiteX1" fmla="*/ 2931710 w 9254197"/>
              <a:gd name="connsiteY1" fmla="*/ 2402458 h 2518827"/>
              <a:gd name="connsiteX2" fmla="*/ 350269 w 9254197"/>
              <a:gd name="connsiteY2" fmla="*/ 1866677 h 2518827"/>
              <a:gd name="connsiteX3" fmla="*/ 350269 w 9254197"/>
              <a:gd name="connsiteY3" fmla="*/ 294780 h 2518827"/>
              <a:gd name="connsiteX0" fmla="*/ 0 w 9254197"/>
              <a:gd name="connsiteY0" fmla="*/ 290325 h 2518827"/>
              <a:gd name="connsiteX1" fmla="*/ 9254197 w 9254197"/>
              <a:gd name="connsiteY1" fmla="*/ 2099005 h 2518827"/>
              <a:gd name="connsiteX0" fmla="*/ 350269 w 9254197"/>
              <a:gd name="connsiteY0" fmla="*/ 495092 h 2719139"/>
              <a:gd name="connsiteX1" fmla="*/ 2931710 w 9254197"/>
              <a:gd name="connsiteY1" fmla="*/ 2602770 h 2719139"/>
              <a:gd name="connsiteX2" fmla="*/ 350269 w 9254197"/>
              <a:gd name="connsiteY2" fmla="*/ 2066989 h 2719139"/>
              <a:gd name="connsiteX3" fmla="*/ 350269 w 9254197"/>
              <a:gd name="connsiteY3" fmla="*/ 495092 h 2719139"/>
              <a:gd name="connsiteX0" fmla="*/ 0 w 9254197"/>
              <a:gd name="connsiteY0" fmla="*/ 490637 h 2719139"/>
              <a:gd name="connsiteX1" fmla="*/ 9254197 w 9254197"/>
              <a:gd name="connsiteY1" fmla="*/ 2299317 h 2719139"/>
              <a:gd name="connsiteX0" fmla="*/ 350269 w 9254197"/>
              <a:gd name="connsiteY0" fmla="*/ 495092 h 2728742"/>
              <a:gd name="connsiteX1" fmla="*/ 2903789 w 9254197"/>
              <a:gd name="connsiteY1" fmla="*/ 2612722 h 2728742"/>
              <a:gd name="connsiteX2" fmla="*/ 350269 w 9254197"/>
              <a:gd name="connsiteY2" fmla="*/ 2066989 h 2728742"/>
              <a:gd name="connsiteX3" fmla="*/ 350269 w 9254197"/>
              <a:gd name="connsiteY3" fmla="*/ 495092 h 2728742"/>
              <a:gd name="connsiteX0" fmla="*/ 0 w 9254197"/>
              <a:gd name="connsiteY0" fmla="*/ 490637 h 2728742"/>
              <a:gd name="connsiteX1" fmla="*/ 9254197 w 9254197"/>
              <a:gd name="connsiteY1" fmla="*/ 2299317 h 2728742"/>
              <a:gd name="connsiteX0" fmla="*/ 350269 w 9254197"/>
              <a:gd name="connsiteY0" fmla="*/ 495092 h 2299317"/>
              <a:gd name="connsiteX1" fmla="*/ 350269 w 9254197"/>
              <a:gd name="connsiteY1" fmla="*/ 2066989 h 2299317"/>
              <a:gd name="connsiteX2" fmla="*/ 350269 w 9254197"/>
              <a:gd name="connsiteY2" fmla="*/ 495092 h 2299317"/>
              <a:gd name="connsiteX0" fmla="*/ 0 w 9254197"/>
              <a:gd name="connsiteY0" fmla="*/ 490637 h 2299317"/>
              <a:gd name="connsiteX1" fmla="*/ 9254197 w 9254197"/>
              <a:gd name="connsiteY1" fmla="*/ 2299317 h 2299317"/>
              <a:gd name="connsiteX0" fmla="*/ 1158741 w 9254197"/>
              <a:gd name="connsiteY0" fmla="*/ 1400426 h 2299317"/>
              <a:gd name="connsiteX1" fmla="*/ 350269 w 9254197"/>
              <a:gd name="connsiteY1" fmla="*/ 2066989 h 2299317"/>
              <a:gd name="connsiteX2" fmla="*/ 1158741 w 9254197"/>
              <a:gd name="connsiteY2" fmla="*/ 1400426 h 2299317"/>
              <a:gd name="connsiteX0" fmla="*/ 0 w 9254197"/>
              <a:gd name="connsiteY0" fmla="*/ 490637 h 2299317"/>
              <a:gd name="connsiteX1" fmla="*/ 9254197 w 9254197"/>
              <a:gd name="connsiteY1" fmla="*/ 2299317 h 2299317"/>
              <a:gd name="connsiteX0" fmla="*/ 4583538 w 9254197"/>
              <a:gd name="connsiteY0" fmla="*/ 3403996 h 3403996"/>
              <a:gd name="connsiteX1" fmla="*/ 350269 w 9254197"/>
              <a:gd name="connsiteY1" fmla="*/ 2066989 h 3403996"/>
              <a:gd name="connsiteX2" fmla="*/ 4583538 w 9254197"/>
              <a:gd name="connsiteY2" fmla="*/ 3403996 h 3403996"/>
              <a:gd name="connsiteX0" fmla="*/ 0 w 9254197"/>
              <a:gd name="connsiteY0" fmla="*/ 490637 h 3403996"/>
              <a:gd name="connsiteX1" fmla="*/ 9254197 w 9254197"/>
              <a:gd name="connsiteY1" fmla="*/ 2299317 h 3403996"/>
              <a:gd name="connsiteX0" fmla="*/ 4233269 w 8903928"/>
              <a:gd name="connsiteY0" fmla="*/ 3201743 h 3201743"/>
              <a:gd name="connsiteX1" fmla="*/ 0 w 8903928"/>
              <a:gd name="connsiteY1" fmla="*/ 1864736 h 3201743"/>
              <a:gd name="connsiteX2" fmla="*/ 4233269 w 8903928"/>
              <a:gd name="connsiteY2" fmla="*/ 3201743 h 3201743"/>
              <a:gd name="connsiteX0" fmla="*/ 134731 w 8903928"/>
              <a:gd name="connsiteY0" fmla="*/ 647809 h 3201743"/>
              <a:gd name="connsiteX1" fmla="*/ 8903928 w 8903928"/>
              <a:gd name="connsiteY1" fmla="*/ 2097064 h 3201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903928" h="3201743" stroke="0" extrusionOk="0">
                <a:moveTo>
                  <a:pt x="4233269" y="3201743"/>
                </a:moveTo>
                <a:lnTo>
                  <a:pt x="0" y="1864736"/>
                </a:lnTo>
                <a:lnTo>
                  <a:pt x="4233269" y="3201743"/>
                </a:lnTo>
                <a:close/>
              </a:path>
              <a:path w="8903928" h="3201743" fill="none">
                <a:moveTo>
                  <a:pt x="134731" y="647809"/>
                </a:moveTo>
                <a:cubicBezTo>
                  <a:pt x="1345276" y="160391"/>
                  <a:pt x="4900350" y="-1072089"/>
                  <a:pt x="8903928" y="2097064"/>
                </a:cubicBezTo>
              </a:path>
            </a:pathLst>
          </a:custGeom>
          <a:gradFill flip="none" rotWithShape="1">
            <a:gsLst>
              <a:gs pos="0">
                <a:srgbClr val="FA9600"/>
              </a:gs>
              <a:gs pos="100000">
                <a:srgbClr val="FA9600"/>
              </a:gs>
            </a:gsLst>
            <a:lin ang="0" scaled="1"/>
            <a:tileRect/>
          </a:gradFill>
          <a:ln w="76200">
            <a:solidFill>
              <a:srgbClr val="FA9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9DF752A3-521D-5E1B-FE54-992D8C8344D4}"/>
              </a:ext>
            </a:extLst>
          </p:cNvPr>
          <p:cNvSpPr txBox="1"/>
          <p:nvPr/>
        </p:nvSpPr>
        <p:spPr>
          <a:xfrm>
            <a:off x="7010856" y="561596"/>
            <a:ext cx="946062" cy="408623"/>
          </a:xfrm>
          <a:prstGeom prst="roundRect">
            <a:avLst/>
          </a:prstGeom>
          <a:solidFill>
            <a:schemeClr val="bg1">
              <a:alpha val="5000"/>
            </a:schemeClr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Phase 4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9F65E3E0-B3F7-CD55-ED99-E8036EF96B01}"/>
              </a:ext>
            </a:extLst>
          </p:cNvPr>
          <p:cNvSpPr txBox="1"/>
          <p:nvPr/>
        </p:nvSpPr>
        <p:spPr>
          <a:xfrm>
            <a:off x="4524654" y="971762"/>
            <a:ext cx="946062" cy="408623"/>
          </a:xfrm>
          <a:prstGeom prst="roundRect">
            <a:avLst/>
          </a:prstGeom>
          <a:solidFill>
            <a:schemeClr val="bg1">
              <a:alpha val="5000"/>
            </a:schemeClr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Phase 3</a:t>
            </a: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DE293BF9-D738-FD5B-4252-2AC0092ADF94}"/>
              </a:ext>
            </a:extLst>
          </p:cNvPr>
          <p:cNvSpPr txBox="1"/>
          <p:nvPr/>
        </p:nvSpPr>
        <p:spPr>
          <a:xfrm>
            <a:off x="186480" y="3651026"/>
            <a:ext cx="946062" cy="408623"/>
          </a:xfrm>
          <a:prstGeom prst="roundRect">
            <a:avLst/>
          </a:prstGeom>
          <a:solidFill>
            <a:schemeClr val="bg1">
              <a:alpha val="5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Phase 1</a:t>
            </a:r>
          </a:p>
        </p:txBody>
      </p: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E4F275CE-F927-C854-0DDF-BE0E74550441}"/>
              </a:ext>
            </a:extLst>
          </p:cNvPr>
          <p:cNvGrpSpPr/>
          <p:nvPr/>
        </p:nvGrpSpPr>
        <p:grpSpPr>
          <a:xfrm>
            <a:off x="1485901" y="3429000"/>
            <a:ext cx="7437130" cy="2846706"/>
            <a:chOff x="3014736" y="3429000"/>
            <a:chExt cx="8091591" cy="2846706"/>
          </a:xfrm>
        </p:grpSpPr>
        <p:sp>
          <p:nvSpPr>
            <p:cNvPr id="133" name="Rectangle: Rounded Corners 132">
              <a:extLst>
                <a:ext uri="{FF2B5EF4-FFF2-40B4-BE49-F238E27FC236}">
                  <a16:creationId xmlns:a16="http://schemas.microsoft.com/office/drawing/2014/main" id="{91841F9C-F002-40A9-FA3C-338AFED7A6C0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467149" y="3429000"/>
              <a:ext cx="5639178" cy="2846706"/>
            </a:xfrm>
            <a:prstGeom prst="roundRect">
              <a:avLst>
                <a:gd name="adj" fmla="val 5509"/>
              </a:avLst>
            </a:prstGeom>
            <a:gradFill>
              <a:gsLst>
                <a:gs pos="0">
                  <a:schemeClr val="bg1">
                    <a:alpha val="55000"/>
                  </a:schemeClr>
                </a:gs>
                <a:gs pos="100000">
                  <a:schemeClr val="bg1"/>
                </a:gs>
              </a:gsLst>
              <a:lin ang="5400000" scaled="0"/>
            </a:gra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lIns="180000" tIns="180000" rIns="180000" bIns="180000" rtlCol="0" anchor="t"/>
            <a:lstStyle/>
            <a:p>
              <a:r>
                <a:rPr lang="en-GB" b="1" u="sng" dirty="0"/>
                <a:t>Phase 1</a:t>
              </a:r>
            </a:p>
            <a:p>
              <a:endParaRPr lang="en-GB" dirty="0"/>
            </a:p>
            <a:p>
              <a:r>
                <a:rPr lang="en-GB" dirty="0"/>
                <a:t>Phase 1 involved…..</a:t>
              </a:r>
            </a:p>
          </p:txBody>
        </p:sp>
        <p:cxnSp>
          <p:nvCxnSpPr>
            <p:cNvPr id="135" name="Connector: Elbow 134">
              <a:extLst>
                <a:ext uri="{FF2B5EF4-FFF2-40B4-BE49-F238E27FC236}">
                  <a16:creationId xmlns:a16="http://schemas.microsoft.com/office/drawing/2014/main" id="{17F3F305-83CB-9559-FE50-50668B03906E}"/>
                </a:ext>
              </a:extLst>
            </p:cNvPr>
            <p:cNvCxnSpPr>
              <a:cxnSpLocks/>
              <a:stCxn id="133" idx="1"/>
            </p:cNvCxnSpPr>
            <p:nvPr/>
          </p:nvCxnSpPr>
          <p:spPr>
            <a:xfrm rot="10800000">
              <a:off x="3014736" y="4059649"/>
              <a:ext cx="2452414" cy="792704"/>
            </a:xfrm>
            <a:prstGeom prst="bentConnector3">
              <a:avLst>
                <a:gd name="adj1" fmla="val 99300"/>
              </a:avLst>
            </a:prstGeom>
            <a:ln w="25400">
              <a:solidFill>
                <a:schemeClr val="bg1"/>
              </a:solidFill>
              <a:headEnd type="non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3" name="TextBox 142">
            <a:extLst>
              <a:ext uri="{FF2B5EF4-FFF2-40B4-BE49-F238E27FC236}">
                <a16:creationId xmlns:a16="http://schemas.microsoft.com/office/drawing/2014/main" id="{A9DBE4AE-ED67-8F9E-C777-51286AA0A1A5}"/>
              </a:ext>
            </a:extLst>
          </p:cNvPr>
          <p:cNvSpPr txBox="1"/>
          <p:nvPr/>
        </p:nvSpPr>
        <p:spPr>
          <a:xfrm>
            <a:off x="2358941" y="1899218"/>
            <a:ext cx="946062" cy="408623"/>
          </a:xfrm>
          <a:prstGeom prst="roundRect">
            <a:avLst/>
          </a:prstGeom>
          <a:solidFill>
            <a:schemeClr val="bg1">
              <a:alpha val="5000"/>
            </a:schemeClr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Phase 2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66A52BB-9C54-40AB-028B-816B970BD0C7}"/>
              </a:ext>
            </a:extLst>
          </p:cNvPr>
          <p:cNvSpPr/>
          <p:nvPr/>
        </p:nvSpPr>
        <p:spPr>
          <a:xfrm>
            <a:off x="8019815" y="1006408"/>
            <a:ext cx="230345" cy="230345"/>
          </a:xfrm>
          <a:prstGeom prst="ellipse">
            <a:avLst/>
          </a:prstGeom>
          <a:solidFill>
            <a:srgbClr val="FA9600"/>
          </a:solidFill>
          <a:ln>
            <a:solidFill>
              <a:srgbClr val="FA9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AAABE4C-A5A9-CDFC-F8D0-C7B797B928F5}"/>
              </a:ext>
            </a:extLst>
          </p:cNvPr>
          <p:cNvSpPr/>
          <p:nvPr/>
        </p:nvSpPr>
        <p:spPr>
          <a:xfrm>
            <a:off x="4456828" y="1669007"/>
            <a:ext cx="230345" cy="230345"/>
          </a:xfrm>
          <a:prstGeom prst="ellipse">
            <a:avLst/>
          </a:prstGeom>
          <a:solidFill>
            <a:srgbClr val="FA9600"/>
          </a:solidFill>
          <a:ln>
            <a:solidFill>
              <a:srgbClr val="FA9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EFDB4F96-000F-B0F4-F740-144978859254}"/>
              </a:ext>
            </a:extLst>
          </p:cNvPr>
          <p:cNvSpPr/>
          <p:nvPr/>
        </p:nvSpPr>
        <p:spPr>
          <a:xfrm>
            <a:off x="6563672" y="1121581"/>
            <a:ext cx="230345" cy="230345"/>
          </a:xfrm>
          <a:prstGeom prst="ellipse">
            <a:avLst/>
          </a:prstGeom>
          <a:solidFill>
            <a:srgbClr val="FA9600"/>
          </a:solidFill>
          <a:ln>
            <a:solidFill>
              <a:srgbClr val="FA9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1F391CCF-F0E7-8FD6-9C89-57238A82D01D}"/>
              </a:ext>
            </a:extLst>
          </p:cNvPr>
          <p:cNvSpPr/>
          <p:nvPr/>
        </p:nvSpPr>
        <p:spPr>
          <a:xfrm>
            <a:off x="2303120" y="2981551"/>
            <a:ext cx="230345" cy="230345"/>
          </a:xfrm>
          <a:prstGeom prst="ellipse">
            <a:avLst/>
          </a:prstGeom>
          <a:solidFill>
            <a:srgbClr val="FA9600"/>
          </a:solidFill>
          <a:ln>
            <a:solidFill>
              <a:srgbClr val="FA9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12" name="Group 12">
            <a:extLst>
              <a:ext uri="{FF2B5EF4-FFF2-40B4-BE49-F238E27FC236}">
                <a16:creationId xmlns:a16="http://schemas.microsoft.com/office/drawing/2014/main" id="{C7DBDABC-57F9-BA8B-BFFF-26DD88869228}"/>
              </a:ext>
            </a:extLst>
          </p:cNvPr>
          <p:cNvGrpSpPr>
            <a:grpSpLocks/>
          </p:cNvGrpSpPr>
          <p:nvPr/>
        </p:nvGrpSpPr>
        <p:grpSpPr bwMode="auto">
          <a:xfrm rot="2335550">
            <a:off x="553601" y="4329722"/>
            <a:ext cx="455613" cy="1227138"/>
            <a:chOff x="3632414" y="4249455"/>
            <a:chExt cx="1147404" cy="3330064"/>
          </a:xfrm>
        </p:grpSpPr>
        <p:sp>
          <p:nvSpPr>
            <p:cNvPr id="13" name="Isosceles Triangle 13">
              <a:extLst>
                <a:ext uri="{FF2B5EF4-FFF2-40B4-BE49-F238E27FC236}">
                  <a16:creationId xmlns:a16="http://schemas.microsoft.com/office/drawing/2014/main" id="{4B1D0124-83E1-9BC1-876C-01B0FC49CA75}"/>
                </a:ext>
              </a:extLst>
            </p:cNvPr>
            <p:cNvSpPr/>
            <p:nvPr/>
          </p:nvSpPr>
          <p:spPr>
            <a:xfrm flipV="1">
              <a:off x="3852301" y="5223057"/>
              <a:ext cx="711630" cy="1899817"/>
            </a:xfrm>
            <a:custGeom>
              <a:avLst/>
              <a:gdLst>
                <a:gd name="connsiteX0" fmla="*/ 0 w 626605"/>
                <a:gd name="connsiteY0" fmla="*/ 1903957 h 1903957"/>
                <a:gd name="connsiteX1" fmla="*/ 313303 w 626605"/>
                <a:gd name="connsiteY1" fmla="*/ 0 h 1903957"/>
                <a:gd name="connsiteX2" fmla="*/ 626605 w 626605"/>
                <a:gd name="connsiteY2" fmla="*/ 1903957 h 1903957"/>
                <a:gd name="connsiteX3" fmla="*/ 0 w 626605"/>
                <a:gd name="connsiteY3" fmla="*/ 1903957 h 1903957"/>
                <a:gd name="connsiteX0" fmla="*/ 0 w 626605"/>
                <a:gd name="connsiteY0" fmla="*/ 1903957 h 1903957"/>
                <a:gd name="connsiteX1" fmla="*/ 313303 w 626605"/>
                <a:gd name="connsiteY1" fmla="*/ 0 h 1903957"/>
                <a:gd name="connsiteX2" fmla="*/ 342607 w 626605"/>
                <a:gd name="connsiteY2" fmla="*/ 159705 h 1903957"/>
                <a:gd name="connsiteX3" fmla="*/ 626605 w 626605"/>
                <a:gd name="connsiteY3" fmla="*/ 1903957 h 1903957"/>
                <a:gd name="connsiteX4" fmla="*/ 0 w 626605"/>
                <a:gd name="connsiteY4" fmla="*/ 1903957 h 1903957"/>
                <a:gd name="connsiteX0" fmla="*/ 0 w 626605"/>
                <a:gd name="connsiteY0" fmla="*/ 1903957 h 1903957"/>
                <a:gd name="connsiteX1" fmla="*/ 313303 w 626605"/>
                <a:gd name="connsiteY1" fmla="*/ 0 h 1903957"/>
                <a:gd name="connsiteX2" fmla="*/ 568076 w 626605"/>
                <a:gd name="connsiteY2" fmla="*/ 6261 h 1903957"/>
                <a:gd name="connsiteX3" fmla="*/ 626605 w 626605"/>
                <a:gd name="connsiteY3" fmla="*/ 1903957 h 1903957"/>
                <a:gd name="connsiteX4" fmla="*/ 0 w 626605"/>
                <a:gd name="connsiteY4" fmla="*/ 1903957 h 1903957"/>
                <a:gd name="connsiteX0" fmla="*/ 0 w 626605"/>
                <a:gd name="connsiteY0" fmla="*/ 1903957 h 1903957"/>
                <a:gd name="connsiteX1" fmla="*/ 9547 w 626605"/>
                <a:gd name="connsiteY1" fmla="*/ 0 h 1903957"/>
                <a:gd name="connsiteX2" fmla="*/ 568076 w 626605"/>
                <a:gd name="connsiteY2" fmla="*/ 6261 h 1903957"/>
                <a:gd name="connsiteX3" fmla="*/ 626605 w 626605"/>
                <a:gd name="connsiteY3" fmla="*/ 1903957 h 1903957"/>
                <a:gd name="connsiteX4" fmla="*/ 0 w 626605"/>
                <a:gd name="connsiteY4" fmla="*/ 1903957 h 1903957"/>
                <a:gd name="connsiteX0" fmla="*/ 0 w 626605"/>
                <a:gd name="connsiteY0" fmla="*/ 1897696 h 1897696"/>
                <a:gd name="connsiteX1" fmla="*/ 12678 w 626605"/>
                <a:gd name="connsiteY1" fmla="*/ 21923 h 1897696"/>
                <a:gd name="connsiteX2" fmla="*/ 568076 w 626605"/>
                <a:gd name="connsiteY2" fmla="*/ 0 h 1897696"/>
                <a:gd name="connsiteX3" fmla="*/ 626605 w 626605"/>
                <a:gd name="connsiteY3" fmla="*/ 1897696 h 1897696"/>
                <a:gd name="connsiteX4" fmla="*/ 0 w 626605"/>
                <a:gd name="connsiteY4" fmla="*/ 1897696 h 1897696"/>
                <a:gd name="connsiteX0" fmla="*/ 48504 w 675109"/>
                <a:gd name="connsiteY0" fmla="*/ 1897696 h 1897696"/>
                <a:gd name="connsiteX1" fmla="*/ 61182 w 675109"/>
                <a:gd name="connsiteY1" fmla="*/ 21923 h 1897696"/>
                <a:gd name="connsiteX2" fmla="*/ 616580 w 675109"/>
                <a:gd name="connsiteY2" fmla="*/ 0 h 1897696"/>
                <a:gd name="connsiteX3" fmla="*/ 675109 w 675109"/>
                <a:gd name="connsiteY3" fmla="*/ 1897696 h 1897696"/>
                <a:gd name="connsiteX4" fmla="*/ 48504 w 675109"/>
                <a:gd name="connsiteY4" fmla="*/ 1897696 h 1897696"/>
                <a:gd name="connsiteX0" fmla="*/ 48504 w 711691"/>
                <a:gd name="connsiteY0" fmla="*/ 1897696 h 1897696"/>
                <a:gd name="connsiteX1" fmla="*/ 61182 w 711691"/>
                <a:gd name="connsiteY1" fmla="*/ 21923 h 1897696"/>
                <a:gd name="connsiteX2" fmla="*/ 616580 w 711691"/>
                <a:gd name="connsiteY2" fmla="*/ 0 h 1897696"/>
                <a:gd name="connsiteX3" fmla="*/ 675109 w 711691"/>
                <a:gd name="connsiteY3" fmla="*/ 1897696 h 1897696"/>
                <a:gd name="connsiteX4" fmla="*/ 48504 w 711691"/>
                <a:gd name="connsiteY4" fmla="*/ 1897696 h 1897696"/>
                <a:gd name="connsiteX0" fmla="*/ 48504 w 694258"/>
                <a:gd name="connsiteY0" fmla="*/ 1897696 h 1897696"/>
                <a:gd name="connsiteX1" fmla="*/ 61182 w 694258"/>
                <a:gd name="connsiteY1" fmla="*/ 21923 h 1897696"/>
                <a:gd name="connsiteX2" fmla="*/ 616580 w 694258"/>
                <a:gd name="connsiteY2" fmla="*/ 0 h 1897696"/>
                <a:gd name="connsiteX3" fmla="*/ 675109 w 694258"/>
                <a:gd name="connsiteY3" fmla="*/ 1897696 h 1897696"/>
                <a:gd name="connsiteX4" fmla="*/ 48504 w 694258"/>
                <a:gd name="connsiteY4" fmla="*/ 1897696 h 1897696"/>
                <a:gd name="connsiteX0" fmla="*/ 48504 w 706961"/>
                <a:gd name="connsiteY0" fmla="*/ 1897696 h 1897696"/>
                <a:gd name="connsiteX1" fmla="*/ 61182 w 706961"/>
                <a:gd name="connsiteY1" fmla="*/ 21923 h 1897696"/>
                <a:gd name="connsiteX2" fmla="*/ 616580 w 706961"/>
                <a:gd name="connsiteY2" fmla="*/ 0 h 1897696"/>
                <a:gd name="connsiteX3" fmla="*/ 675109 w 706961"/>
                <a:gd name="connsiteY3" fmla="*/ 1897696 h 1897696"/>
                <a:gd name="connsiteX4" fmla="*/ 48504 w 706961"/>
                <a:gd name="connsiteY4" fmla="*/ 1897696 h 1897696"/>
                <a:gd name="connsiteX0" fmla="*/ 60409 w 718866"/>
                <a:gd name="connsiteY0" fmla="*/ 1897696 h 1897696"/>
                <a:gd name="connsiteX1" fmla="*/ 73087 w 718866"/>
                <a:gd name="connsiteY1" fmla="*/ 21923 h 1897696"/>
                <a:gd name="connsiteX2" fmla="*/ 628485 w 718866"/>
                <a:gd name="connsiteY2" fmla="*/ 0 h 1897696"/>
                <a:gd name="connsiteX3" fmla="*/ 687014 w 718866"/>
                <a:gd name="connsiteY3" fmla="*/ 1897696 h 1897696"/>
                <a:gd name="connsiteX4" fmla="*/ 60409 w 718866"/>
                <a:gd name="connsiteY4" fmla="*/ 1897696 h 1897696"/>
                <a:gd name="connsiteX0" fmla="*/ 44202 w 702659"/>
                <a:gd name="connsiteY0" fmla="*/ 1900825 h 1900825"/>
                <a:gd name="connsiteX1" fmla="*/ 85064 w 702659"/>
                <a:gd name="connsiteY1" fmla="*/ 0 h 1900825"/>
                <a:gd name="connsiteX2" fmla="*/ 612278 w 702659"/>
                <a:gd name="connsiteY2" fmla="*/ 3129 h 1900825"/>
                <a:gd name="connsiteX3" fmla="*/ 670807 w 702659"/>
                <a:gd name="connsiteY3" fmla="*/ 1900825 h 1900825"/>
                <a:gd name="connsiteX4" fmla="*/ 44202 w 702659"/>
                <a:gd name="connsiteY4" fmla="*/ 1900825 h 1900825"/>
                <a:gd name="connsiteX0" fmla="*/ 44202 w 712121"/>
                <a:gd name="connsiteY0" fmla="*/ 1900825 h 1900825"/>
                <a:gd name="connsiteX1" fmla="*/ 85064 w 712121"/>
                <a:gd name="connsiteY1" fmla="*/ 0 h 1900825"/>
                <a:gd name="connsiteX2" fmla="*/ 612278 w 712121"/>
                <a:gd name="connsiteY2" fmla="*/ 3129 h 1900825"/>
                <a:gd name="connsiteX3" fmla="*/ 670807 w 712121"/>
                <a:gd name="connsiteY3" fmla="*/ 1900825 h 1900825"/>
                <a:gd name="connsiteX4" fmla="*/ 44202 w 712121"/>
                <a:gd name="connsiteY4" fmla="*/ 1900825 h 1900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2121" h="1900825">
                  <a:moveTo>
                    <a:pt x="44202" y="1900825"/>
                  </a:moveTo>
                  <a:cubicBezTo>
                    <a:pt x="3543" y="1269305"/>
                    <a:pt x="-46510" y="1320452"/>
                    <a:pt x="85064" y="0"/>
                  </a:cubicBezTo>
                  <a:lnTo>
                    <a:pt x="612278" y="3129"/>
                  </a:lnTo>
                  <a:cubicBezTo>
                    <a:pt x="757048" y="1349677"/>
                    <a:pt x="713927" y="1274523"/>
                    <a:pt x="670807" y="1900825"/>
                  </a:cubicBezTo>
                  <a:lnTo>
                    <a:pt x="44202" y="190082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0000"/>
                </a:gs>
                <a:gs pos="100000">
                  <a:srgbClr val="FFC000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 dirty="0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DFACC3A4-C9EA-38CD-D9CE-F1A79EC627A5}"/>
                </a:ext>
              </a:extLst>
            </p:cNvPr>
            <p:cNvSpPr/>
            <p:nvPr/>
          </p:nvSpPr>
          <p:spPr>
            <a:xfrm>
              <a:off x="3992227" y="5365221"/>
              <a:ext cx="427779" cy="409256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B874B5DE-0130-511B-58F2-B887553D5F82}"/>
                </a:ext>
              </a:extLst>
            </p:cNvPr>
            <p:cNvSpPr/>
            <p:nvPr/>
          </p:nvSpPr>
          <p:spPr>
            <a:xfrm>
              <a:off x="4168135" y="4249455"/>
              <a:ext cx="91953" cy="90469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50857981-C303-5253-605A-D23A88A3D32C}"/>
                </a:ext>
              </a:extLst>
            </p:cNvPr>
            <p:cNvSpPr/>
            <p:nvPr/>
          </p:nvSpPr>
          <p:spPr>
            <a:xfrm>
              <a:off x="4192123" y="4339924"/>
              <a:ext cx="43978" cy="284326"/>
            </a:xfrm>
            <a:prstGeom prst="triangl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7" name="Isosceles Triangle 10">
              <a:extLst>
                <a:ext uri="{FF2B5EF4-FFF2-40B4-BE49-F238E27FC236}">
                  <a16:creationId xmlns:a16="http://schemas.microsoft.com/office/drawing/2014/main" id="{23037174-5C99-48FC-557F-D05FB9224058}"/>
                </a:ext>
              </a:extLst>
            </p:cNvPr>
            <p:cNvSpPr/>
            <p:nvPr/>
          </p:nvSpPr>
          <p:spPr>
            <a:xfrm>
              <a:off x="3896277" y="4624250"/>
              <a:ext cx="627675" cy="598807"/>
            </a:xfrm>
            <a:custGeom>
              <a:avLst/>
              <a:gdLst>
                <a:gd name="connsiteX0" fmla="*/ 0 w 626605"/>
                <a:gd name="connsiteY0" fmla="*/ 598117 h 598117"/>
                <a:gd name="connsiteX1" fmla="*/ 313303 w 626605"/>
                <a:gd name="connsiteY1" fmla="*/ 0 h 598117"/>
                <a:gd name="connsiteX2" fmla="*/ 626605 w 626605"/>
                <a:gd name="connsiteY2" fmla="*/ 598117 h 598117"/>
                <a:gd name="connsiteX3" fmla="*/ 0 w 626605"/>
                <a:gd name="connsiteY3" fmla="*/ 598117 h 598117"/>
                <a:gd name="connsiteX0" fmla="*/ 0 w 626605"/>
                <a:gd name="connsiteY0" fmla="*/ 598117 h 598117"/>
                <a:gd name="connsiteX1" fmla="*/ 313303 w 626605"/>
                <a:gd name="connsiteY1" fmla="*/ 0 h 598117"/>
                <a:gd name="connsiteX2" fmla="*/ 626605 w 626605"/>
                <a:gd name="connsiteY2" fmla="*/ 598117 h 598117"/>
                <a:gd name="connsiteX3" fmla="*/ 0 w 626605"/>
                <a:gd name="connsiteY3" fmla="*/ 598117 h 598117"/>
                <a:gd name="connsiteX0" fmla="*/ 0 w 626605"/>
                <a:gd name="connsiteY0" fmla="*/ 598117 h 598117"/>
                <a:gd name="connsiteX1" fmla="*/ 313303 w 626605"/>
                <a:gd name="connsiteY1" fmla="*/ 0 h 598117"/>
                <a:gd name="connsiteX2" fmla="*/ 626605 w 626605"/>
                <a:gd name="connsiteY2" fmla="*/ 598117 h 598117"/>
                <a:gd name="connsiteX3" fmla="*/ 0 w 626605"/>
                <a:gd name="connsiteY3" fmla="*/ 598117 h 598117"/>
                <a:gd name="connsiteX0" fmla="*/ 0 w 626605"/>
                <a:gd name="connsiteY0" fmla="*/ 598117 h 598117"/>
                <a:gd name="connsiteX1" fmla="*/ 313303 w 626605"/>
                <a:gd name="connsiteY1" fmla="*/ 0 h 598117"/>
                <a:gd name="connsiteX2" fmla="*/ 626605 w 626605"/>
                <a:gd name="connsiteY2" fmla="*/ 598117 h 598117"/>
                <a:gd name="connsiteX3" fmla="*/ 0 w 626605"/>
                <a:gd name="connsiteY3" fmla="*/ 598117 h 598117"/>
                <a:gd name="connsiteX0" fmla="*/ 0 w 626605"/>
                <a:gd name="connsiteY0" fmla="*/ 598117 h 598117"/>
                <a:gd name="connsiteX1" fmla="*/ 313303 w 626605"/>
                <a:gd name="connsiteY1" fmla="*/ 0 h 598117"/>
                <a:gd name="connsiteX2" fmla="*/ 626605 w 626605"/>
                <a:gd name="connsiteY2" fmla="*/ 598117 h 598117"/>
                <a:gd name="connsiteX3" fmla="*/ 0 w 626605"/>
                <a:gd name="connsiteY3" fmla="*/ 598117 h 598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6605" h="598117">
                  <a:moveTo>
                    <a:pt x="0" y="598117"/>
                  </a:moveTo>
                  <a:cubicBezTo>
                    <a:pt x="63725" y="379956"/>
                    <a:pt x="80477" y="121084"/>
                    <a:pt x="313303" y="0"/>
                  </a:cubicBezTo>
                  <a:cubicBezTo>
                    <a:pt x="546129" y="111689"/>
                    <a:pt x="566012" y="379956"/>
                    <a:pt x="626605" y="598117"/>
                  </a:cubicBezTo>
                  <a:lnTo>
                    <a:pt x="0" y="598117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8" name="Freeform 90">
              <a:extLst>
                <a:ext uri="{FF2B5EF4-FFF2-40B4-BE49-F238E27FC236}">
                  <a16:creationId xmlns:a16="http://schemas.microsoft.com/office/drawing/2014/main" id="{69F35D07-11B4-9B7E-471E-963B9B0D4E5A}"/>
                </a:ext>
              </a:extLst>
            </p:cNvPr>
            <p:cNvSpPr/>
            <p:nvPr/>
          </p:nvSpPr>
          <p:spPr>
            <a:xfrm>
              <a:off x="4543940" y="5515999"/>
              <a:ext cx="235878" cy="409259"/>
            </a:xfrm>
            <a:custGeom>
              <a:avLst/>
              <a:gdLst>
                <a:gd name="connsiteX0" fmla="*/ 0 w 237506"/>
                <a:gd name="connsiteY0" fmla="*/ 0 h 409699"/>
                <a:gd name="connsiteX1" fmla="*/ 11875 w 237506"/>
                <a:gd name="connsiteY1" fmla="*/ 332509 h 409699"/>
                <a:gd name="connsiteX2" fmla="*/ 237506 w 237506"/>
                <a:gd name="connsiteY2" fmla="*/ 409699 h 409699"/>
                <a:gd name="connsiteX3" fmla="*/ 0 w 237506"/>
                <a:gd name="connsiteY3" fmla="*/ 0 h 409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7506" h="409699">
                  <a:moveTo>
                    <a:pt x="0" y="0"/>
                  </a:moveTo>
                  <a:lnTo>
                    <a:pt x="11875" y="332509"/>
                  </a:lnTo>
                  <a:lnTo>
                    <a:pt x="237506" y="4096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9" name="Freeform 91">
              <a:extLst>
                <a:ext uri="{FF2B5EF4-FFF2-40B4-BE49-F238E27FC236}">
                  <a16:creationId xmlns:a16="http://schemas.microsoft.com/office/drawing/2014/main" id="{66BD92B5-F2EF-9E7C-9C6C-6F528DE03716}"/>
                </a:ext>
              </a:extLst>
            </p:cNvPr>
            <p:cNvSpPr/>
            <p:nvPr/>
          </p:nvSpPr>
          <p:spPr>
            <a:xfrm flipH="1">
              <a:off x="3632414" y="5515999"/>
              <a:ext cx="235878" cy="409259"/>
            </a:xfrm>
            <a:custGeom>
              <a:avLst/>
              <a:gdLst>
                <a:gd name="connsiteX0" fmla="*/ 0 w 237506"/>
                <a:gd name="connsiteY0" fmla="*/ 0 h 409699"/>
                <a:gd name="connsiteX1" fmla="*/ 11875 w 237506"/>
                <a:gd name="connsiteY1" fmla="*/ 332509 h 409699"/>
                <a:gd name="connsiteX2" fmla="*/ 237506 w 237506"/>
                <a:gd name="connsiteY2" fmla="*/ 409699 h 409699"/>
                <a:gd name="connsiteX3" fmla="*/ 0 w 237506"/>
                <a:gd name="connsiteY3" fmla="*/ 0 h 409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7506" h="409699">
                  <a:moveTo>
                    <a:pt x="0" y="0"/>
                  </a:moveTo>
                  <a:lnTo>
                    <a:pt x="11875" y="332509"/>
                  </a:lnTo>
                  <a:lnTo>
                    <a:pt x="237506" y="4096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20" name="Freeform 92">
              <a:extLst>
                <a:ext uri="{FF2B5EF4-FFF2-40B4-BE49-F238E27FC236}">
                  <a16:creationId xmlns:a16="http://schemas.microsoft.com/office/drawing/2014/main" id="{3C7C44F4-119E-8C54-5CED-419DB412BCA9}"/>
                </a:ext>
              </a:extLst>
            </p:cNvPr>
            <p:cNvSpPr/>
            <p:nvPr/>
          </p:nvSpPr>
          <p:spPr>
            <a:xfrm>
              <a:off x="3696381" y="6648997"/>
              <a:ext cx="251870" cy="904674"/>
            </a:xfrm>
            <a:custGeom>
              <a:avLst/>
              <a:gdLst>
                <a:gd name="connsiteX0" fmla="*/ 178594 w 250032"/>
                <a:gd name="connsiteY0" fmla="*/ 0 h 909637"/>
                <a:gd name="connsiteX1" fmla="*/ 2382 w 250032"/>
                <a:gd name="connsiteY1" fmla="*/ 264319 h 909637"/>
                <a:gd name="connsiteX2" fmla="*/ 0 w 250032"/>
                <a:gd name="connsiteY2" fmla="*/ 909637 h 909637"/>
                <a:gd name="connsiteX3" fmla="*/ 250032 w 250032"/>
                <a:gd name="connsiteY3" fmla="*/ 488156 h 909637"/>
                <a:gd name="connsiteX4" fmla="*/ 178594 w 250032"/>
                <a:gd name="connsiteY4" fmla="*/ 0 h 909637"/>
                <a:gd name="connsiteX0" fmla="*/ 188119 w 250032"/>
                <a:gd name="connsiteY0" fmla="*/ 0 h 907255"/>
                <a:gd name="connsiteX1" fmla="*/ 2382 w 250032"/>
                <a:gd name="connsiteY1" fmla="*/ 261937 h 907255"/>
                <a:gd name="connsiteX2" fmla="*/ 0 w 250032"/>
                <a:gd name="connsiteY2" fmla="*/ 907255 h 907255"/>
                <a:gd name="connsiteX3" fmla="*/ 250032 w 250032"/>
                <a:gd name="connsiteY3" fmla="*/ 485774 h 907255"/>
                <a:gd name="connsiteX4" fmla="*/ 188119 w 250032"/>
                <a:gd name="connsiteY4" fmla="*/ 0 h 9072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0032" h="907255">
                  <a:moveTo>
                    <a:pt x="188119" y="0"/>
                  </a:moveTo>
                  <a:lnTo>
                    <a:pt x="2382" y="261937"/>
                  </a:lnTo>
                  <a:lnTo>
                    <a:pt x="0" y="907255"/>
                  </a:lnTo>
                  <a:lnTo>
                    <a:pt x="250032" y="485774"/>
                  </a:lnTo>
                  <a:lnTo>
                    <a:pt x="188119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21" name="Freeform 93">
              <a:extLst>
                <a:ext uri="{FF2B5EF4-FFF2-40B4-BE49-F238E27FC236}">
                  <a16:creationId xmlns:a16="http://schemas.microsoft.com/office/drawing/2014/main" id="{96433A40-CCC7-DC59-620D-7BE0DCC1FB76}"/>
                </a:ext>
              </a:extLst>
            </p:cNvPr>
            <p:cNvSpPr/>
            <p:nvPr/>
          </p:nvSpPr>
          <p:spPr>
            <a:xfrm>
              <a:off x="4467980" y="6679151"/>
              <a:ext cx="211888" cy="900368"/>
            </a:xfrm>
            <a:custGeom>
              <a:avLst/>
              <a:gdLst>
                <a:gd name="connsiteX0" fmla="*/ 47625 w 209550"/>
                <a:gd name="connsiteY0" fmla="*/ 0 h 902494"/>
                <a:gd name="connsiteX1" fmla="*/ 0 w 209550"/>
                <a:gd name="connsiteY1" fmla="*/ 445294 h 902494"/>
                <a:gd name="connsiteX2" fmla="*/ 204788 w 209550"/>
                <a:gd name="connsiteY2" fmla="*/ 902494 h 902494"/>
                <a:gd name="connsiteX3" fmla="*/ 209550 w 209550"/>
                <a:gd name="connsiteY3" fmla="*/ 242888 h 902494"/>
                <a:gd name="connsiteX4" fmla="*/ 47625 w 209550"/>
                <a:gd name="connsiteY4" fmla="*/ 0 h 902494"/>
                <a:gd name="connsiteX0" fmla="*/ 40482 w 209550"/>
                <a:gd name="connsiteY0" fmla="*/ 0 h 902494"/>
                <a:gd name="connsiteX1" fmla="*/ 0 w 209550"/>
                <a:gd name="connsiteY1" fmla="*/ 445294 h 902494"/>
                <a:gd name="connsiteX2" fmla="*/ 204788 w 209550"/>
                <a:gd name="connsiteY2" fmla="*/ 902494 h 902494"/>
                <a:gd name="connsiteX3" fmla="*/ 209550 w 209550"/>
                <a:gd name="connsiteY3" fmla="*/ 242888 h 902494"/>
                <a:gd name="connsiteX4" fmla="*/ 40482 w 209550"/>
                <a:gd name="connsiteY4" fmla="*/ 0 h 9024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9550" h="902494">
                  <a:moveTo>
                    <a:pt x="40482" y="0"/>
                  </a:moveTo>
                  <a:lnTo>
                    <a:pt x="0" y="445294"/>
                  </a:lnTo>
                  <a:lnTo>
                    <a:pt x="204788" y="902494"/>
                  </a:lnTo>
                  <a:cubicBezTo>
                    <a:pt x="206375" y="682625"/>
                    <a:pt x="207963" y="462757"/>
                    <a:pt x="209550" y="242888"/>
                  </a:cubicBezTo>
                  <a:lnTo>
                    <a:pt x="40482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22" name="Flowchart: Extract 23">
              <a:extLst>
                <a:ext uri="{FF2B5EF4-FFF2-40B4-BE49-F238E27FC236}">
                  <a16:creationId xmlns:a16="http://schemas.microsoft.com/office/drawing/2014/main" id="{81946D68-4C92-A830-0F59-B95017CAD54E}"/>
                </a:ext>
              </a:extLst>
            </p:cNvPr>
            <p:cNvSpPr/>
            <p:nvPr/>
          </p:nvSpPr>
          <p:spPr>
            <a:xfrm flipV="1">
              <a:off x="3676392" y="6916091"/>
              <a:ext cx="43976" cy="637580"/>
            </a:xfrm>
            <a:custGeom>
              <a:avLst/>
              <a:gdLst/>
              <a:ahLst/>
              <a:cxnLst/>
              <a:rect l="l" t="t" r="r" b="b"/>
              <a:pathLst>
                <a:path w="45719" h="641747">
                  <a:moveTo>
                    <a:pt x="22860" y="641747"/>
                  </a:moveTo>
                  <a:lnTo>
                    <a:pt x="45158" y="310752"/>
                  </a:lnTo>
                  <a:lnTo>
                    <a:pt x="45719" y="310752"/>
                  </a:lnTo>
                  <a:lnTo>
                    <a:pt x="45426" y="306768"/>
                  </a:lnTo>
                  <a:lnTo>
                    <a:pt x="45719" y="302418"/>
                  </a:lnTo>
                  <a:lnTo>
                    <a:pt x="45106" y="302418"/>
                  </a:lnTo>
                  <a:lnTo>
                    <a:pt x="22860" y="0"/>
                  </a:lnTo>
                  <a:lnTo>
                    <a:pt x="613" y="302418"/>
                  </a:lnTo>
                  <a:lnTo>
                    <a:pt x="0" y="302418"/>
                  </a:lnTo>
                  <a:lnTo>
                    <a:pt x="293" y="306768"/>
                  </a:lnTo>
                  <a:lnTo>
                    <a:pt x="0" y="310752"/>
                  </a:lnTo>
                  <a:lnTo>
                    <a:pt x="562" y="310752"/>
                  </a:lnTo>
                  <a:close/>
                </a:path>
              </a:pathLst>
            </a:cu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23" name="Flowchart: Extract 23">
              <a:extLst>
                <a:ext uri="{FF2B5EF4-FFF2-40B4-BE49-F238E27FC236}">
                  <a16:creationId xmlns:a16="http://schemas.microsoft.com/office/drawing/2014/main" id="{EB4B63DD-7B10-6280-06C1-7D26356A09EB}"/>
                </a:ext>
              </a:extLst>
            </p:cNvPr>
            <p:cNvSpPr/>
            <p:nvPr/>
          </p:nvSpPr>
          <p:spPr>
            <a:xfrm flipV="1">
              <a:off x="4663877" y="6916091"/>
              <a:ext cx="47975" cy="637580"/>
            </a:xfrm>
            <a:custGeom>
              <a:avLst/>
              <a:gdLst/>
              <a:ahLst/>
              <a:cxnLst/>
              <a:rect l="l" t="t" r="r" b="b"/>
              <a:pathLst>
                <a:path w="45719" h="641747">
                  <a:moveTo>
                    <a:pt x="22860" y="641747"/>
                  </a:moveTo>
                  <a:lnTo>
                    <a:pt x="45158" y="310752"/>
                  </a:lnTo>
                  <a:lnTo>
                    <a:pt x="45719" y="310752"/>
                  </a:lnTo>
                  <a:lnTo>
                    <a:pt x="45426" y="306768"/>
                  </a:lnTo>
                  <a:lnTo>
                    <a:pt x="45719" y="302418"/>
                  </a:lnTo>
                  <a:lnTo>
                    <a:pt x="45106" y="302418"/>
                  </a:lnTo>
                  <a:lnTo>
                    <a:pt x="22860" y="0"/>
                  </a:lnTo>
                  <a:lnTo>
                    <a:pt x="613" y="302418"/>
                  </a:lnTo>
                  <a:lnTo>
                    <a:pt x="0" y="302418"/>
                  </a:lnTo>
                  <a:lnTo>
                    <a:pt x="293" y="306768"/>
                  </a:lnTo>
                  <a:lnTo>
                    <a:pt x="0" y="310752"/>
                  </a:lnTo>
                  <a:lnTo>
                    <a:pt x="562" y="310752"/>
                  </a:lnTo>
                  <a:close/>
                </a:path>
              </a:pathLst>
            </a:cu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24" name="Flowchart: Extract 23">
              <a:extLst>
                <a:ext uri="{FF2B5EF4-FFF2-40B4-BE49-F238E27FC236}">
                  <a16:creationId xmlns:a16="http://schemas.microsoft.com/office/drawing/2014/main" id="{274021B1-4433-50F6-3BE5-3F7E05A2ABD5}"/>
                </a:ext>
              </a:extLst>
            </p:cNvPr>
            <p:cNvSpPr/>
            <p:nvPr/>
          </p:nvSpPr>
          <p:spPr>
            <a:xfrm flipV="1">
              <a:off x="4132155" y="6842854"/>
              <a:ext cx="127933" cy="723739"/>
            </a:xfrm>
            <a:custGeom>
              <a:avLst/>
              <a:gdLst/>
              <a:ahLst/>
              <a:cxnLst/>
              <a:rect l="l" t="t" r="r" b="b"/>
              <a:pathLst>
                <a:path w="45719" h="641747">
                  <a:moveTo>
                    <a:pt x="22860" y="641747"/>
                  </a:moveTo>
                  <a:lnTo>
                    <a:pt x="45158" y="310752"/>
                  </a:lnTo>
                  <a:lnTo>
                    <a:pt x="45719" y="310752"/>
                  </a:lnTo>
                  <a:lnTo>
                    <a:pt x="45426" y="306768"/>
                  </a:lnTo>
                  <a:lnTo>
                    <a:pt x="45719" y="302418"/>
                  </a:lnTo>
                  <a:lnTo>
                    <a:pt x="45106" y="302418"/>
                  </a:lnTo>
                  <a:lnTo>
                    <a:pt x="22860" y="0"/>
                  </a:lnTo>
                  <a:lnTo>
                    <a:pt x="613" y="302418"/>
                  </a:lnTo>
                  <a:lnTo>
                    <a:pt x="0" y="302418"/>
                  </a:lnTo>
                  <a:lnTo>
                    <a:pt x="293" y="306768"/>
                  </a:lnTo>
                  <a:lnTo>
                    <a:pt x="0" y="310752"/>
                  </a:lnTo>
                  <a:lnTo>
                    <a:pt x="562" y="310752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25" name="Flowchart: Extract 23">
              <a:extLst>
                <a:ext uri="{FF2B5EF4-FFF2-40B4-BE49-F238E27FC236}">
                  <a16:creationId xmlns:a16="http://schemas.microsoft.com/office/drawing/2014/main" id="{1BA84B58-6B53-CDEC-807D-51B4FEA2C0C4}"/>
                </a:ext>
              </a:extLst>
            </p:cNvPr>
            <p:cNvSpPr/>
            <p:nvPr/>
          </p:nvSpPr>
          <p:spPr>
            <a:xfrm flipV="1">
              <a:off x="4176131" y="6842854"/>
              <a:ext cx="43978" cy="710817"/>
            </a:xfrm>
            <a:custGeom>
              <a:avLst/>
              <a:gdLst/>
              <a:ahLst/>
              <a:cxnLst/>
              <a:rect l="l" t="t" r="r" b="b"/>
              <a:pathLst>
                <a:path w="45719" h="641747">
                  <a:moveTo>
                    <a:pt x="22860" y="641747"/>
                  </a:moveTo>
                  <a:lnTo>
                    <a:pt x="45158" y="310752"/>
                  </a:lnTo>
                  <a:lnTo>
                    <a:pt x="45719" y="310752"/>
                  </a:lnTo>
                  <a:lnTo>
                    <a:pt x="45426" y="306768"/>
                  </a:lnTo>
                  <a:lnTo>
                    <a:pt x="45719" y="302418"/>
                  </a:lnTo>
                  <a:lnTo>
                    <a:pt x="45106" y="302418"/>
                  </a:lnTo>
                  <a:lnTo>
                    <a:pt x="22860" y="0"/>
                  </a:lnTo>
                  <a:lnTo>
                    <a:pt x="613" y="302418"/>
                  </a:lnTo>
                  <a:lnTo>
                    <a:pt x="0" y="302418"/>
                  </a:lnTo>
                  <a:lnTo>
                    <a:pt x="293" y="306768"/>
                  </a:lnTo>
                  <a:lnTo>
                    <a:pt x="0" y="310752"/>
                  </a:lnTo>
                  <a:lnTo>
                    <a:pt x="562" y="310752"/>
                  </a:lnTo>
                  <a:close/>
                </a:path>
              </a:pathLst>
            </a:cu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26" name="Isosceles Triangle 21">
              <a:extLst>
                <a:ext uri="{FF2B5EF4-FFF2-40B4-BE49-F238E27FC236}">
                  <a16:creationId xmlns:a16="http://schemas.microsoft.com/office/drawing/2014/main" id="{1B1F9475-B6AE-EDB5-0900-B0B1067B762A}"/>
                </a:ext>
              </a:extLst>
            </p:cNvPr>
            <p:cNvSpPr/>
            <p:nvPr/>
          </p:nvSpPr>
          <p:spPr>
            <a:xfrm rot="12359915">
              <a:off x="3740359" y="5455687"/>
              <a:ext cx="67963" cy="508341"/>
            </a:xfrm>
            <a:custGeom>
              <a:avLst/>
              <a:gdLst>
                <a:gd name="connsiteX0" fmla="*/ 0 w 92547"/>
                <a:gd name="connsiteY0" fmla="*/ 489355 h 489355"/>
                <a:gd name="connsiteX1" fmla="*/ 46274 w 92547"/>
                <a:gd name="connsiteY1" fmla="*/ 0 h 489355"/>
                <a:gd name="connsiteX2" fmla="*/ 92547 w 92547"/>
                <a:gd name="connsiteY2" fmla="*/ 489355 h 489355"/>
                <a:gd name="connsiteX3" fmla="*/ 0 w 92547"/>
                <a:gd name="connsiteY3" fmla="*/ 489355 h 489355"/>
                <a:gd name="connsiteX0" fmla="*/ 0 w 105378"/>
                <a:gd name="connsiteY0" fmla="*/ 434627 h 489355"/>
                <a:gd name="connsiteX1" fmla="*/ 59105 w 105378"/>
                <a:gd name="connsiteY1" fmla="*/ 0 h 489355"/>
                <a:gd name="connsiteX2" fmla="*/ 105378 w 105378"/>
                <a:gd name="connsiteY2" fmla="*/ 489355 h 489355"/>
                <a:gd name="connsiteX3" fmla="*/ 0 w 105378"/>
                <a:gd name="connsiteY3" fmla="*/ 434627 h 489355"/>
                <a:gd name="connsiteX0" fmla="*/ 0 w 59105"/>
                <a:gd name="connsiteY0" fmla="*/ 434627 h 525452"/>
                <a:gd name="connsiteX1" fmla="*/ 59105 w 59105"/>
                <a:gd name="connsiteY1" fmla="*/ 0 h 525452"/>
                <a:gd name="connsiteX2" fmla="*/ 37048 w 59105"/>
                <a:gd name="connsiteY2" fmla="*/ 525452 h 525452"/>
                <a:gd name="connsiteX3" fmla="*/ 0 w 59105"/>
                <a:gd name="connsiteY3" fmla="*/ 434627 h 525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9105" h="525452">
                  <a:moveTo>
                    <a:pt x="0" y="434627"/>
                  </a:moveTo>
                  <a:lnTo>
                    <a:pt x="59105" y="0"/>
                  </a:lnTo>
                  <a:lnTo>
                    <a:pt x="37048" y="525452"/>
                  </a:lnTo>
                  <a:lnTo>
                    <a:pt x="0" y="434627"/>
                  </a:lnTo>
                  <a:close/>
                </a:path>
              </a:pathLst>
            </a:cu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 dirty="0"/>
            </a:p>
          </p:txBody>
        </p:sp>
        <p:sp>
          <p:nvSpPr>
            <p:cNvPr id="27" name="Isosceles Triangle 21">
              <a:extLst>
                <a:ext uri="{FF2B5EF4-FFF2-40B4-BE49-F238E27FC236}">
                  <a16:creationId xmlns:a16="http://schemas.microsoft.com/office/drawing/2014/main" id="{A3B4B5FA-6AF4-F4D6-9264-1046244CBB41}"/>
                </a:ext>
              </a:extLst>
            </p:cNvPr>
            <p:cNvSpPr/>
            <p:nvPr/>
          </p:nvSpPr>
          <p:spPr>
            <a:xfrm rot="9240085" flipH="1">
              <a:off x="4603910" y="5455687"/>
              <a:ext cx="67963" cy="508341"/>
            </a:xfrm>
            <a:custGeom>
              <a:avLst/>
              <a:gdLst>
                <a:gd name="connsiteX0" fmla="*/ 0 w 92547"/>
                <a:gd name="connsiteY0" fmla="*/ 489355 h 489355"/>
                <a:gd name="connsiteX1" fmla="*/ 46274 w 92547"/>
                <a:gd name="connsiteY1" fmla="*/ 0 h 489355"/>
                <a:gd name="connsiteX2" fmla="*/ 92547 w 92547"/>
                <a:gd name="connsiteY2" fmla="*/ 489355 h 489355"/>
                <a:gd name="connsiteX3" fmla="*/ 0 w 92547"/>
                <a:gd name="connsiteY3" fmla="*/ 489355 h 489355"/>
                <a:gd name="connsiteX0" fmla="*/ 0 w 105378"/>
                <a:gd name="connsiteY0" fmla="*/ 434627 h 489355"/>
                <a:gd name="connsiteX1" fmla="*/ 59105 w 105378"/>
                <a:gd name="connsiteY1" fmla="*/ 0 h 489355"/>
                <a:gd name="connsiteX2" fmla="*/ 105378 w 105378"/>
                <a:gd name="connsiteY2" fmla="*/ 489355 h 489355"/>
                <a:gd name="connsiteX3" fmla="*/ 0 w 105378"/>
                <a:gd name="connsiteY3" fmla="*/ 434627 h 489355"/>
                <a:gd name="connsiteX0" fmla="*/ 0 w 59105"/>
                <a:gd name="connsiteY0" fmla="*/ 434627 h 525452"/>
                <a:gd name="connsiteX1" fmla="*/ 59105 w 59105"/>
                <a:gd name="connsiteY1" fmla="*/ 0 h 525452"/>
                <a:gd name="connsiteX2" fmla="*/ 37048 w 59105"/>
                <a:gd name="connsiteY2" fmla="*/ 525452 h 525452"/>
                <a:gd name="connsiteX3" fmla="*/ 0 w 59105"/>
                <a:gd name="connsiteY3" fmla="*/ 434627 h 525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9105" h="525452">
                  <a:moveTo>
                    <a:pt x="0" y="434627"/>
                  </a:moveTo>
                  <a:lnTo>
                    <a:pt x="59105" y="0"/>
                  </a:lnTo>
                  <a:lnTo>
                    <a:pt x="37048" y="525452"/>
                  </a:lnTo>
                  <a:lnTo>
                    <a:pt x="0" y="434627"/>
                  </a:lnTo>
                  <a:close/>
                </a:path>
              </a:pathLst>
            </a:cu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3643582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Arc 61">
            <a:extLst>
              <a:ext uri="{FF2B5EF4-FFF2-40B4-BE49-F238E27FC236}">
                <a16:creationId xmlns:a16="http://schemas.microsoft.com/office/drawing/2014/main" id="{1F2732A4-74FC-61C8-553A-2AF1A7DD5883}"/>
              </a:ext>
            </a:extLst>
          </p:cNvPr>
          <p:cNvSpPr/>
          <p:nvPr/>
        </p:nvSpPr>
        <p:spPr>
          <a:xfrm rot="19463749">
            <a:off x="548692" y="1801312"/>
            <a:ext cx="8136819" cy="2720775"/>
          </a:xfrm>
          <a:custGeom>
            <a:avLst/>
            <a:gdLst>
              <a:gd name="connsiteX0" fmla="*/ 3870960 w 7741920"/>
              <a:gd name="connsiteY0" fmla="*/ 0 h 3143794"/>
              <a:gd name="connsiteX1" fmla="*/ 7503462 w 7741920"/>
              <a:gd name="connsiteY1" fmla="*/ 1028719 h 3143794"/>
              <a:gd name="connsiteX2" fmla="*/ 3870960 w 7741920"/>
              <a:gd name="connsiteY2" fmla="*/ 1571897 h 3143794"/>
              <a:gd name="connsiteX3" fmla="*/ 3870960 w 7741920"/>
              <a:gd name="connsiteY3" fmla="*/ 0 h 3143794"/>
              <a:gd name="connsiteX0" fmla="*/ 3870960 w 7741920"/>
              <a:gd name="connsiteY0" fmla="*/ 0 h 3143794"/>
              <a:gd name="connsiteX1" fmla="*/ 7503462 w 7741920"/>
              <a:gd name="connsiteY1" fmla="*/ 1028719 h 3143794"/>
              <a:gd name="connsiteX0" fmla="*/ 0 w 5272484"/>
              <a:gd name="connsiteY0" fmla="*/ 0 h 1924529"/>
              <a:gd name="connsiteX1" fmla="*/ 3632502 w 5272484"/>
              <a:gd name="connsiteY1" fmla="*/ 1028719 h 1924529"/>
              <a:gd name="connsiteX2" fmla="*/ 0 w 5272484"/>
              <a:gd name="connsiteY2" fmla="*/ 1571897 h 1924529"/>
              <a:gd name="connsiteX3" fmla="*/ 0 w 5272484"/>
              <a:gd name="connsiteY3" fmla="*/ 0 h 1924529"/>
              <a:gd name="connsiteX0" fmla="*/ 0 w 5272484"/>
              <a:gd name="connsiteY0" fmla="*/ 0 h 1924529"/>
              <a:gd name="connsiteX1" fmla="*/ 5272484 w 5272484"/>
              <a:gd name="connsiteY1" fmla="*/ 1924529 h 1924529"/>
              <a:gd name="connsiteX0" fmla="*/ 0 w 5294774"/>
              <a:gd name="connsiteY0" fmla="*/ 0 h 1908358"/>
              <a:gd name="connsiteX1" fmla="*/ 3632502 w 5294774"/>
              <a:gd name="connsiteY1" fmla="*/ 1028719 h 1908358"/>
              <a:gd name="connsiteX2" fmla="*/ 0 w 5294774"/>
              <a:gd name="connsiteY2" fmla="*/ 1571897 h 1908358"/>
              <a:gd name="connsiteX3" fmla="*/ 0 w 5294774"/>
              <a:gd name="connsiteY3" fmla="*/ 0 h 1908358"/>
              <a:gd name="connsiteX0" fmla="*/ 0 w 5294774"/>
              <a:gd name="connsiteY0" fmla="*/ 0 h 1908358"/>
              <a:gd name="connsiteX1" fmla="*/ 5294774 w 5294774"/>
              <a:gd name="connsiteY1" fmla="*/ 1908358 h 1908358"/>
              <a:gd name="connsiteX0" fmla="*/ 0 w 8903928"/>
              <a:gd name="connsiteY0" fmla="*/ 0 h 1804225"/>
              <a:gd name="connsiteX1" fmla="*/ 3632502 w 8903928"/>
              <a:gd name="connsiteY1" fmla="*/ 1028719 h 1804225"/>
              <a:gd name="connsiteX2" fmla="*/ 0 w 8903928"/>
              <a:gd name="connsiteY2" fmla="*/ 1571897 h 1804225"/>
              <a:gd name="connsiteX3" fmla="*/ 0 w 8903928"/>
              <a:gd name="connsiteY3" fmla="*/ 0 h 1804225"/>
              <a:gd name="connsiteX0" fmla="*/ 0 w 8903928"/>
              <a:gd name="connsiteY0" fmla="*/ 0 h 1804225"/>
              <a:gd name="connsiteX1" fmla="*/ 8903928 w 8903928"/>
              <a:gd name="connsiteY1" fmla="*/ 1804225 h 1804225"/>
              <a:gd name="connsiteX0" fmla="*/ 0 w 8903928"/>
              <a:gd name="connsiteY0" fmla="*/ 292301 h 2096526"/>
              <a:gd name="connsiteX1" fmla="*/ 3632502 w 8903928"/>
              <a:gd name="connsiteY1" fmla="*/ 1321020 h 2096526"/>
              <a:gd name="connsiteX2" fmla="*/ 0 w 8903928"/>
              <a:gd name="connsiteY2" fmla="*/ 1864198 h 2096526"/>
              <a:gd name="connsiteX3" fmla="*/ 0 w 8903928"/>
              <a:gd name="connsiteY3" fmla="*/ 292301 h 2096526"/>
              <a:gd name="connsiteX0" fmla="*/ 0 w 8903928"/>
              <a:gd name="connsiteY0" fmla="*/ 292301 h 2096526"/>
              <a:gd name="connsiteX1" fmla="*/ 8903928 w 8903928"/>
              <a:gd name="connsiteY1" fmla="*/ 2096526 h 2096526"/>
              <a:gd name="connsiteX0" fmla="*/ 0 w 8903928"/>
              <a:gd name="connsiteY0" fmla="*/ 1249475 h 3053700"/>
              <a:gd name="connsiteX1" fmla="*/ 2865604 w 8903928"/>
              <a:gd name="connsiteY1" fmla="*/ 133144 h 3053700"/>
              <a:gd name="connsiteX2" fmla="*/ 0 w 8903928"/>
              <a:gd name="connsiteY2" fmla="*/ 2821372 h 3053700"/>
              <a:gd name="connsiteX3" fmla="*/ 0 w 8903928"/>
              <a:gd name="connsiteY3" fmla="*/ 1249475 h 3053700"/>
              <a:gd name="connsiteX0" fmla="*/ 0 w 8903928"/>
              <a:gd name="connsiteY0" fmla="*/ 1249475 h 3053700"/>
              <a:gd name="connsiteX1" fmla="*/ 8903928 w 8903928"/>
              <a:gd name="connsiteY1" fmla="*/ 3053700 h 3053700"/>
              <a:gd name="connsiteX0" fmla="*/ 0 w 8903928"/>
              <a:gd name="connsiteY0" fmla="*/ 1116331 h 2920556"/>
              <a:gd name="connsiteX1" fmla="*/ 2865604 w 8903928"/>
              <a:gd name="connsiteY1" fmla="*/ 0 h 2920556"/>
              <a:gd name="connsiteX2" fmla="*/ 0 w 8903928"/>
              <a:gd name="connsiteY2" fmla="*/ 2688228 h 2920556"/>
              <a:gd name="connsiteX3" fmla="*/ 0 w 8903928"/>
              <a:gd name="connsiteY3" fmla="*/ 1116331 h 2920556"/>
              <a:gd name="connsiteX0" fmla="*/ 0 w 8903928"/>
              <a:gd name="connsiteY0" fmla="*/ 1116331 h 2920556"/>
              <a:gd name="connsiteX1" fmla="*/ 8903928 w 8903928"/>
              <a:gd name="connsiteY1" fmla="*/ 2920556 h 2920556"/>
              <a:gd name="connsiteX0" fmla="*/ 0 w 8903928"/>
              <a:gd name="connsiteY0" fmla="*/ 292302 h 2516349"/>
              <a:gd name="connsiteX1" fmla="*/ 2581441 w 8903928"/>
              <a:gd name="connsiteY1" fmla="*/ 2399980 h 2516349"/>
              <a:gd name="connsiteX2" fmla="*/ 0 w 8903928"/>
              <a:gd name="connsiteY2" fmla="*/ 1864199 h 2516349"/>
              <a:gd name="connsiteX3" fmla="*/ 0 w 8903928"/>
              <a:gd name="connsiteY3" fmla="*/ 292302 h 2516349"/>
              <a:gd name="connsiteX0" fmla="*/ 0 w 8903928"/>
              <a:gd name="connsiteY0" fmla="*/ 292302 h 2516349"/>
              <a:gd name="connsiteX1" fmla="*/ 8903928 w 8903928"/>
              <a:gd name="connsiteY1" fmla="*/ 2096527 h 2516349"/>
              <a:gd name="connsiteX0" fmla="*/ 350269 w 9254197"/>
              <a:gd name="connsiteY0" fmla="*/ 294780 h 2518827"/>
              <a:gd name="connsiteX1" fmla="*/ 2931710 w 9254197"/>
              <a:gd name="connsiteY1" fmla="*/ 2402458 h 2518827"/>
              <a:gd name="connsiteX2" fmla="*/ 350269 w 9254197"/>
              <a:gd name="connsiteY2" fmla="*/ 1866677 h 2518827"/>
              <a:gd name="connsiteX3" fmla="*/ 350269 w 9254197"/>
              <a:gd name="connsiteY3" fmla="*/ 294780 h 2518827"/>
              <a:gd name="connsiteX0" fmla="*/ 0 w 9254197"/>
              <a:gd name="connsiteY0" fmla="*/ 290325 h 2518827"/>
              <a:gd name="connsiteX1" fmla="*/ 9254197 w 9254197"/>
              <a:gd name="connsiteY1" fmla="*/ 2099005 h 2518827"/>
              <a:gd name="connsiteX0" fmla="*/ 350269 w 9254197"/>
              <a:gd name="connsiteY0" fmla="*/ 495092 h 2719139"/>
              <a:gd name="connsiteX1" fmla="*/ 2931710 w 9254197"/>
              <a:gd name="connsiteY1" fmla="*/ 2602770 h 2719139"/>
              <a:gd name="connsiteX2" fmla="*/ 350269 w 9254197"/>
              <a:gd name="connsiteY2" fmla="*/ 2066989 h 2719139"/>
              <a:gd name="connsiteX3" fmla="*/ 350269 w 9254197"/>
              <a:gd name="connsiteY3" fmla="*/ 495092 h 2719139"/>
              <a:gd name="connsiteX0" fmla="*/ 0 w 9254197"/>
              <a:gd name="connsiteY0" fmla="*/ 490637 h 2719139"/>
              <a:gd name="connsiteX1" fmla="*/ 9254197 w 9254197"/>
              <a:gd name="connsiteY1" fmla="*/ 2299317 h 2719139"/>
              <a:gd name="connsiteX0" fmla="*/ 350269 w 9254197"/>
              <a:gd name="connsiteY0" fmla="*/ 495092 h 2728742"/>
              <a:gd name="connsiteX1" fmla="*/ 2903789 w 9254197"/>
              <a:gd name="connsiteY1" fmla="*/ 2612722 h 2728742"/>
              <a:gd name="connsiteX2" fmla="*/ 350269 w 9254197"/>
              <a:gd name="connsiteY2" fmla="*/ 2066989 h 2728742"/>
              <a:gd name="connsiteX3" fmla="*/ 350269 w 9254197"/>
              <a:gd name="connsiteY3" fmla="*/ 495092 h 2728742"/>
              <a:gd name="connsiteX0" fmla="*/ 0 w 9254197"/>
              <a:gd name="connsiteY0" fmla="*/ 490637 h 2728742"/>
              <a:gd name="connsiteX1" fmla="*/ 9254197 w 9254197"/>
              <a:gd name="connsiteY1" fmla="*/ 2299317 h 2728742"/>
              <a:gd name="connsiteX0" fmla="*/ 350269 w 9254197"/>
              <a:gd name="connsiteY0" fmla="*/ 495092 h 2299317"/>
              <a:gd name="connsiteX1" fmla="*/ 350269 w 9254197"/>
              <a:gd name="connsiteY1" fmla="*/ 2066989 h 2299317"/>
              <a:gd name="connsiteX2" fmla="*/ 350269 w 9254197"/>
              <a:gd name="connsiteY2" fmla="*/ 495092 h 2299317"/>
              <a:gd name="connsiteX0" fmla="*/ 0 w 9254197"/>
              <a:gd name="connsiteY0" fmla="*/ 490637 h 2299317"/>
              <a:gd name="connsiteX1" fmla="*/ 9254197 w 9254197"/>
              <a:gd name="connsiteY1" fmla="*/ 2299317 h 2299317"/>
              <a:gd name="connsiteX0" fmla="*/ 1158741 w 9254197"/>
              <a:gd name="connsiteY0" fmla="*/ 1400426 h 2299317"/>
              <a:gd name="connsiteX1" fmla="*/ 350269 w 9254197"/>
              <a:gd name="connsiteY1" fmla="*/ 2066989 h 2299317"/>
              <a:gd name="connsiteX2" fmla="*/ 1158741 w 9254197"/>
              <a:gd name="connsiteY2" fmla="*/ 1400426 h 2299317"/>
              <a:gd name="connsiteX0" fmla="*/ 0 w 9254197"/>
              <a:gd name="connsiteY0" fmla="*/ 490637 h 2299317"/>
              <a:gd name="connsiteX1" fmla="*/ 9254197 w 9254197"/>
              <a:gd name="connsiteY1" fmla="*/ 2299317 h 2299317"/>
              <a:gd name="connsiteX0" fmla="*/ 4583538 w 9254197"/>
              <a:gd name="connsiteY0" fmla="*/ 3403996 h 3403996"/>
              <a:gd name="connsiteX1" fmla="*/ 350269 w 9254197"/>
              <a:gd name="connsiteY1" fmla="*/ 2066989 h 3403996"/>
              <a:gd name="connsiteX2" fmla="*/ 4583538 w 9254197"/>
              <a:gd name="connsiteY2" fmla="*/ 3403996 h 3403996"/>
              <a:gd name="connsiteX0" fmla="*/ 0 w 9254197"/>
              <a:gd name="connsiteY0" fmla="*/ 490637 h 3403996"/>
              <a:gd name="connsiteX1" fmla="*/ 9254197 w 9254197"/>
              <a:gd name="connsiteY1" fmla="*/ 2299317 h 3403996"/>
              <a:gd name="connsiteX0" fmla="*/ 4233269 w 8903928"/>
              <a:gd name="connsiteY0" fmla="*/ 3201743 h 3201743"/>
              <a:gd name="connsiteX1" fmla="*/ 0 w 8903928"/>
              <a:gd name="connsiteY1" fmla="*/ 1864736 h 3201743"/>
              <a:gd name="connsiteX2" fmla="*/ 4233269 w 8903928"/>
              <a:gd name="connsiteY2" fmla="*/ 3201743 h 3201743"/>
              <a:gd name="connsiteX0" fmla="*/ 134731 w 8903928"/>
              <a:gd name="connsiteY0" fmla="*/ 647809 h 3201743"/>
              <a:gd name="connsiteX1" fmla="*/ 8903928 w 8903928"/>
              <a:gd name="connsiteY1" fmla="*/ 2097064 h 3201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903928" h="3201743" stroke="0" extrusionOk="0">
                <a:moveTo>
                  <a:pt x="4233269" y="3201743"/>
                </a:moveTo>
                <a:lnTo>
                  <a:pt x="0" y="1864736"/>
                </a:lnTo>
                <a:lnTo>
                  <a:pt x="4233269" y="3201743"/>
                </a:lnTo>
                <a:close/>
              </a:path>
              <a:path w="8903928" h="3201743" fill="none">
                <a:moveTo>
                  <a:pt x="134731" y="647809"/>
                </a:moveTo>
                <a:cubicBezTo>
                  <a:pt x="1345276" y="160391"/>
                  <a:pt x="4900350" y="-1072089"/>
                  <a:pt x="8903928" y="2097064"/>
                </a:cubicBezTo>
              </a:path>
            </a:pathLst>
          </a:custGeom>
          <a:gradFill flip="none" rotWithShape="1">
            <a:gsLst>
              <a:gs pos="42000">
                <a:schemeClr val="bg2">
                  <a:lumMod val="50000"/>
                </a:schemeClr>
              </a:gs>
              <a:gs pos="52000">
                <a:srgbClr val="B88439"/>
              </a:gs>
              <a:gs pos="26000">
                <a:schemeClr val="bg2">
                  <a:lumMod val="25000"/>
                </a:schemeClr>
              </a:gs>
              <a:gs pos="100000">
                <a:srgbClr val="FA9600"/>
              </a:gs>
            </a:gsLst>
            <a:lin ang="0" scaled="1"/>
            <a:tileRect/>
          </a:gradFill>
          <a:ln w="76200">
            <a:gradFill flip="none" rotWithShape="1">
              <a:gsLst>
                <a:gs pos="0">
                  <a:schemeClr val="bg2">
                    <a:lumMod val="50000"/>
                  </a:schemeClr>
                </a:gs>
                <a:gs pos="41000">
                  <a:schemeClr val="bg2">
                    <a:lumMod val="50000"/>
                  </a:schemeClr>
                </a:gs>
                <a:gs pos="47000">
                  <a:srgbClr val="B6833B"/>
                </a:gs>
                <a:gs pos="55000">
                  <a:srgbClr val="FA9600"/>
                </a:gs>
                <a:gs pos="100000">
                  <a:srgbClr val="FA9600"/>
                </a:gs>
              </a:gsLst>
              <a:path path="circle">
                <a:fillToRect t="100000" r="100000"/>
              </a:path>
              <a:tileRect l="-100000" b="-10000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45E55361-03CC-5F82-69A0-F57AEC738098}"/>
              </a:ext>
            </a:extLst>
          </p:cNvPr>
          <p:cNvSpPr/>
          <p:nvPr/>
        </p:nvSpPr>
        <p:spPr>
          <a:xfrm>
            <a:off x="858437" y="4622009"/>
            <a:ext cx="230345" cy="230345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24" name="Group 12">
            <a:extLst>
              <a:ext uri="{FF2B5EF4-FFF2-40B4-BE49-F238E27FC236}">
                <a16:creationId xmlns:a16="http://schemas.microsoft.com/office/drawing/2014/main" id="{ED631870-4908-8401-3DB6-F6F3D6705E56}"/>
              </a:ext>
            </a:extLst>
          </p:cNvPr>
          <p:cNvGrpSpPr>
            <a:grpSpLocks/>
          </p:cNvGrpSpPr>
          <p:nvPr/>
        </p:nvGrpSpPr>
        <p:grpSpPr bwMode="auto">
          <a:xfrm rot="3067136">
            <a:off x="2113155" y="2542354"/>
            <a:ext cx="455613" cy="1227138"/>
            <a:chOff x="3632414" y="4249455"/>
            <a:chExt cx="1147404" cy="3330064"/>
          </a:xfrm>
        </p:grpSpPr>
        <p:sp>
          <p:nvSpPr>
            <p:cNvPr id="25" name="Isosceles Triangle 13">
              <a:extLst>
                <a:ext uri="{FF2B5EF4-FFF2-40B4-BE49-F238E27FC236}">
                  <a16:creationId xmlns:a16="http://schemas.microsoft.com/office/drawing/2014/main" id="{EA46C136-64C6-FFFA-43A7-2FACD89BA5A1}"/>
                </a:ext>
              </a:extLst>
            </p:cNvPr>
            <p:cNvSpPr/>
            <p:nvPr/>
          </p:nvSpPr>
          <p:spPr>
            <a:xfrm flipV="1">
              <a:off x="3852301" y="5223057"/>
              <a:ext cx="711630" cy="1899817"/>
            </a:xfrm>
            <a:custGeom>
              <a:avLst/>
              <a:gdLst>
                <a:gd name="connsiteX0" fmla="*/ 0 w 626605"/>
                <a:gd name="connsiteY0" fmla="*/ 1903957 h 1903957"/>
                <a:gd name="connsiteX1" fmla="*/ 313303 w 626605"/>
                <a:gd name="connsiteY1" fmla="*/ 0 h 1903957"/>
                <a:gd name="connsiteX2" fmla="*/ 626605 w 626605"/>
                <a:gd name="connsiteY2" fmla="*/ 1903957 h 1903957"/>
                <a:gd name="connsiteX3" fmla="*/ 0 w 626605"/>
                <a:gd name="connsiteY3" fmla="*/ 1903957 h 1903957"/>
                <a:gd name="connsiteX0" fmla="*/ 0 w 626605"/>
                <a:gd name="connsiteY0" fmla="*/ 1903957 h 1903957"/>
                <a:gd name="connsiteX1" fmla="*/ 313303 w 626605"/>
                <a:gd name="connsiteY1" fmla="*/ 0 h 1903957"/>
                <a:gd name="connsiteX2" fmla="*/ 342607 w 626605"/>
                <a:gd name="connsiteY2" fmla="*/ 159705 h 1903957"/>
                <a:gd name="connsiteX3" fmla="*/ 626605 w 626605"/>
                <a:gd name="connsiteY3" fmla="*/ 1903957 h 1903957"/>
                <a:gd name="connsiteX4" fmla="*/ 0 w 626605"/>
                <a:gd name="connsiteY4" fmla="*/ 1903957 h 1903957"/>
                <a:gd name="connsiteX0" fmla="*/ 0 w 626605"/>
                <a:gd name="connsiteY0" fmla="*/ 1903957 h 1903957"/>
                <a:gd name="connsiteX1" fmla="*/ 313303 w 626605"/>
                <a:gd name="connsiteY1" fmla="*/ 0 h 1903957"/>
                <a:gd name="connsiteX2" fmla="*/ 568076 w 626605"/>
                <a:gd name="connsiteY2" fmla="*/ 6261 h 1903957"/>
                <a:gd name="connsiteX3" fmla="*/ 626605 w 626605"/>
                <a:gd name="connsiteY3" fmla="*/ 1903957 h 1903957"/>
                <a:gd name="connsiteX4" fmla="*/ 0 w 626605"/>
                <a:gd name="connsiteY4" fmla="*/ 1903957 h 1903957"/>
                <a:gd name="connsiteX0" fmla="*/ 0 w 626605"/>
                <a:gd name="connsiteY0" fmla="*/ 1903957 h 1903957"/>
                <a:gd name="connsiteX1" fmla="*/ 9547 w 626605"/>
                <a:gd name="connsiteY1" fmla="*/ 0 h 1903957"/>
                <a:gd name="connsiteX2" fmla="*/ 568076 w 626605"/>
                <a:gd name="connsiteY2" fmla="*/ 6261 h 1903957"/>
                <a:gd name="connsiteX3" fmla="*/ 626605 w 626605"/>
                <a:gd name="connsiteY3" fmla="*/ 1903957 h 1903957"/>
                <a:gd name="connsiteX4" fmla="*/ 0 w 626605"/>
                <a:gd name="connsiteY4" fmla="*/ 1903957 h 1903957"/>
                <a:gd name="connsiteX0" fmla="*/ 0 w 626605"/>
                <a:gd name="connsiteY0" fmla="*/ 1897696 h 1897696"/>
                <a:gd name="connsiteX1" fmla="*/ 12678 w 626605"/>
                <a:gd name="connsiteY1" fmla="*/ 21923 h 1897696"/>
                <a:gd name="connsiteX2" fmla="*/ 568076 w 626605"/>
                <a:gd name="connsiteY2" fmla="*/ 0 h 1897696"/>
                <a:gd name="connsiteX3" fmla="*/ 626605 w 626605"/>
                <a:gd name="connsiteY3" fmla="*/ 1897696 h 1897696"/>
                <a:gd name="connsiteX4" fmla="*/ 0 w 626605"/>
                <a:gd name="connsiteY4" fmla="*/ 1897696 h 1897696"/>
                <a:gd name="connsiteX0" fmla="*/ 48504 w 675109"/>
                <a:gd name="connsiteY0" fmla="*/ 1897696 h 1897696"/>
                <a:gd name="connsiteX1" fmla="*/ 61182 w 675109"/>
                <a:gd name="connsiteY1" fmla="*/ 21923 h 1897696"/>
                <a:gd name="connsiteX2" fmla="*/ 616580 w 675109"/>
                <a:gd name="connsiteY2" fmla="*/ 0 h 1897696"/>
                <a:gd name="connsiteX3" fmla="*/ 675109 w 675109"/>
                <a:gd name="connsiteY3" fmla="*/ 1897696 h 1897696"/>
                <a:gd name="connsiteX4" fmla="*/ 48504 w 675109"/>
                <a:gd name="connsiteY4" fmla="*/ 1897696 h 1897696"/>
                <a:gd name="connsiteX0" fmla="*/ 48504 w 711691"/>
                <a:gd name="connsiteY0" fmla="*/ 1897696 h 1897696"/>
                <a:gd name="connsiteX1" fmla="*/ 61182 w 711691"/>
                <a:gd name="connsiteY1" fmla="*/ 21923 h 1897696"/>
                <a:gd name="connsiteX2" fmla="*/ 616580 w 711691"/>
                <a:gd name="connsiteY2" fmla="*/ 0 h 1897696"/>
                <a:gd name="connsiteX3" fmla="*/ 675109 w 711691"/>
                <a:gd name="connsiteY3" fmla="*/ 1897696 h 1897696"/>
                <a:gd name="connsiteX4" fmla="*/ 48504 w 711691"/>
                <a:gd name="connsiteY4" fmla="*/ 1897696 h 1897696"/>
                <a:gd name="connsiteX0" fmla="*/ 48504 w 694258"/>
                <a:gd name="connsiteY0" fmla="*/ 1897696 h 1897696"/>
                <a:gd name="connsiteX1" fmla="*/ 61182 w 694258"/>
                <a:gd name="connsiteY1" fmla="*/ 21923 h 1897696"/>
                <a:gd name="connsiteX2" fmla="*/ 616580 w 694258"/>
                <a:gd name="connsiteY2" fmla="*/ 0 h 1897696"/>
                <a:gd name="connsiteX3" fmla="*/ 675109 w 694258"/>
                <a:gd name="connsiteY3" fmla="*/ 1897696 h 1897696"/>
                <a:gd name="connsiteX4" fmla="*/ 48504 w 694258"/>
                <a:gd name="connsiteY4" fmla="*/ 1897696 h 1897696"/>
                <a:gd name="connsiteX0" fmla="*/ 48504 w 706961"/>
                <a:gd name="connsiteY0" fmla="*/ 1897696 h 1897696"/>
                <a:gd name="connsiteX1" fmla="*/ 61182 w 706961"/>
                <a:gd name="connsiteY1" fmla="*/ 21923 h 1897696"/>
                <a:gd name="connsiteX2" fmla="*/ 616580 w 706961"/>
                <a:gd name="connsiteY2" fmla="*/ 0 h 1897696"/>
                <a:gd name="connsiteX3" fmla="*/ 675109 w 706961"/>
                <a:gd name="connsiteY3" fmla="*/ 1897696 h 1897696"/>
                <a:gd name="connsiteX4" fmla="*/ 48504 w 706961"/>
                <a:gd name="connsiteY4" fmla="*/ 1897696 h 1897696"/>
                <a:gd name="connsiteX0" fmla="*/ 60409 w 718866"/>
                <a:gd name="connsiteY0" fmla="*/ 1897696 h 1897696"/>
                <a:gd name="connsiteX1" fmla="*/ 73087 w 718866"/>
                <a:gd name="connsiteY1" fmla="*/ 21923 h 1897696"/>
                <a:gd name="connsiteX2" fmla="*/ 628485 w 718866"/>
                <a:gd name="connsiteY2" fmla="*/ 0 h 1897696"/>
                <a:gd name="connsiteX3" fmla="*/ 687014 w 718866"/>
                <a:gd name="connsiteY3" fmla="*/ 1897696 h 1897696"/>
                <a:gd name="connsiteX4" fmla="*/ 60409 w 718866"/>
                <a:gd name="connsiteY4" fmla="*/ 1897696 h 1897696"/>
                <a:gd name="connsiteX0" fmla="*/ 44202 w 702659"/>
                <a:gd name="connsiteY0" fmla="*/ 1900825 h 1900825"/>
                <a:gd name="connsiteX1" fmla="*/ 85064 w 702659"/>
                <a:gd name="connsiteY1" fmla="*/ 0 h 1900825"/>
                <a:gd name="connsiteX2" fmla="*/ 612278 w 702659"/>
                <a:gd name="connsiteY2" fmla="*/ 3129 h 1900825"/>
                <a:gd name="connsiteX3" fmla="*/ 670807 w 702659"/>
                <a:gd name="connsiteY3" fmla="*/ 1900825 h 1900825"/>
                <a:gd name="connsiteX4" fmla="*/ 44202 w 702659"/>
                <a:gd name="connsiteY4" fmla="*/ 1900825 h 1900825"/>
                <a:gd name="connsiteX0" fmla="*/ 44202 w 712121"/>
                <a:gd name="connsiteY0" fmla="*/ 1900825 h 1900825"/>
                <a:gd name="connsiteX1" fmla="*/ 85064 w 712121"/>
                <a:gd name="connsiteY1" fmla="*/ 0 h 1900825"/>
                <a:gd name="connsiteX2" fmla="*/ 612278 w 712121"/>
                <a:gd name="connsiteY2" fmla="*/ 3129 h 1900825"/>
                <a:gd name="connsiteX3" fmla="*/ 670807 w 712121"/>
                <a:gd name="connsiteY3" fmla="*/ 1900825 h 1900825"/>
                <a:gd name="connsiteX4" fmla="*/ 44202 w 712121"/>
                <a:gd name="connsiteY4" fmla="*/ 1900825 h 1900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2121" h="1900825">
                  <a:moveTo>
                    <a:pt x="44202" y="1900825"/>
                  </a:moveTo>
                  <a:cubicBezTo>
                    <a:pt x="3543" y="1269305"/>
                    <a:pt x="-46510" y="1320452"/>
                    <a:pt x="85064" y="0"/>
                  </a:cubicBezTo>
                  <a:lnTo>
                    <a:pt x="612278" y="3129"/>
                  </a:lnTo>
                  <a:cubicBezTo>
                    <a:pt x="757048" y="1349677"/>
                    <a:pt x="713927" y="1274523"/>
                    <a:pt x="670807" y="1900825"/>
                  </a:cubicBezTo>
                  <a:lnTo>
                    <a:pt x="44202" y="190082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0000"/>
                </a:gs>
                <a:gs pos="100000">
                  <a:srgbClr val="FFC000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 dirty="0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79693258-2112-A2C6-7315-868E417556D7}"/>
                </a:ext>
              </a:extLst>
            </p:cNvPr>
            <p:cNvSpPr/>
            <p:nvPr/>
          </p:nvSpPr>
          <p:spPr>
            <a:xfrm>
              <a:off x="3992227" y="5365221"/>
              <a:ext cx="427779" cy="409256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D68068BB-B0D6-C3B9-1159-BFE1409658A1}"/>
                </a:ext>
              </a:extLst>
            </p:cNvPr>
            <p:cNvSpPr/>
            <p:nvPr/>
          </p:nvSpPr>
          <p:spPr>
            <a:xfrm>
              <a:off x="4168135" y="4249455"/>
              <a:ext cx="91953" cy="90469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28" name="Isosceles Triangle 27">
              <a:extLst>
                <a:ext uri="{FF2B5EF4-FFF2-40B4-BE49-F238E27FC236}">
                  <a16:creationId xmlns:a16="http://schemas.microsoft.com/office/drawing/2014/main" id="{EF8F1EA1-8D31-B97B-EFF8-E5D4E59A1019}"/>
                </a:ext>
              </a:extLst>
            </p:cNvPr>
            <p:cNvSpPr/>
            <p:nvPr/>
          </p:nvSpPr>
          <p:spPr>
            <a:xfrm>
              <a:off x="4192123" y="4339924"/>
              <a:ext cx="43978" cy="284326"/>
            </a:xfrm>
            <a:prstGeom prst="triangl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29" name="Isosceles Triangle 10">
              <a:extLst>
                <a:ext uri="{FF2B5EF4-FFF2-40B4-BE49-F238E27FC236}">
                  <a16:creationId xmlns:a16="http://schemas.microsoft.com/office/drawing/2014/main" id="{3D8CE17D-C9E4-16AA-FD60-69F557F748E6}"/>
                </a:ext>
              </a:extLst>
            </p:cNvPr>
            <p:cNvSpPr/>
            <p:nvPr/>
          </p:nvSpPr>
          <p:spPr>
            <a:xfrm>
              <a:off x="3896277" y="4624250"/>
              <a:ext cx="627675" cy="598807"/>
            </a:xfrm>
            <a:custGeom>
              <a:avLst/>
              <a:gdLst>
                <a:gd name="connsiteX0" fmla="*/ 0 w 626605"/>
                <a:gd name="connsiteY0" fmla="*/ 598117 h 598117"/>
                <a:gd name="connsiteX1" fmla="*/ 313303 w 626605"/>
                <a:gd name="connsiteY1" fmla="*/ 0 h 598117"/>
                <a:gd name="connsiteX2" fmla="*/ 626605 w 626605"/>
                <a:gd name="connsiteY2" fmla="*/ 598117 h 598117"/>
                <a:gd name="connsiteX3" fmla="*/ 0 w 626605"/>
                <a:gd name="connsiteY3" fmla="*/ 598117 h 598117"/>
                <a:gd name="connsiteX0" fmla="*/ 0 w 626605"/>
                <a:gd name="connsiteY0" fmla="*/ 598117 h 598117"/>
                <a:gd name="connsiteX1" fmla="*/ 313303 w 626605"/>
                <a:gd name="connsiteY1" fmla="*/ 0 h 598117"/>
                <a:gd name="connsiteX2" fmla="*/ 626605 w 626605"/>
                <a:gd name="connsiteY2" fmla="*/ 598117 h 598117"/>
                <a:gd name="connsiteX3" fmla="*/ 0 w 626605"/>
                <a:gd name="connsiteY3" fmla="*/ 598117 h 598117"/>
                <a:gd name="connsiteX0" fmla="*/ 0 w 626605"/>
                <a:gd name="connsiteY0" fmla="*/ 598117 h 598117"/>
                <a:gd name="connsiteX1" fmla="*/ 313303 w 626605"/>
                <a:gd name="connsiteY1" fmla="*/ 0 h 598117"/>
                <a:gd name="connsiteX2" fmla="*/ 626605 w 626605"/>
                <a:gd name="connsiteY2" fmla="*/ 598117 h 598117"/>
                <a:gd name="connsiteX3" fmla="*/ 0 w 626605"/>
                <a:gd name="connsiteY3" fmla="*/ 598117 h 598117"/>
                <a:gd name="connsiteX0" fmla="*/ 0 w 626605"/>
                <a:gd name="connsiteY0" fmla="*/ 598117 h 598117"/>
                <a:gd name="connsiteX1" fmla="*/ 313303 w 626605"/>
                <a:gd name="connsiteY1" fmla="*/ 0 h 598117"/>
                <a:gd name="connsiteX2" fmla="*/ 626605 w 626605"/>
                <a:gd name="connsiteY2" fmla="*/ 598117 h 598117"/>
                <a:gd name="connsiteX3" fmla="*/ 0 w 626605"/>
                <a:gd name="connsiteY3" fmla="*/ 598117 h 598117"/>
                <a:gd name="connsiteX0" fmla="*/ 0 w 626605"/>
                <a:gd name="connsiteY0" fmla="*/ 598117 h 598117"/>
                <a:gd name="connsiteX1" fmla="*/ 313303 w 626605"/>
                <a:gd name="connsiteY1" fmla="*/ 0 h 598117"/>
                <a:gd name="connsiteX2" fmla="*/ 626605 w 626605"/>
                <a:gd name="connsiteY2" fmla="*/ 598117 h 598117"/>
                <a:gd name="connsiteX3" fmla="*/ 0 w 626605"/>
                <a:gd name="connsiteY3" fmla="*/ 598117 h 598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6605" h="598117">
                  <a:moveTo>
                    <a:pt x="0" y="598117"/>
                  </a:moveTo>
                  <a:cubicBezTo>
                    <a:pt x="63725" y="379956"/>
                    <a:pt x="80477" y="121084"/>
                    <a:pt x="313303" y="0"/>
                  </a:cubicBezTo>
                  <a:cubicBezTo>
                    <a:pt x="546129" y="111689"/>
                    <a:pt x="566012" y="379956"/>
                    <a:pt x="626605" y="598117"/>
                  </a:cubicBezTo>
                  <a:lnTo>
                    <a:pt x="0" y="598117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30" name="Freeform 90">
              <a:extLst>
                <a:ext uri="{FF2B5EF4-FFF2-40B4-BE49-F238E27FC236}">
                  <a16:creationId xmlns:a16="http://schemas.microsoft.com/office/drawing/2014/main" id="{EDE37AA0-434B-129D-8A21-1636347F84DE}"/>
                </a:ext>
              </a:extLst>
            </p:cNvPr>
            <p:cNvSpPr/>
            <p:nvPr/>
          </p:nvSpPr>
          <p:spPr>
            <a:xfrm>
              <a:off x="4543940" y="5515999"/>
              <a:ext cx="235878" cy="409259"/>
            </a:xfrm>
            <a:custGeom>
              <a:avLst/>
              <a:gdLst>
                <a:gd name="connsiteX0" fmla="*/ 0 w 237506"/>
                <a:gd name="connsiteY0" fmla="*/ 0 h 409699"/>
                <a:gd name="connsiteX1" fmla="*/ 11875 w 237506"/>
                <a:gd name="connsiteY1" fmla="*/ 332509 h 409699"/>
                <a:gd name="connsiteX2" fmla="*/ 237506 w 237506"/>
                <a:gd name="connsiteY2" fmla="*/ 409699 h 409699"/>
                <a:gd name="connsiteX3" fmla="*/ 0 w 237506"/>
                <a:gd name="connsiteY3" fmla="*/ 0 h 409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7506" h="409699">
                  <a:moveTo>
                    <a:pt x="0" y="0"/>
                  </a:moveTo>
                  <a:lnTo>
                    <a:pt x="11875" y="332509"/>
                  </a:lnTo>
                  <a:lnTo>
                    <a:pt x="237506" y="4096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31" name="Freeform 91">
              <a:extLst>
                <a:ext uri="{FF2B5EF4-FFF2-40B4-BE49-F238E27FC236}">
                  <a16:creationId xmlns:a16="http://schemas.microsoft.com/office/drawing/2014/main" id="{6D1B24B8-8074-912D-7967-FC17F8E71494}"/>
                </a:ext>
              </a:extLst>
            </p:cNvPr>
            <p:cNvSpPr/>
            <p:nvPr/>
          </p:nvSpPr>
          <p:spPr>
            <a:xfrm flipH="1">
              <a:off x="3632414" y="5515999"/>
              <a:ext cx="235878" cy="409259"/>
            </a:xfrm>
            <a:custGeom>
              <a:avLst/>
              <a:gdLst>
                <a:gd name="connsiteX0" fmla="*/ 0 w 237506"/>
                <a:gd name="connsiteY0" fmla="*/ 0 h 409699"/>
                <a:gd name="connsiteX1" fmla="*/ 11875 w 237506"/>
                <a:gd name="connsiteY1" fmla="*/ 332509 h 409699"/>
                <a:gd name="connsiteX2" fmla="*/ 237506 w 237506"/>
                <a:gd name="connsiteY2" fmla="*/ 409699 h 409699"/>
                <a:gd name="connsiteX3" fmla="*/ 0 w 237506"/>
                <a:gd name="connsiteY3" fmla="*/ 0 h 409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7506" h="409699">
                  <a:moveTo>
                    <a:pt x="0" y="0"/>
                  </a:moveTo>
                  <a:lnTo>
                    <a:pt x="11875" y="332509"/>
                  </a:lnTo>
                  <a:lnTo>
                    <a:pt x="237506" y="4096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32" name="Freeform 92">
              <a:extLst>
                <a:ext uri="{FF2B5EF4-FFF2-40B4-BE49-F238E27FC236}">
                  <a16:creationId xmlns:a16="http://schemas.microsoft.com/office/drawing/2014/main" id="{947A9A40-78A0-4D53-7343-D6A3D805AD54}"/>
                </a:ext>
              </a:extLst>
            </p:cNvPr>
            <p:cNvSpPr/>
            <p:nvPr/>
          </p:nvSpPr>
          <p:spPr>
            <a:xfrm>
              <a:off x="3696381" y="6648997"/>
              <a:ext cx="251870" cy="904674"/>
            </a:xfrm>
            <a:custGeom>
              <a:avLst/>
              <a:gdLst>
                <a:gd name="connsiteX0" fmla="*/ 178594 w 250032"/>
                <a:gd name="connsiteY0" fmla="*/ 0 h 909637"/>
                <a:gd name="connsiteX1" fmla="*/ 2382 w 250032"/>
                <a:gd name="connsiteY1" fmla="*/ 264319 h 909637"/>
                <a:gd name="connsiteX2" fmla="*/ 0 w 250032"/>
                <a:gd name="connsiteY2" fmla="*/ 909637 h 909637"/>
                <a:gd name="connsiteX3" fmla="*/ 250032 w 250032"/>
                <a:gd name="connsiteY3" fmla="*/ 488156 h 909637"/>
                <a:gd name="connsiteX4" fmla="*/ 178594 w 250032"/>
                <a:gd name="connsiteY4" fmla="*/ 0 h 909637"/>
                <a:gd name="connsiteX0" fmla="*/ 188119 w 250032"/>
                <a:gd name="connsiteY0" fmla="*/ 0 h 907255"/>
                <a:gd name="connsiteX1" fmla="*/ 2382 w 250032"/>
                <a:gd name="connsiteY1" fmla="*/ 261937 h 907255"/>
                <a:gd name="connsiteX2" fmla="*/ 0 w 250032"/>
                <a:gd name="connsiteY2" fmla="*/ 907255 h 907255"/>
                <a:gd name="connsiteX3" fmla="*/ 250032 w 250032"/>
                <a:gd name="connsiteY3" fmla="*/ 485774 h 907255"/>
                <a:gd name="connsiteX4" fmla="*/ 188119 w 250032"/>
                <a:gd name="connsiteY4" fmla="*/ 0 h 9072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0032" h="907255">
                  <a:moveTo>
                    <a:pt x="188119" y="0"/>
                  </a:moveTo>
                  <a:lnTo>
                    <a:pt x="2382" y="261937"/>
                  </a:lnTo>
                  <a:lnTo>
                    <a:pt x="0" y="907255"/>
                  </a:lnTo>
                  <a:lnTo>
                    <a:pt x="250032" y="485774"/>
                  </a:lnTo>
                  <a:lnTo>
                    <a:pt x="188119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33" name="Freeform 93">
              <a:extLst>
                <a:ext uri="{FF2B5EF4-FFF2-40B4-BE49-F238E27FC236}">
                  <a16:creationId xmlns:a16="http://schemas.microsoft.com/office/drawing/2014/main" id="{187DFADF-0AFB-7CFB-1B3F-EE0C3C0F5A0C}"/>
                </a:ext>
              </a:extLst>
            </p:cNvPr>
            <p:cNvSpPr/>
            <p:nvPr/>
          </p:nvSpPr>
          <p:spPr>
            <a:xfrm>
              <a:off x="4467980" y="6679151"/>
              <a:ext cx="211888" cy="900368"/>
            </a:xfrm>
            <a:custGeom>
              <a:avLst/>
              <a:gdLst>
                <a:gd name="connsiteX0" fmla="*/ 47625 w 209550"/>
                <a:gd name="connsiteY0" fmla="*/ 0 h 902494"/>
                <a:gd name="connsiteX1" fmla="*/ 0 w 209550"/>
                <a:gd name="connsiteY1" fmla="*/ 445294 h 902494"/>
                <a:gd name="connsiteX2" fmla="*/ 204788 w 209550"/>
                <a:gd name="connsiteY2" fmla="*/ 902494 h 902494"/>
                <a:gd name="connsiteX3" fmla="*/ 209550 w 209550"/>
                <a:gd name="connsiteY3" fmla="*/ 242888 h 902494"/>
                <a:gd name="connsiteX4" fmla="*/ 47625 w 209550"/>
                <a:gd name="connsiteY4" fmla="*/ 0 h 902494"/>
                <a:gd name="connsiteX0" fmla="*/ 40482 w 209550"/>
                <a:gd name="connsiteY0" fmla="*/ 0 h 902494"/>
                <a:gd name="connsiteX1" fmla="*/ 0 w 209550"/>
                <a:gd name="connsiteY1" fmla="*/ 445294 h 902494"/>
                <a:gd name="connsiteX2" fmla="*/ 204788 w 209550"/>
                <a:gd name="connsiteY2" fmla="*/ 902494 h 902494"/>
                <a:gd name="connsiteX3" fmla="*/ 209550 w 209550"/>
                <a:gd name="connsiteY3" fmla="*/ 242888 h 902494"/>
                <a:gd name="connsiteX4" fmla="*/ 40482 w 209550"/>
                <a:gd name="connsiteY4" fmla="*/ 0 h 9024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9550" h="902494">
                  <a:moveTo>
                    <a:pt x="40482" y="0"/>
                  </a:moveTo>
                  <a:lnTo>
                    <a:pt x="0" y="445294"/>
                  </a:lnTo>
                  <a:lnTo>
                    <a:pt x="204788" y="902494"/>
                  </a:lnTo>
                  <a:cubicBezTo>
                    <a:pt x="206375" y="682625"/>
                    <a:pt x="207963" y="462757"/>
                    <a:pt x="209550" y="242888"/>
                  </a:cubicBezTo>
                  <a:lnTo>
                    <a:pt x="40482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34" name="Flowchart: Extract 23">
              <a:extLst>
                <a:ext uri="{FF2B5EF4-FFF2-40B4-BE49-F238E27FC236}">
                  <a16:creationId xmlns:a16="http://schemas.microsoft.com/office/drawing/2014/main" id="{C63EF1C3-3C60-1EFF-78AD-1D184F5EFC58}"/>
                </a:ext>
              </a:extLst>
            </p:cNvPr>
            <p:cNvSpPr/>
            <p:nvPr/>
          </p:nvSpPr>
          <p:spPr>
            <a:xfrm flipV="1">
              <a:off x="3676392" y="6916091"/>
              <a:ext cx="43976" cy="637580"/>
            </a:xfrm>
            <a:custGeom>
              <a:avLst/>
              <a:gdLst/>
              <a:ahLst/>
              <a:cxnLst/>
              <a:rect l="l" t="t" r="r" b="b"/>
              <a:pathLst>
                <a:path w="45719" h="641747">
                  <a:moveTo>
                    <a:pt x="22860" y="641747"/>
                  </a:moveTo>
                  <a:lnTo>
                    <a:pt x="45158" y="310752"/>
                  </a:lnTo>
                  <a:lnTo>
                    <a:pt x="45719" y="310752"/>
                  </a:lnTo>
                  <a:lnTo>
                    <a:pt x="45426" y="306768"/>
                  </a:lnTo>
                  <a:lnTo>
                    <a:pt x="45719" y="302418"/>
                  </a:lnTo>
                  <a:lnTo>
                    <a:pt x="45106" y="302418"/>
                  </a:lnTo>
                  <a:lnTo>
                    <a:pt x="22860" y="0"/>
                  </a:lnTo>
                  <a:lnTo>
                    <a:pt x="613" y="302418"/>
                  </a:lnTo>
                  <a:lnTo>
                    <a:pt x="0" y="302418"/>
                  </a:lnTo>
                  <a:lnTo>
                    <a:pt x="293" y="306768"/>
                  </a:lnTo>
                  <a:lnTo>
                    <a:pt x="0" y="310752"/>
                  </a:lnTo>
                  <a:lnTo>
                    <a:pt x="562" y="310752"/>
                  </a:lnTo>
                  <a:close/>
                </a:path>
              </a:pathLst>
            </a:cu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35" name="Flowchart: Extract 23">
              <a:extLst>
                <a:ext uri="{FF2B5EF4-FFF2-40B4-BE49-F238E27FC236}">
                  <a16:creationId xmlns:a16="http://schemas.microsoft.com/office/drawing/2014/main" id="{11812C50-D6D8-A6CC-C55E-8AAD354A0F6B}"/>
                </a:ext>
              </a:extLst>
            </p:cNvPr>
            <p:cNvSpPr/>
            <p:nvPr/>
          </p:nvSpPr>
          <p:spPr>
            <a:xfrm flipV="1">
              <a:off x="4663877" y="6916091"/>
              <a:ext cx="47975" cy="637580"/>
            </a:xfrm>
            <a:custGeom>
              <a:avLst/>
              <a:gdLst/>
              <a:ahLst/>
              <a:cxnLst/>
              <a:rect l="l" t="t" r="r" b="b"/>
              <a:pathLst>
                <a:path w="45719" h="641747">
                  <a:moveTo>
                    <a:pt x="22860" y="641747"/>
                  </a:moveTo>
                  <a:lnTo>
                    <a:pt x="45158" y="310752"/>
                  </a:lnTo>
                  <a:lnTo>
                    <a:pt x="45719" y="310752"/>
                  </a:lnTo>
                  <a:lnTo>
                    <a:pt x="45426" y="306768"/>
                  </a:lnTo>
                  <a:lnTo>
                    <a:pt x="45719" y="302418"/>
                  </a:lnTo>
                  <a:lnTo>
                    <a:pt x="45106" y="302418"/>
                  </a:lnTo>
                  <a:lnTo>
                    <a:pt x="22860" y="0"/>
                  </a:lnTo>
                  <a:lnTo>
                    <a:pt x="613" y="302418"/>
                  </a:lnTo>
                  <a:lnTo>
                    <a:pt x="0" y="302418"/>
                  </a:lnTo>
                  <a:lnTo>
                    <a:pt x="293" y="306768"/>
                  </a:lnTo>
                  <a:lnTo>
                    <a:pt x="0" y="310752"/>
                  </a:lnTo>
                  <a:lnTo>
                    <a:pt x="562" y="310752"/>
                  </a:lnTo>
                  <a:close/>
                </a:path>
              </a:pathLst>
            </a:cu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36" name="Flowchart: Extract 23">
              <a:extLst>
                <a:ext uri="{FF2B5EF4-FFF2-40B4-BE49-F238E27FC236}">
                  <a16:creationId xmlns:a16="http://schemas.microsoft.com/office/drawing/2014/main" id="{603C44E1-7A50-C3DF-971B-A0F8C20AD7D0}"/>
                </a:ext>
              </a:extLst>
            </p:cNvPr>
            <p:cNvSpPr/>
            <p:nvPr/>
          </p:nvSpPr>
          <p:spPr>
            <a:xfrm flipV="1">
              <a:off x="4132155" y="6842854"/>
              <a:ext cx="127933" cy="723739"/>
            </a:xfrm>
            <a:custGeom>
              <a:avLst/>
              <a:gdLst/>
              <a:ahLst/>
              <a:cxnLst/>
              <a:rect l="l" t="t" r="r" b="b"/>
              <a:pathLst>
                <a:path w="45719" h="641747">
                  <a:moveTo>
                    <a:pt x="22860" y="641747"/>
                  </a:moveTo>
                  <a:lnTo>
                    <a:pt x="45158" y="310752"/>
                  </a:lnTo>
                  <a:lnTo>
                    <a:pt x="45719" y="310752"/>
                  </a:lnTo>
                  <a:lnTo>
                    <a:pt x="45426" y="306768"/>
                  </a:lnTo>
                  <a:lnTo>
                    <a:pt x="45719" y="302418"/>
                  </a:lnTo>
                  <a:lnTo>
                    <a:pt x="45106" y="302418"/>
                  </a:lnTo>
                  <a:lnTo>
                    <a:pt x="22860" y="0"/>
                  </a:lnTo>
                  <a:lnTo>
                    <a:pt x="613" y="302418"/>
                  </a:lnTo>
                  <a:lnTo>
                    <a:pt x="0" y="302418"/>
                  </a:lnTo>
                  <a:lnTo>
                    <a:pt x="293" y="306768"/>
                  </a:lnTo>
                  <a:lnTo>
                    <a:pt x="0" y="310752"/>
                  </a:lnTo>
                  <a:lnTo>
                    <a:pt x="562" y="310752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37" name="Flowchart: Extract 23">
              <a:extLst>
                <a:ext uri="{FF2B5EF4-FFF2-40B4-BE49-F238E27FC236}">
                  <a16:creationId xmlns:a16="http://schemas.microsoft.com/office/drawing/2014/main" id="{DF0BBBBE-FC7C-3721-DBAB-B6E7FEECBADC}"/>
                </a:ext>
              </a:extLst>
            </p:cNvPr>
            <p:cNvSpPr/>
            <p:nvPr/>
          </p:nvSpPr>
          <p:spPr>
            <a:xfrm flipV="1">
              <a:off x="4176131" y="6842854"/>
              <a:ext cx="43978" cy="710817"/>
            </a:xfrm>
            <a:custGeom>
              <a:avLst/>
              <a:gdLst/>
              <a:ahLst/>
              <a:cxnLst/>
              <a:rect l="l" t="t" r="r" b="b"/>
              <a:pathLst>
                <a:path w="45719" h="641747">
                  <a:moveTo>
                    <a:pt x="22860" y="641747"/>
                  </a:moveTo>
                  <a:lnTo>
                    <a:pt x="45158" y="310752"/>
                  </a:lnTo>
                  <a:lnTo>
                    <a:pt x="45719" y="310752"/>
                  </a:lnTo>
                  <a:lnTo>
                    <a:pt x="45426" y="306768"/>
                  </a:lnTo>
                  <a:lnTo>
                    <a:pt x="45719" y="302418"/>
                  </a:lnTo>
                  <a:lnTo>
                    <a:pt x="45106" y="302418"/>
                  </a:lnTo>
                  <a:lnTo>
                    <a:pt x="22860" y="0"/>
                  </a:lnTo>
                  <a:lnTo>
                    <a:pt x="613" y="302418"/>
                  </a:lnTo>
                  <a:lnTo>
                    <a:pt x="0" y="302418"/>
                  </a:lnTo>
                  <a:lnTo>
                    <a:pt x="293" y="306768"/>
                  </a:lnTo>
                  <a:lnTo>
                    <a:pt x="0" y="310752"/>
                  </a:lnTo>
                  <a:lnTo>
                    <a:pt x="562" y="310752"/>
                  </a:lnTo>
                  <a:close/>
                </a:path>
              </a:pathLst>
            </a:cu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38" name="Isosceles Triangle 21">
              <a:extLst>
                <a:ext uri="{FF2B5EF4-FFF2-40B4-BE49-F238E27FC236}">
                  <a16:creationId xmlns:a16="http://schemas.microsoft.com/office/drawing/2014/main" id="{686774BF-BC6D-D595-EE7E-B6404E5794B5}"/>
                </a:ext>
              </a:extLst>
            </p:cNvPr>
            <p:cNvSpPr/>
            <p:nvPr/>
          </p:nvSpPr>
          <p:spPr>
            <a:xfrm rot="12359915">
              <a:off x="3740359" y="5455687"/>
              <a:ext cx="67963" cy="508341"/>
            </a:xfrm>
            <a:custGeom>
              <a:avLst/>
              <a:gdLst>
                <a:gd name="connsiteX0" fmla="*/ 0 w 92547"/>
                <a:gd name="connsiteY0" fmla="*/ 489355 h 489355"/>
                <a:gd name="connsiteX1" fmla="*/ 46274 w 92547"/>
                <a:gd name="connsiteY1" fmla="*/ 0 h 489355"/>
                <a:gd name="connsiteX2" fmla="*/ 92547 w 92547"/>
                <a:gd name="connsiteY2" fmla="*/ 489355 h 489355"/>
                <a:gd name="connsiteX3" fmla="*/ 0 w 92547"/>
                <a:gd name="connsiteY3" fmla="*/ 489355 h 489355"/>
                <a:gd name="connsiteX0" fmla="*/ 0 w 105378"/>
                <a:gd name="connsiteY0" fmla="*/ 434627 h 489355"/>
                <a:gd name="connsiteX1" fmla="*/ 59105 w 105378"/>
                <a:gd name="connsiteY1" fmla="*/ 0 h 489355"/>
                <a:gd name="connsiteX2" fmla="*/ 105378 w 105378"/>
                <a:gd name="connsiteY2" fmla="*/ 489355 h 489355"/>
                <a:gd name="connsiteX3" fmla="*/ 0 w 105378"/>
                <a:gd name="connsiteY3" fmla="*/ 434627 h 489355"/>
                <a:gd name="connsiteX0" fmla="*/ 0 w 59105"/>
                <a:gd name="connsiteY0" fmla="*/ 434627 h 525452"/>
                <a:gd name="connsiteX1" fmla="*/ 59105 w 59105"/>
                <a:gd name="connsiteY1" fmla="*/ 0 h 525452"/>
                <a:gd name="connsiteX2" fmla="*/ 37048 w 59105"/>
                <a:gd name="connsiteY2" fmla="*/ 525452 h 525452"/>
                <a:gd name="connsiteX3" fmla="*/ 0 w 59105"/>
                <a:gd name="connsiteY3" fmla="*/ 434627 h 525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9105" h="525452">
                  <a:moveTo>
                    <a:pt x="0" y="434627"/>
                  </a:moveTo>
                  <a:lnTo>
                    <a:pt x="59105" y="0"/>
                  </a:lnTo>
                  <a:lnTo>
                    <a:pt x="37048" y="525452"/>
                  </a:lnTo>
                  <a:lnTo>
                    <a:pt x="0" y="434627"/>
                  </a:lnTo>
                  <a:close/>
                </a:path>
              </a:pathLst>
            </a:cu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 dirty="0"/>
            </a:p>
          </p:txBody>
        </p:sp>
        <p:sp>
          <p:nvSpPr>
            <p:cNvPr id="39" name="Isosceles Triangle 21">
              <a:extLst>
                <a:ext uri="{FF2B5EF4-FFF2-40B4-BE49-F238E27FC236}">
                  <a16:creationId xmlns:a16="http://schemas.microsoft.com/office/drawing/2014/main" id="{F2F60749-D393-273D-84CC-7FDA0FF305AB}"/>
                </a:ext>
              </a:extLst>
            </p:cNvPr>
            <p:cNvSpPr/>
            <p:nvPr/>
          </p:nvSpPr>
          <p:spPr>
            <a:xfrm rot="9240085" flipH="1">
              <a:off x="4603910" y="5455687"/>
              <a:ext cx="67963" cy="508341"/>
            </a:xfrm>
            <a:custGeom>
              <a:avLst/>
              <a:gdLst>
                <a:gd name="connsiteX0" fmla="*/ 0 w 92547"/>
                <a:gd name="connsiteY0" fmla="*/ 489355 h 489355"/>
                <a:gd name="connsiteX1" fmla="*/ 46274 w 92547"/>
                <a:gd name="connsiteY1" fmla="*/ 0 h 489355"/>
                <a:gd name="connsiteX2" fmla="*/ 92547 w 92547"/>
                <a:gd name="connsiteY2" fmla="*/ 489355 h 489355"/>
                <a:gd name="connsiteX3" fmla="*/ 0 w 92547"/>
                <a:gd name="connsiteY3" fmla="*/ 489355 h 489355"/>
                <a:gd name="connsiteX0" fmla="*/ 0 w 105378"/>
                <a:gd name="connsiteY0" fmla="*/ 434627 h 489355"/>
                <a:gd name="connsiteX1" fmla="*/ 59105 w 105378"/>
                <a:gd name="connsiteY1" fmla="*/ 0 h 489355"/>
                <a:gd name="connsiteX2" fmla="*/ 105378 w 105378"/>
                <a:gd name="connsiteY2" fmla="*/ 489355 h 489355"/>
                <a:gd name="connsiteX3" fmla="*/ 0 w 105378"/>
                <a:gd name="connsiteY3" fmla="*/ 434627 h 489355"/>
                <a:gd name="connsiteX0" fmla="*/ 0 w 59105"/>
                <a:gd name="connsiteY0" fmla="*/ 434627 h 525452"/>
                <a:gd name="connsiteX1" fmla="*/ 59105 w 59105"/>
                <a:gd name="connsiteY1" fmla="*/ 0 h 525452"/>
                <a:gd name="connsiteX2" fmla="*/ 37048 w 59105"/>
                <a:gd name="connsiteY2" fmla="*/ 525452 h 525452"/>
                <a:gd name="connsiteX3" fmla="*/ 0 w 59105"/>
                <a:gd name="connsiteY3" fmla="*/ 434627 h 525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9105" h="525452">
                  <a:moveTo>
                    <a:pt x="0" y="434627"/>
                  </a:moveTo>
                  <a:lnTo>
                    <a:pt x="59105" y="0"/>
                  </a:lnTo>
                  <a:lnTo>
                    <a:pt x="37048" y="525452"/>
                  </a:lnTo>
                  <a:lnTo>
                    <a:pt x="0" y="434627"/>
                  </a:lnTo>
                  <a:close/>
                </a:path>
              </a:pathLst>
            </a:cu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 dirty="0"/>
            </a:p>
          </p:txBody>
        </p:sp>
      </p:grpSp>
      <p:sp>
        <p:nvSpPr>
          <p:cNvPr id="47" name="TextBox 46">
            <a:extLst>
              <a:ext uri="{FF2B5EF4-FFF2-40B4-BE49-F238E27FC236}">
                <a16:creationId xmlns:a16="http://schemas.microsoft.com/office/drawing/2014/main" id="{DBC5AF16-FF53-1152-1797-28A6E44EEE68}"/>
              </a:ext>
            </a:extLst>
          </p:cNvPr>
          <p:cNvSpPr txBox="1"/>
          <p:nvPr/>
        </p:nvSpPr>
        <p:spPr>
          <a:xfrm>
            <a:off x="7010856" y="561596"/>
            <a:ext cx="946062" cy="408623"/>
          </a:xfrm>
          <a:prstGeom prst="roundRect">
            <a:avLst/>
          </a:prstGeom>
          <a:solidFill>
            <a:schemeClr val="bg1">
              <a:alpha val="5000"/>
            </a:schemeClr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Phase 4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C7E97FCC-BA9C-E6CF-F060-B1EE229A2D2F}"/>
              </a:ext>
            </a:extLst>
          </p:cNvPr>
          <p:cNvSpPr txBox="1"/>
          <p:nvPr/>
        </p:nvSpPr>
        <p:spPr>
          <a:xfrm>
            <a:off x="4524654" y="971762"/>
            <a:ext cx="946062" cy="408623"/>
          </a:xfrm>
          <a:prstGeom prst="roundRect">
            <a:avLst/>
          </a:prstGeom>
          <a:solidFill>
            <a:schemeClr val="bg1">
              <a:alpha val="5000"/>
            </a:schemeClr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Phase 3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AD050398-5D4C-6D0E-53F4-984CC812DCB8}"/>
              </a:ext>
            </a:extLst>
          </p:cNvPr>
          <p:cNvGrpSpPr>
            <a:grpSpLocks/>
          </p:cNvGrpSpPr>
          <p:nvPr/>
        </p:nvGrpSpPr>
        <p:grpSpPr>
          <a:xfrm>
            <a:off x="3397251" y="2387600"/>
            <a:ext cx="5499099" cy="3888107"/>
            <a:chOff x="4921251" y="2387599"/>
            <a:chExt cx="5499099" cy="3888107"/>
          </a:xfrm>
        </p:grpSpPr>
        <p:sp>
          <p:nvSpPr>
            <p:cNvPr id="54" name="Rectangle: Rounded Corners 53">
              <a:extLst>
                <a:ext uri="{FF2B5EF4-FFF2-40B4-BE49-F238E27FC236}">
                  <a16:creationId xmlns:a16="http://schemas.microsoft.com/office/drawing/2014/main" id="{B325E5FD-76A8-6FB9-780A-51202CCA4D75}"/>
                </a:ext>
              </a:extLst>
            </p:cNvPr>
            <p:cNvSpPr>
              <a:spLocks/>
            </p:cNvSpPr>
            <p:nvPr/>
          </p:nvSpPr>
          <p:spPr>
            <a:xfrm>
              <a:off x="5467149" y="3429000"/>
              <a:ext cx="4953201" cy="2846706"/>
            </a:xfrm>
            <a:prstGeom prst="roundRect">
              <a:avLst>
                <a:gd name="adj" fmla="val 5509"/>
              </a:avLst>
            </a:prstGeom>
            <a:gradFill>
              <a:gsLst>
                <a:gs pos="0">
                  <a:schemeClr val="bg1">
                    <a:alpha val="55000"/>
                  </a:schemeClr>
                </a:gs>
                <a:gs pos="100000">
                  <a:schemeClr val="bg1"/>
                </a:gs>
              </a:gsLst>
              <a:lin ang="5400000" scaled="0"/>
            </a:gra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lIns="180000" tIns="180000" rIns="180000" bIns="180000" rtlCol="0" anchor="t"/>
            <a:lstStyle/>
            <a:p>
              <a:r>
                <a:rPr lang="en-GB" b="1" u="sng" dirty="0"/>
                <a:t>Phase 2</a:t>
              </a:r>
            </a:p>
            <a:p>
              <a:endParaRPr lang="en-GB" dirty="0"/>
            </a:p>
            <a:p>
              <a:r>
                <a:rPr lang="en-GB" dirty="0"/>
                <a:t>For phase 2 I……</a:t>
              </a:r>
            </a:p>
          </p:txBody>
        </p:sp>
        <p:cxnSp>
          <p:nvCxnSpPr>
            <p:cNvPr id="55" name="Connector: Elbow 54">
              <a:extLst>
                <a:ext uri="{FF2B5EF4-FFF2-40B4-BE49-F238E27FC236}">
                  <a16:creationId xmlns:a16="http://schemas.microsoft.com/office/drawing/2014/main" id="{E3EB464C-7CC3-C154-302A-2EE313FADAE1}"/>
                </a:ext>
              </a:extLst>
            </p:cNvPr>
            <p:cNvCxnSpPr>
              <a:cxnSpLocks/>
              <a:stCxn id="54" idx="1"/>
            </p:cNvCxnSpPr>
            <p:nvPr/>
          </p:nvCxnSpPr>
          <p:spPr>
            <a:xfrm rot="10800000">
              <a:off x="4921251" y="2387599"/>
              <a:ext cx="545899" cy="2464754"/>
            </a:xfrm>
            <a:prstGeom prst="bentConnector2">
              <a:avLst/>
            </a:prstGeom>
            <a:ln w="25400">
              <a:solidFill>
                <a:schemeClr val="bg1"/>
              </a:solidFill>
              <a:headEnd type="non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TextBox 55">
            <a:extLst>
              <a:ext uri="{FF2B5EF4-FFF2-40B4-BE49-F238E27FC236}">
                <a16:creationId xmlns:a16="http://schemas.microsoft.com/office/drawing/2014/main" id="{22F08EDB-3D29-A1E8-B0E7-9304FB8BE18C}"/>
              </a:ext>
            </a:extLst>
          </p:cNvPr>
          <p:cNvSpPr txBox="1"/>
          <p:nvPr/>
        </p:nvSpPr>
        <p:spPr>
          <a:xfrm>
            <a:off x="2358941" y="1899218"/>
            <a:ext cx="946062" cy="408623"/>
          </a:xfrm>
          <a:prstGeom prst="roundRect">
            <a:avLst/>
          </a:prstGeom>
          <a:solidFill>
            <a:schemeClr val="bg1">
              <a:alpha val="5000"/>
            </a:schemeClr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Phase 2</a:t>
            </a: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18327189-BCEA-6AF0-40E4-30A19456959C}"/>
              </a:ext>
            </a:extLst>
          </p:cNvPr>
          <p:cNvSpPr/>
          <p:nvPr/>
        </p:nvSpPr>
        <p:spPr>
          <a:xfrm>
            <a:off x="8019815" y="1006408"/>
            <a:ext cx="230345" cy="230345"/>
          </a:xfrm>
          <a:prstGeom prst="ellipse">
            <a:avLst/>
          </a:prstGeom>
          <a:solidFill>
            <a:srgbClr val="FA9600"/>
          </a:solidFill>
          <a:ln>
            <a:solidFill>
              <a:srgbClr val="FA9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36B10072-5466-B9A4-1855-65ADBD3B89A4}"/>
              </a:ext>
            </a:extLst>
          </p:cNvPr>
          <p:cNvSpPr/>
          <p:nvPr/>
        </p:nvSpPr>
        <p:spPr>
          <a:xfrm>
            <a:off x="6563672" y="1121581"/>
            <a:ext cx="230345" cy="230345"/>
          </a:xfrm>
          <a:prstGeom prst="ellipse">
            <a:avLst/>
          </a:prstGeom>
          <a:solidFill>
            <a:srgbClr val="FA9600"/>
          </a:solidFill>
          <a:ln>
            <a:solidFill>
              <a:srgbClr val="FA9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46C5F062-E5F9-3097-FC55-F94093820B49}"/>
              </a:ext>
            </a:extLst>
          </p:cNvPr>
          <p:cNvSpPr/>
          <p:nvPr/>
        </p:nvSpPr>
        <p:spPr>
          <a:xfrm>
            <a:off x="4456828" y="1669007"/>
            <a:ext cx="230345" cy="230345"/>
          </a:xfrm>
          <a:prstGeom prst="ellipse">
            <a:avLst/>
          </a:prstGeom>
          <a:solidFill>
            <a:srgbClr val="FA9600"/>
          </a:solidFill>
          <a:ln>
            <a:solidFill>
              <a:srgbClr val="FA9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7703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Arc 61">
            <a:extLst>
              <a:ext uri="{FF2B5EF4-FFF2-40B4-BE49-F238E27FC236}">
                <a16:creationId xmlns:a16="http://schemas.microsoft.com/office/drawing/2014/main" id="{C012121F-571F-9300-FCB8-A25D98E9BF82}"/>
              </a:ext>
            </a:extLst>
          </p:cNvPr>
          <p:cNvSpPr/>
          <p:nvPr/>
        </p:nvSpPr>
        <p:spPr>
          <a:xfrm rot="19463749">
            <a:off x="548692" y="1801312"/>
            <a:ext cx="8136819" cy="2720775"/>
          </a:xfrm>
          <a:custGeom>
            <a:avLst/>
            <a:gdLst>
              <a:gd name="connsiteX0" fmla="*/ 3870960 w 7741920"/>
              <a:gd name="connsiteY0" fmla="*/ 0 h 3143794"/>
              <a:gd name="connsiteX1" fmla="*/ 7503462 w 7741920"/>
              <a:gd name="connsiteY1" fmla="*/ 1028719 h 3143794"/>
              <a:gd name="connsiteX2" fmla="*/ 3870960 w 7741920"/>
              <a:gd name="connsiteY2" fmla="*/ 1571897 h 3143794"/>
              <a:gd name="connsiteX3" fmla="*/ 3870960 w 7741920"/>
              <a:gd name="connsiteY3" fmla="*/ 0 h 3143794"/>
              <a:gd name="connsiteX0" fmla="*/ 3870960 w 7741920"/>
              <a:gd name="connsiteY0" fmla="*/ 0 h 3143794"/>
              <a:gd name="connsiteX1" fmla="*/ 7503462 w 7741920"/>
              <a:gd name="connsiteY1" fmla="*/ 1028719 h 3143794"/>
              <a:gd name="connsiteX0" fmla="*/ 0 w 5272484"/>
              <a:gd name="connsiteY0" fmla="*/ 0 h 1924529"/>
              <a:gd name="connsiteX1" fmla="*/ 3632502 w 5272484"/>
              <a:gd name="connsiteY1" fmla="*/ 1028719 h 1924529"/>
              <a:gd name="connsiteX2" fmla="*/ 0 w 5272484"/>
              <a:gd name="connsiteY2" fmla="*/ 1571897 h 1924529"/>
              <a:gd name="connsiteX3" fmla="*/ 0 w 5272484"/>
              <a:gd name="connsiteY3" fmla="*/ 0 h 1924529"/>
              <a:gd name="connsiteX0" fmla="*/ 0 w 5272484"/>
              <a:gd name="connsiteY0" fmla="*/ 0 h 1924529"/>
              <a:gd name="connsiteX1" fmla="*/ 5272484 w 5272484"/>
              <a:gd name="connsiteY1" fmla="*/ 1924529 h 1924529"/>
              <a:gd name="connsiteX0" fmla="*/ 0 w 5294774"/>
              <a:gd name="connsiteY0" fmla="*/ 0 h 1908358"/>
              <a:gd name="connsiteX1" fmla="*/ 3632502 w 5294774"/>
              <a:gd name="connsiteY1" fmla="*/ 1028719 h 1908358"/>
              <a:gd name="connsiteX2" fmla="*/ 0 w 5294774"/>
              <a:gd name="connsiteY2" fmla="*/ 1571897 h 1908358"/>
              <a:gd name="connsiteX3" fmla="*/ 0 w 5294774"/>
              <a:gd name="connsiteY3" fmla="*/ 0 h 1908358"/>
              <a:gd name="connsiteX0" fmla="*/ 0 w 5294774"/>
              <a:gd name="connsiteY0" fmla="*/ 0 h 1908358"/>
              <a:gd name="connsiteX1" fmla="*/ 5294774 w 5294774"/>
              <a:gd name="connsiteY1" fmla="*/ 1908358 h 1908358"/>
              <a:gd name="connsiteX0" fmla="*/ 0 w 8903928"/>
              <a:gd name="connsiteY0" fmla="*/ 0 h 1804225"/>
              <a:gd name="connsiteX1" fmla="*/ 3632502 w 8903928"/>
              <a:gd name="connsiteY1" fmla="*/ 1028719 h 1804225"/>
              <a:gd name="connsiteX2" fmla="*/ 0 w 8903928"/>
              <a:gd name="connsiteY2" fmla="*/ 1571897 h 1804225"/>
              <a:gd name="connsiteX3" fmla="*/ 0 w 8903928"/>
              <a:gd name="connsiteY3" fmla="*/ 0 h 1804225"/>
              <a:gd name="connsiteX0" fmla="*/ 0 w 8903928"/>
              <a:gd name="connsiteY0" fmla="*/ 0 h 1804225"/>
              <a:gd name="connsiteX1" fmla="*/ 8903928 w 8903928"/>
              <a:gd name="connsiteY1" fmla="*/ 1804225 h 1804225"/>
              <a:gd name="connsiteX0" fmla="*/ 0 w 8903928"/>
              <a:gd name="connsiteY0" fmla="*/ 292301 h 2096526"/>
              <a:gd name="connsiteX1" fmla="*/ 3632502 w 8903928"/>
              <a:gd name="connsiteY1" fmla="*/ 1321020 h 2096526"/>
              <a:gd name="connsiteX2" fmla="*/ 0 w 8903928"/>
              <a:gd name="connsiteY2" fmla="*/ 1864198 h 2096526"/>
              <a:gd name="connsiteX3" fmla="*/ 0 w 8903928"/>
              <a:gd name="connsiteY3" fmla="*/ 292301 h 2096526"/>
              <a:gd name="connsiteX0" fmla="*/ 0 w 8903928"/>
              <a:gd name="connsiteY0" fmla="*/ 292301 h 2096526"/>
              <a:gd name="connsiteX1" fmla="*/ 8903928 w 8903928"/>
              <a:gd name="connsiteY1" fmla="*/ 2096526 h 2096526"/>
              <a:gd name="connsiteX0" fmla="*/ 0 w 8903928"/>
              <a:gd name="connsiteY0" fmla="*/ 1249475 h 3053700"/>
              <a:gd name="connsiteX1" fmla="*/ 2865604 w 8903928"/>
              <a:gd name="connsiteY1" fmla="*/ 133144 h 3053700"/>
              <a:gd name="connsiteX2" fmla="*/ 0 w 8903928"/>
              <a:gd name="connsiteY2" fmla="*/ 2821372 h 3053700"/>
              <a:gd name="connsiteX3" fmla="*/ 0 w 8903928"/>
              <a:gd name="connsiteY3" fmla="*/ 1249475 h 3053700"/>
              <a:gd name="connsiteX0" fmla="*/ 0 w 8903928"/>
              <a:gd name="connsiteY0" fmla="*/ 1249475 h 3053700"/>
              <a:gd name="connsiteX1" fmla="*/ 8903928 w 8903928"/>
              <a:gd name="connsiteY1" fmla="*/ 3053700 h 3053700"/>
              <a:gd name="connsiteX0" fmla="*/ 0 w 8903928"/>
              <a:gd name="connsiteY0" fmla="*/ 1116331 h 2920556"/>
              <a:gd name="connsiteX1" fmla="*/ 2865604 w 8903928"/>
              <a:gd name="connsiteY1" fmla="*/ 0 h 2920556"/>
              <a:gd name="connsiteX2" fmla="*/ 0 w 8903928"/>
              <a:gd name="connsiteY2" fmla="*/ 2688228 h 2920556"/>
              <a:gd name="connsiteX3" fmla="*/ 0 w 8903928"/>
              <a:gd name="connsiteY3" fmla="*/ 1116331 h 2920556"/>
              <a:gd name="connsiteX0" fmla="*/ 0 w 8903928"/>
              <a:gd name="connsiteY0" fmla="*/ 1116331 h 2920556"/>
              <a:gd name="connsiteX1" fmla="*/ 8903928 w 8903928"/>
              <a:gd name="connsiteY1" fmla="*/ 2920556 h 2920556"/>
              <a:gd name="connsiteX0" fmla="*/ 0 w 8903928"/>
              <a:gd name="connsiteY0" fmla="*/ 292302 h 2516349"/>
              <a:gd name="connsiteX1" fmla="*/ 2581441 w 8903928"/>
              <a:gd name="connsiteY1" fmla="*/ 2399980 h 2516349"/>
              <a:gd name="connsiteX2" fmla="*/ 0 w 8903928"/>
              <a:gd name="connsiteY2" fmla="*/ 1864199 h 2516349"/>
              <a:gd name="connsiteX3" fmla="*/ 0 w 8903928"/>
              <a:gd name="connsiteY3" fmla="*/ 292302 h 2516349"/>
              <a:gd name="connsiteX0" fmla="*/ 0 w 8903928"/>
              <a:gd name="connsiteY0" fmla="*/ 292302 h 2516349"/>
              <a:gd name="connsiteX1" fmla="*/ 8903928 w 8903928"/>
              <a:gd name="connsiteY1" fmla="*/ 2096527 h 2516349"/>
              <a:gd name="connsiteX0" fmla="*/ 350269 w 9254197"/>
              <a:gd name="connsiteY0" fmla="*/ 294780 h 2518827"/>
              <a:gd name="connsiteX1" fmla="*/ 2931710 w 9254197"/>
              <a:gd name="connsiteY1" fmla="*/ 2402458 h 2518827"/>
              <a:gd name="connsiteX2" fmla="*/ 350269 w 9254197"/>
              <a:gd name="connsiteY2" fmla="*/ 1866677 h 2518827"/>
              <a:gd name="connsiteX3" fmla="*/ 350269 w 9254197"/>
              <a:gd name="connsiteY3" fmla="*/ 294780 h 2518827"/>
              <a:gd name="connsiteX0" fmla="*/ 0 w 9254197"/>
              <a:gd name="connsiteY0" fmla="*/ 290325 h 2518827"/>
              <a:gd name="connsiteX1" fmla="*/ 9254197 w 9254197"/>
              <a:gd name="connsiteY1" fmla="*/ 2099005 h 2518827"/>
              <a:gd name="connsiteX0" fmla="*/ 350269 w 9254197"/>
              <a:gd name="connsiteY0" fmla="*/ 495092 h 2719139"/>
              <a:gd name="connsiteX1" fmla="*/ 2931710 w 9254197"/>
              <a:gd name="connsiteY1" fmla="*/ 2602770 h 2719139"/>
              <a:gd name="connsiteX2" fmla="*/ 350269 w 9254197"/>
              <a:gd name="connsiteY2" fmla="*/ 2066989 h 2719139"/>
              <a:gd name="connsiteX3" fmla="*/ 350269 w 9254197"/>
              <a:gd name="connsiteY3" fmla="*/ 495092 h 2719139"/>
              <a:gd name="connsiteX0" fmla="*/ 0 w 9254197"/>
              <a:gd name="connsiteY0" fmla="*/ 490637 h 2719139"/>
              <a:gd name="connsiteX1" fmla="*/ 9254197 w 9254197"/>
              <a:gd name="connsiteY1" fmla="*/ 2299317 h 2719139"/>
              <a:gd name="connsiteX0" fmla="*/ 350269 w 9254197"/>
              <a:gd name="connsiteY0" fmla="*/ 495092 h 2728742"/>
              <a:gd name="connsiteX1" fmla="*/ 2903789 w 9254197"/>
              <a:gd name="connsiteY1" fmla="*/ 2612722 h 2728742"/>
              <a:gd name="connsiteX2" fmla="*/ 350269 w 9254197"/>
              <a:gd name="connsiteY2" fmla="*/ 2066989 h 2728742"/>
              <a:gd name="connsiteX3" fmla="*/ 350269 w 9254197"/>
              <a:gd name="connsiteY3" fmla="*/ 495092 h 2728742"/>
              <a:gd name="connsiteX0" fmla="*/ 0 w 9254197"/>
              <a:gd name="connsiteY0" fmla="*/ 490637 h 2728742"/>
              <a:gd name="connsiteX1" fmla="*/ 9254197 w 9254197"/>
              <a:gd name="connsiteY1" fmla="*/ 2299317 h 2728742"/>
              <a:gd name="connsiteX0" fmla="*/ 350269 w 9254197"/>
              <a:gd name="connsiteY0" fmla="*/ 495092 h 2299317"/>
              <a:gd name="connsiteX1" fmla="*/ 350269 w 9254197"/>
              <a:gd name="connsiteY1" fmla="*/ 2066989 h 2299317"/>
              <a:gd name="connsiteX2" fmla="*/ 350269 w 9254197"/>
              <a:gd name="connsiteY2" fmla="*/ 495092 h 2299317"/>
              <a:gd name="connsiteX0" fmla="*/ 0 w 9254197"/>
              <a:gd name="connsiteY0" fmla="*/ 490637 h 2299317"/>
              <a:gd name="connsiteX1" fmla="*/ 9254197 w 9254197"/>
              <a:gd name="connsiteY1" fmla="*/ 2299317 h 2299317"/>
              <a:gd name="connsiteX0" fmla="*/ 1158741 w 9254197"/>
              <a:gd name="connsiteY0" fmla="*/ 1400426 h 2299317"/>
              <a:gd name="connsiteX1" fmla="*/ 350269 w 9254197"/>
              <a:gd name="connsiteY1" fmla="*/ 2066989 h 2299317"/>
              <a:gd name="connsiteX2" fmla="*/ 1158741 w 9254197"/>
              <a:gd name="connsiteY2" fmla="*/ 1400426 h 2299317"/>
              <a:gd name="connsiteX0" fmla="*/ 0 w 9254197"/>
              <a:gd name="connsiteY0" fmla="*/ 490637 h 2299317"/>
              <a:gd name="connsiteX1" fmla="*/ 9254197 w 9254197"/>
              <a:gd name="connsiteY1" fmla="*/ 2299317 h 2299317"/>
              <a:gd name="connsiteX0" fmla="*/ 4583538 w 9254197"/>
              <a:gd name="connsiteY0" fmla="*/ 3403996 h 3403996"/>
              <a:gd name="connsiteX1" fmla="*/ 350269 w 9254197"/>
              <a:gd name="connsiteY1" fmla="*/ 2066989 h 3403996"/>
              <a:gd name="connsiteX2" fmla="*/ 4583538 w 9254197"/>
              <a:gd name="connsiteY2" fmla="*/ 3403996 h 3403996"/>
              <a:gd name="connsiteX0" fmla="*/ 0 w 9254197"/>
              <a:gd name="connsiteY0" fmla="*/ 490637 h 3403996"/>
              <a:gd name="connsiteX1" fmla="*/ 9254197 w 9254197"/>
              <a:gd name="connsiteY1" fmla="*/ 2299317 h 3403996"/>
              <a:gd name="connsiteX0" fmla="*/ 4233269 w 8903928"/>
              <a:gd name="connsiteY0" fmla="*/ 3201743 h 3201743"/>
              <a:gd name="connsiteX1" fmla="*/ 0 w 8903928"/>
              <a:gd name="connsiteY1" fmla="*/ 1864736 h 3201743"/>
              <a:gd name="connsiteX2" fmla="*/ 4233269 w 8903928"/>
              <a:gd name="connsiteY2" fmla="*/ 3201743 h 3201743"/>
              <a:gd name="connsiteX0" fmla="*/ 134731 w 8903928"/>
              <a:gd name="connsiteY0" fmla="*/ 647809 h 3201743"/>
              <a:gd name="connsiteX1" fmla="*/ 8903928 w 8903928"/>
              <a:gd name="connsiteY1" fmla="*/ 2097064 h 3201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903928" h="3201743" stroke="0" extrusionOk="0">
                <a:moveTo>
                  <a:pt x="4233269" y="3201743"/>
                </a:moveTo>
                <a:lnTo>
                  <a:pt x="0" y="1864736"/>
                </a:lnTo>
                <a:lnTo>
                  <a:pt x="4233269" y="3201743"/>
                </a:lnTo>
                <a:close/>
              </a:path>
              <a:path w="8903928" h="3201743" fill="none">
                <a:moveTo>
                  <a:pt x="134731" y="647809"/>
                </a:moveTo>
                <a:cubicBezTo>
                  <a:pt x="1345276" y="160391"/>
                  <a:pt x="4900350" y="-1072089"/>
                  <a:pt x="8903928" y="2097064"/>
                </a:cubicBezTo>
              </a:path>
            </a:pathLst>
          </a:custGeom>
          <a:noFill/>
          <a:ln w="76200">
            <a:gradFill flip="none" rotWithShape="1">
              <a:gsLst>
                <a:gs pos="61000">
                  <a:schemeClr val="bg2">
                    <a:lumMod val="50000"/>
                  </a:schemeClr>
                </a:gs>
                <a:gs pos="65000">
                  <a:srgbClr val="B98437"/>
                </a:gs>
                <a:gs pos="69000">
                  <a:srgbClr val="FA9600"/>
                </a:gs>
              </a:gsLst>
              <a:path path="circle">
                <a:fillToRect t="100000" r="100000"/>
              </a:path>
              <a:tileRect l="-100000" b="-10000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1718E75E-8656-C067-1B01-C330CAAD8115}"/>
              </a:ext>
            </a:extLst>
          </p:cNvPr>
          <p:cNvSpPr/>
          <p:nvPr/>
        </p:nvSpPr>
        <p:spPr>
          <a:xfrm>
            <a:off x="4456828" y="1726162"/>
            <a:ext cx="230345" cy="230345"/>
          </a:xfrm>
          <a:prstGeom prst="ellipse">
            <a:avLst/>
          </a:prstGeom>
          <a:solidFill>
            <a:srgbClr val="FA9600"/>
          </a:solidFill>
          <a:ln>
            <a:solidFill>
              <a:srgbClr val="FA9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51" name="Group 12">
            <a:extLst>
              <a:ext uri="{FF2B5EF4-FFF2-40B4-BE49-F238E27FC236}">
                <a16:creationId xmlns:a16="http://schemas.microsoft.com/office/drawing/2014/main" id="{0FB901E7-5BFC-8BF2-8E52-035264125B30}"/>
              </a:ext>
            </a:extLst>
          </p:cNvPr>
          <p:cNvGrpSpPr>
            <a:grpSpLocks/>
          </p:cNvGrpSpPr>
          <p:nvPr/>
        </p:nvGrpSpPr>
        <p:grpSpPr bwMode="auto">
          <a:xfrm rot="3814568">
            <a:off x="4229021" y="1254792"/>
            <a:ext cx="455613" cy="1227138"/>
            <a:chOff x="3632414" y="4249455"/>
            <a:chExt cx="1147404" cy="3330064"/>
          </a:xfrm>
        </p:grpSpPr>
        <p:sp>
          <p:nvSpPr>
            <p:cNvPr id="52" name="Isosceles Triangle 13">
              <a:extLst>
                <a:ext uri="{FF2B5EF4-FFF2-40B4-BE49-F238E27FC236}">
                  <a16:creationId xmlns:a16="http://schemas.microsoft.com/office/drawing/2014/main" id="{41CB54C4-EDD2-B211-61A8-8EE0DB96E19A}"/>
                </a:ext>
              </a:extLst>
            </p:cNvPr>
            <p:cNvSpPr/>
            <p:nvPr/>
          </p:nvSpPr>
          <p:spPr>
            <a:xfrm flipV="1">
              <a:off x="3852301" y="5223057"/>
              <a:ext cx="711630" cy="1899817"/>
            </a:xfrm>
            <a:custGeom>
              <a:avLst/>
              <a:gdLst>
                <a:gd name="connsiteX0" fmla="*/ 0 w 626605"/>
                <a:gd name="connsiteY0" fmla="*/ 1903957 h 1903957"/>
                <a:gd name="connsiteX1" fmla="*/ 313303 w 626605"/>
                <a:gd name="connsiteY1" fmla="*/ 0 h 1903957"/>
                <a:gd name="connsiteX2" fmla="*/ 626605 w 626605"/>
                <a:gd name="connsiteY2" fmla="*/ 1903957 h 1903957"/>
                <a:gd name="connsiteX3" fmla="*/ 0 w 626605"/>
                <a:gd name="connsiteY3" fmla="*/ 1903957 h 1903957"/>
                <a:gd name="connsiteX0" fmla="*/ 0 w 626605"/>
                <a:gd name="connsiteY0" fmla="*/ 1903957 h 1903957"/>
                <a:gd name="connsiteX1" fmla="*/ 313303 w 626605"/>
                <a:gd name="connsiteY1" fmla="*/ 0 h 1903957"/>
                <a:gd name="connsiteX2" fmla="*/ 342607 w 626605"/>
                <a:gd name="connsiteY2" fmla="*/ 159705 h 1903957"/>
                <a:gd name="connsiteX3" fmla="*/ 626605 w 626605"/>
                <a:gd name="connsiteY3" fmla="*/ 1903957 h 1903957"/>
                <a:gd name="connsiteX4" fmla="*/ 0 w 626605"/>
                <a:gd name="connsiteY4" fmla="*/ 1903957 h 1903957"/>
                <a:gd name="connsiteX0" fmla="*/ 0 w 626605"/>
                <a:gd name="connsiteY0" fmla="*/ 1903957 h 1903957"/>
                <a:gd name="connsiteX1" fmla="*/ 313303 w 626605"/>
                <a:gd name="connsiteY1" fmla="*/ 0 h 1903957"/>
                <a:gd name="connsiteX2" fmla="*/ 568076 w 626605"/>
                <a:gd name="connsiteY2" fmla="*/ 6261 h 1903957"/>
                <a:gd name="connsiteX3" fmla="*/ 626605 w 626605"/>
                <a:gd name="connsiteY3" fmla="*/ 1903957 h 1903957"/>
                <a:gd name="connsiteX4" fmla="*/ 0 w 626605"/>
                <a:gd name="connsiteY4" fmla="*/ 1903957 h 1903957"/>
                <a:gd name="connsiteX0" fmla="*/ 0 w 626605"/>
                <a:gd name="connsiteY0" fmla="*/ 1903957 h 1903957"/>
                <a:gd name="connsiteX1" fmla="*/ 9547 w 626605"/>
                <a:gd name="connsiteY1" fmla="*/ 0 h 1903957"/>
                <a:gd name="connsiteX2" fmla="*/ 568076 w 626605"/>
                <a:gd name="connsiteY2" fmla="*/ 6261 h 1903957"/>
                <a:gd name="connsiteX3" fmla="*/ 626605 w 626605"/>
                <a:gd name="connsiteY3" fmla="*/ 1903957 h 1903957"/>
                <a:gd name="connsiteX4" fmla="*/ 0 w 626605"/>
                <a:gd name="connsiteY4" fmla="*/ 1903957 h 1903957"/>
                <a:gd name="connsiteX0" fmla="*/ 0 w 626605"/>
                <a:gd name="connsiteY0" fmla="*/ 1897696 h 1897696"/>
                <a:gd name="connsiteX1" fmla="*/ 12678 w 626605"/>
                <a:gd name="connsiteY1" fmla="*/ 21923 h 1897696"/>
                <a:gd name="connsiteX2" fmla="*/ 568076 w 626605"/>
                <a:gd name="connsiteY2" fmla="*/ 0 h 1897696"/>
                <a:gd name="connsiteX3" fmla="*/ 626605 w 626605"/>
                <a:gd name="connsiteY3" fmla="*/ 1897696 h 1897696"/>
                <a:gd name="connsiteX4" fmla="*/ 0 w 626605"/>
                <a:gd name="connsiteY4" fmla="*/ 1897696 h 1897696"/>
                <a:gd name="connsiteX0" fmla="*/ 48504 w 675109"/>
                <a:gd name="connsiteY0" fmla="*/ 1897696 h 1897696"/>
                <a:gd name="connsiteX1" fmla="*/ 61182 w 675109"/>
                <a:gd name="connsiteY1" fmla="*/ 21923 h 1897696"/>
                <a:gd name="connsiteX2" fmla="*/ 616580 w 675109"/>
                <a:gd name="connsiteY2" fmla="*/ 0 h 1897696"/>
                <a:gd name="connsiteX3" fmla="*/ 675109 w 675109"/>
                <a:gd name="connsiteY3" fmla="*/ 1897696 h 1897696"/>
                <a:gd name="connsiteX4" fmla="*/ 48504 w 675109"/>
                <a:gd name="connsiteY4" fmla="*/ 1897696 h 1897696"/>
                <a:gd name="connsiteX0" fmla="*/ 48504 w 711691"/>
                <a:gd name="connsiteY0" fmla="*/ 1897696 h 1897696"/>
                <a:gd name="connsiteX1" fmla="*/ 61182 w 711691"/>
                <a:gd name="connsiteY1" fmla="*/ 21923 h 1897696"/>
                <a:gd name="connsiteX2" fmla="*/ 616580 w 711691"/>
                <a:gd name="connsiteY2" fmla="*/ 0 h 1897696"/>
                <a:gd name="connsiteX3" fmla="*/ 675109 w 711691"/>
                <a:gd name="connsiteY3" fmla="*/ 1897696 h 1897696"/>
                <a:gd name="connsiteX4" fmla="*/ 48504 w 711691"/>
                <a:gd name="connsiteY4" fmla="*/ 1897696 h 1897696"/>
                <a:gd name="connsiteX0" fmla="*/ 48504 w 694258"/>
                <a:gd name="connsiteY0" fmla="*/ 1897696 h 1897696"/>
                <a:gd name="connsiteX1" fmla="*/ 61182 w 694258"/>
                <a:gd name="connsiteY1" fmla="*/ 21923 h 1897696"/>
                <a:gd name="connsiteX2" fmla="*/ 616580 w 694258"/>
                <a:gd name="connsiteY2" fmla="*/ 0 h 1897696"/>
                <a:gd name="connsiteX3" fmla="*/ 675109 w 694258"/>
                <a:gd name="connsiteY3" fmla="*/ 1897696 h 1897696"/>
                <a:gd name="connsiteX4" fmla="*/ 48504 w 694258"/>
                <a:gd name="connsiteY4" fmla="*/ 1897696 h 1897696"/>
                <a:gd name="connsiteX0" fmla="*/ 48504 w 706961"/>
                <a:gd name="connsiteY0" fmla="*/ 1897696 h 1897696"/>
                <a:gd name="connsiteX1" fmla="*/ 61182 w 706961"/>
                <a:gd name="connsiteY1" fmla="*/ 21923 h 1897696"/>
                <a:gd name="connsiteX2" fmla="*/ 616580 w 706961"/>
                <a:gd name="connsiteY2" fmla="*/ 0 h 1897696"/>
                <a:gd name="connsiteX3" fmla="*/ 675109 w 706961"/>
                <a:gd name="connsiteY3" fmla="*/ 1897696 h 1897696"/>
                <a:gd name="connsiteX4" fmla="*/ 48504 w 706961"/>
                <a:gd name="connsiteY4" fmla="*/ 1897696 h 1897696"/>
                <a:gd name="connsiteX0" fmla="*/ 60409 w 718866"/>
                <a:gd name="connsiteY0" fmla="*/ 1897696 h 1897696"/>
                <a:gd name="connsiteX1" fmla="*/ 73087 w 718866"/>
                <a:gd name="connsiteY1" fmla="*/ 21923 h 1897696"/>
                <a:gd name="connsiteX2" fmla="*/ 628485 w 718866"/>
                <a:gd name="connsiteY2" fmla="*/ 0 h 1897696"/>
                <a:gd name="connsiteX3" fmla="*/ 687014 w 718866"/>
                <a:gd name="connsiteY3" fmla="*/ 1897696 h 1897696"/>
                <a:gd name="connsiteX4" fmla="*/ 60409 w 718866"/>
                <a:gd name="connsiteY4" fmla="*/ 1897696 h 1897696"/>
                <a:gd name="connsiteX0" fmla="*/ 44202 w 702659"/>
                <a:gd name="connsiteY0" fmla="*/ 1900825 h 1900825"/>
                <a:gd name="connsiteX1" fmla="*/ 85064 w 702659"/>
                <a:gd name="connsiteY1" fmla="*/ 0 h 1900825"/>
                <a:gd name="connsiteX2" fmla="*/ 612278 w 702659"/>
                <a:gd name="connsiteY2" fmla="*/ 3129 h 1900825"/>
                <a:gd name="connsiteX3" fmla="*/ 670807 w 702659"/>
                <a:gd name="connsiteY3" fmla="*/ 1900825 h 1900825"/>
                <a:gd name="connsiteX4" fmla="*/ 44202 w 702659"/>
                <a:gd name="connsiteY4" fmla="*/ 1900825 h 1900825"/>
                <a:gd name="connsiteX0" fmla="*/ 44202 w 712121"/>
                <a:gd name="connsiteY0" fmla="*/ 1900825 h 1900825"/>
                <a:gd name="connsiteX1" fmla="*/ 85064 w 712121"/>
                <a:gd name="connsiteY1" fmla="*/ 0 h 1900825"/>
                <a:gd name="connsiteX2" fmla="*/ 612278 w 712121"/>
                <a:gd name="connsiteY2" fmla="*/ 3129 h 1900825"/>
                <a:gd name="connsiteX3" fmla="*/ 670807 w 712121"/>
                <a:gd name="connsiteY3" fmla="*/ 1900825 h 1900825"/>
                <a:gd name="connsiteX4" fmla="*/ 44202 w 712121"/>
                <a:gd name="connsiteY4" fmla="*/ 1900825 h 1900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2121" h="1900825">
                  <a:moveTo>
                    <a:pt x="44202" y="1900825"/>
                  </a:moveTo>
                  <a:cubicBezTo>
                    <a:pt x="3543" y="1269305"/>
                    <a:pt x="-46510" y="1320452"/>
                    <a:pt x="85064" y="0"/>
                  </a:cubicBezTo>
                  <a:lnTo>
                    <a:pt x="612278" y="3129"/>
                  </a:lnTo>
                  <a:cubicBezTo>
                    <a:pt x="757048" y="1349677"/>
                    <a:pt x="713927" y="1274523"/>
                    <a:pt x="670807" y="1900825"/>
                  </a:cubicBezTo>
                  <a:lnTo>
                    <a:pt x="44202" y="190082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0000"/>
                </a:gs>
                <a:gs pos="100000">
                  <a:srgbClr val="FFC000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 dirty="0"/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A87797E3-183B-185C-7A71-D3D36D74A863}"/>
                </a:ext>
              </a:extLst>
            </p:cNvPr>
            <p:cNvSpPr/>
            <p:nvPr/>
          </p:nvSpPr>
          <p:spPr>
            <a:xfrm>
              <a:off x="3992227" y="5365221"/>
              <a:ext cx="427779" cy="409256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97D535BF-B086-FCC5-E02E-076056923069}"/>
                </a:ext>
              </a:extLst>
            </p:cNvPr>
            <p:cNvSpPr/>
            <p:nvPr/>
          </p:nvSpPr>
          <p:spPr>
            <a:xfrm>
              <a:off x="4168135" y="4249455"/>
              <a:ext cx="91953" cy="90469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55" name="Isosceles Triangle 54">
              <a:extLst>
                <a:ext uri="{FF2B5EF4-FFF2-40B4-BE49-F238E27FC236}">
                  <a16:creationId xmlns:a16="http://schemas.microsoft.com/office/drawing/2014/main" id="{646E6FD9-42BE-766F-C093-8DB543424EFA}"/>
                </a:ext>
              </a:extLst>
            </p:cNvPr>
            <p:cNvSpPr/>
            <p:nvPr/>
          </p:nvSpPr>
          <p:spPr>
            <a:xfrm>
              <a:off x="4192123" y="4339924"/>
              <a:ext cx="43978" cy="284326"/>
            </a:xfrm>
            <a:prstGeom prst="triangl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56" name="Isosceles Triangle 10">
              <a:extLst>
                <a:ext uri="{FF2B5EF4-FFF2-40B4-BE49-F238E27FC236}">
                  <a16:creationId xmlns:a16="http://schemas.microsoft.com/office/drawing/2014/main" id="{AB5BF4D5-F70E-8EEE-52E5-A31C5AA7DE2E}"/>
                </a:ext>
              </a:extLst>
            </p:cNvPr>
            <p:cNvSpPr/>
            <p:nvPr/>
          </p:nvSpPr>
          <p:spPr>
            <a:xfrm>
              <a:off x="3896277" y="4624250"/>
              <a:ext cx="627675" cy="598807"/>
            </a:xfrm>
            <a:custGeom>
              <a:avLst/>
              <a:gdLst>
                <a:gd name="connsiteX0" fmla="*/ 0 w 626605"/>
                <a:gd name="connsiteY0" fmla="*/ 598117 h 598117"/>
                <a:gd name="connsiteX1" fmla="*/ 313303 w 626605"/>
                <a:gd name="connsiteY1" fmla="*/ 0 h 598117"/>
                <a:gd name="connsiteX2" fmla="*/ 626605 w 626605"/>
                <a:gd name="connsiteY2" fmla="*/ 598117 h 598117"/>
                <a:gd name="connsiteX3" fmla="*/ 0 w 626605"/>
                <a:gd name="connsiteY3" fmla="*/ 598117 h 598117"/>
                <a:gd name="connsiteX0" fmla="*/ 0 w 626605"/>
                <a:gd name="connsiteY0" fmla="*/ 598117 h 598117"/>
                <a:gd name="connsiteX1" fmla="*/ 313303 w 626605"/>
                <a:gd name="connsiteY1" fmla="*/ 0 h 598117"/>
                <a:gd name="connsiteX2" fmla="*/ 626605 w 626605"/>
                <a:gd name="connsiteY2" fmla="*/ 598117 h 598117"/>
                <a:gd name="connsiteX3" fmla="*/ 0 w 626605"/>
                <a:gd name="connsiteY3" fmla="*/ 598117 h 598117"/>
                <a:gd name="connsiteX0" fmla="*/ 0 w 626605"/>
                <a:gd name="connsiteY0" fmla="*/ 598117 h 598117"/>
                <a:gd name="connsiteX1" fmla="*/ 313303 w 626605"/>
                <a:gd name="connsiteY1" fmla="*/ 0 h 598117"/>
                <a:gd name="connsiteX2" fmla="*/ 626605 w 626605"/>
                <a:gd name="connsiteY2" fmla="*/ 598117 h 598117"/>
                <a:gd name="connsiteX3" fmla="*/ 0 w 626605"/>
                <a:gd name="connsiteY3" fmla="*/ 598117 h 598117"/>
                <a:gd name="connsiteX0" fmla="*/ 0 w 626605"/>
                <a:gd name="connsiteY0" fmla="*/ 598117 h 598117"/>
                <a:gd name="connsiteX1" fmla="*/ 313303 w 626605"/>
                <a:gd name="connsiteY1" fmla="*/ 0 h 598117"/>
                <a:gd name="connsiteX2" fmla="*/ 626605 w 626605"/>
                <a:gd name="connsiteY2" fmla="*/ 598117 h 598117"/>
                <a:gd name="connsiteX3" fmla="*/ 0 w 626605"/>
                <a:gd name="connsiteY3" fmla="*/ 598117 h 598117"/>
                <a:gd name="connsiteX0" fmla="*/ 0 w 626605"/>
                <a:gd name="connsiteY0" fmla="*/ 598117 h 598117"/>
                <a:gd name="connsiteX1" fmla="*/ 313303 w 626605"/>
                <a:gd name="connsiteY1" fmla="*/ 0 h 598117"/>
                <a:gd name="connsiteX2" fmla="*/ 626605 w 626605"/>
                <a:gd name="connsiteY2" fmla="*/ 598117 h 598117"/>
                <a:gd name="connsiteX3" fmla="*/ 0 w 626605"/>
                <a:gd name="connsiteY3" fmla="*/ 598117 h 598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6605" h="598117">
                  <a:moveTo>
                    <a:pt x="0" y="598117"/>
                  </a:moveTo>
                  <a:cubicBezTo>
                    <a:pt x="63725" y="379956"/>
                    <a:pt x="80477" y="121084"/>
                    <a:pt x="313303" y="0"/>
                  </a:cubicBezTo>
                  <a:cubicBezTo>
                    <a:pt x="546129" y="111689"/>
                    <a:pt x="566012" y="379956"/>
                    <a:pt x="626605" y="598117"/>
                  </a:cubicBezTo>
                  <a:lnTo>
                    <a:pt x="0" y="598117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57" name="Freeform 90">
              <a:extLst>
                <a:ext uri="{FF2B5EF4-FFF2-40B4-BE49-F238E27FC236}">
                  <a16:creationId xmlns:a16="http://schemas.microsoft.com/office/drawing/2014/main" id="{922E301D-0EF9-8968-951A-277BC8772D34}"/>
                </a:ext>
              </a:extLst>
            </p:cNvPr>
            <p:cNvSpPr/>
            <p:nvPr/>
          </p:nvSpPr>
          <p:spPr>
            <a:xfrm>
              <a:off x="4543940" y="5515999"/>
              <a:ext cx="235878" cy="409259"/>
            </a:xfrm>
            <a:custGeom>
              <a:avLst/>
              <a:gdLst>
                <a:gd name="connsiteX0" fmla="*/ 0 w 237506"/>
                <a:gd name="connsiteY0" fmla="*/ 0 h 409699"/>
                <a:gd name="connsiteX1" fmla="*/ 11875 w 237506"/>
                <a:gd name="connsiteY1" fmla="*/ 332509 h 409699"/>
                <a:gd name="connsiteX2" fmla="*/ 237506 w 237506"/>
                <a:gd name="connsiteY2" fmla="*/ 409699 h 409699"/>
                <a:gd name="connsiteX3" fmla="*/ 0 w 237506"/>
                <a:gd name="connsiteY3" fmla="*/ 0 h 409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7506" h="409699">
                  <a:moveTo>
                    <a:pt x="0" y="0"/>
                  </a:moveTo>
                  <a:lnTo>
                    <a:pt x="11875" y="332509"/>
                  </a:lnTo>
                  <a:lnTo>
                    <a:pt x="237506" y="4096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58" name="Freeform 91">
              <a:extLst>
                <a:ext uri="{FF2B5EF4-FFF2-40B4-BE49-F238E27FC236}">
                  <a16:creationId xmlns:a16="http://schemas.microsoft.com/office/drawing/2014/main" id="{01B31AFD-B16D-1822-5C03-B0C39C24DE2B}"/>
                </a:ext>
              </a:extLst>
            </p:cNvPr>
            <p:cNvSpPr/>
            <p:nvPr/>
          </p:nvSpPr>
          <p:spPr>
            <a:xfrm flipH="1">
              <a:off x="3632414" y="5515999"/>
              <a:ext cx="235878" cy="409259"/>
            </a:xfrm>
            <a:custGeom>
              <a:avLst/>
              <a:gdLst>
                <a:gd name="connsiteX0" fmla="*/ 0 w 237506"/>
                <a:gd name="connsiteY0" fmla="*/ 0 h 409699"/>
                <a:gd name="connsiteX1" fmla="*/ 11875 w 237506"/>
                <a:gd name="connsiteY1" fmla="*/ 332509 h 409699"/>
                <a:gd name="connsiteX2" fmla="*/ 237506 w 237506"/>
                <a:gd name="connsiteY2" fmla="*/ 409699 h 409699"/>
                <a:gd name="connsiteX3" fmla="*/ 0 w 237506"/>
                <a:gd name="connsiteY3" fmla="*/ 0 h 409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7506" h="409699">
                  <a:moveTo>
                    <a:pt x="0" y="0"/>
                  </a:moveTo>
                  <a:lnTo>
                    <a:pt x="11875" y="332509"/>
                  </a:lnTo>
                  <a:lnTo>
                    <a:pt x="237506" y="4096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59" name="Freeform 92">
              <a:extLst>
                <a:ext uri="{FF2B5EF4-FFF2-40B4-BE49-F238E27FC236}">
                  <a16:creationId xmlns:a16="http://schemas.microsoft.com/office/drawing/2014/main" id="{C45A78B5-D33D-F921-9CBD-86B1E4DC65B8}"/>
                </a:ext>
              </a:extLst>
            </p:cNvPr>
            <p:cNvSpPr/>
            <p:nvPr/>
          </p:nvSpPr>
          <p:spPr>
            <a:xfrm>
              <a:off x="3696381" y="6648997"/>
              <a:ext cx="251870" cy="904674"/>
            </a:xfrm>
            <a:custGeom>
              <a:avLst/>
              <a:gdLst>
                <a:gd name="connsiteX0" fmla="*/ 178594 w 250032"/>
                <a:gd name="connsiteY0" fmla="*/ 0 h 909637"/>
                <a:gd name="connsiteX1" fmla="*/ 2382 w 250032"/>
                <a:gd name="connsiteY1" fmla="*/ 264319 h 909637"/>
                <a:gd name="connsiteX2" fmla="*/ 0 w 250032"/>
                <a:gd name="connsiteY2" fmla="*/ 909637 h 909637"/>
                <a:gd name="connsiteX3" fmla="*/ 250032 w 250032"/>
                <a:gd name="connsiteY3" fmla="*/ 488156 h 909637"/>
                <a:gd name="connsiteX4" fmla="*/ 178594 w 250032"/>
                <a:gd name="connsiteY4" fmla="*/ 0 h 909637"/>
                <a:gd name="connsiteX0" fmla="*/ 188119 w 250032"/>
                <a:gd name="connsiteY0" fmla="*/ 0 h 907255"/>
                <a:gd name="connsiteX1" fmla="*/ 2382 w 250032"/>
                <a:gd name="connsiteY1" fmla="*/ 261937 h 907255"/>
                <a:gd name="connsiteX2" fmla="*/ 0 w 250032"/>
                <a:gd name="connsiteY2" fmla="*/ 907255 h 907255"/>
                <a:gd name="connsiteX3" fmla="*/ 250032 w 250032"/>
                <a:gd name="connsiteY3" fmla="*/ 485774 h 907255"/>
                <a:gd name="connsiteX4" fmla="*/ 188119 w 250032"/>
                <a:gd name="connsiteY4" fmla="*/ 0 h 9072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0032" h="907255">
                  <a:moveTo>
                    <a:pt x="188119" y="0"/>
                  </a:moveTo>
                  <a:lnTo>
                    <a:pt x="2382" y="261937"/>
                  </a:lnTo>
                  <a:lnTo>
                    <a:pt x="0" y="907255"/>
                  </a:lnTo>
                  <a:lnTo>
                    <a:pt x="250032" y="485774"/>
                  </a:lnTo>
                  <a:lnTo>
                    <a:pt x="188119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60" name="Freeform 93">
              <a:extLst>
                <a:ext uri="{FF2B5EF4-FFF2-40B4-BE49-F238E27FC236}">
                  <a16:creationId xmlns:a16="http://schemas.microsoft.com/office/drawing/2014/main" id="{C339CBD9-F019-98B4-1043-DDF330566E0D}"/>
                </a:ext>
              </a:extLst>
            </p:cNvPr>
            <p:cNvSpPr/>
            <p:nvPr/>
          </p:nvSpPr>
          <p:spPr>
            <a:xfrm>
              <a:off x="4467980" y="6679151"/>
              <a:ext cx="211888" cy="900368"/>
            </a:xfrm>
            <a:custGeom>
              <a:avLst/>
              <a:gdLst>
                <a:gd name="connsiteX0" fmla="*/ 47625 w 209550"/>
                <a:gd name="connsiteY0" fmla="*/ 0 h 902494"/>
                <a:gd name="connsiteX1" fmla="*/ 0 w 209550"/>
                <a:gd name="connsiteY1" fmla="*/ 445294 h 902494"/>
                <a:gd name="connsiteX2" fmla="*/ 204788 w 209550"/>
                <a:gd name="connsiteY2" fmla="*/ 902494 h 902494"/>
                <a:gd name="connsiteX3" fmla="*/ 209550 w 209550"/>
                <a:gd name="connsiteY3" fmla="*/ 242888 h 902494"/>
                <a:gd name="connsiteX4" fmla="*/ 47625 w 209550"/>
                <a:gd name="connsiteY4" fmla="*/ 0 h 902494"/>
                <a:gd name="connsiteX0" fmla="*/ 40482 w 209550"/>
                <a:gd name="connsiteY0" fmla="*/ 0 h 902494"/>
                <a:gd name="connsiteX1" fmla="*/ 0 w 209550"/>
                <a:gd name="connsiteY1" fmla="*/ 445294 h 902494"/>
                <a:gd name="connsiteX2" fmla="*/ 204788 w 209550"/>
                <a:gd name="connsiteY2" fmla="*/ 902494 h 902494"/>
                <a:gd name="connsiteX3" fmla="*/ 209550 w 209550"/>
                <a:gd name="connsiteY3" fmla="*/ 242888 h 902494"/>
                <a:gd name="connsiteX4" fmla="*/ 40482 w 209550"/>
                <a:gd name="connsiteY4" fmla="*/ 0 h 9024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9550" h="902494">
                  <a:moveTo>
                    <a:pt x="40482" y="0"/>
                  </a:moveTo>
                  <a:lnTo>
                    <a:pt x="0" y="445294"/>
                  </a:lnTo>
                  <a:lnTo>
                    <a:pt x="204788" y="902494"/>
                  </a:lnTo>
                  <a:cubicBezTo>
                    <a:pt x="206375" y="682625"/>
                    <a:pt x="207963" y="462757"/>
                    <a:pt x="209550" y="242888"/>
                  </a:cubicBezTo>
                  <a:lnTo>
                    <a:pt x="40482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61" name="Flowchart: Extract 23">
              <a:extLst>
                <a:ext uri="{FF2B5EF4-FFF2-40B4-BE49-F238E27FC236}">
                  <a16:creationId xmlns:a16="http://schemas.microsoft.com/office/drawing/2014/main" id="{B9371752-DE7A-15E0-4E96-189F78B01D83}"/>
                </a:ext>
              </a:extLst>
            </p:cNvPr>
            <p:cNvSpPr/>
            <p:nvPr/>
          </p:nvSpPr>
          <p:spPr>
            <a:xfrm flipV="1">
              <a:off x="3676392" y="6916091"/>
              <a:ext cx="43976" cy="637580"/>
            </a:xfrm>
            <a:custGeom>
              <a:avLst/>
              <a:gdLst/>
              <a:ahLst/>
              <a:cxnLst/>
              <a:rect l="l" t="t" r="r" b="b"/>
              <a:pathLst>
                <a:path w="45719" h="641747">
                  <a:moveTo>
                    <a:pt x="22860" y="641747"/>
                  </a:moveTo>
                  <a:lnTo>
                    <a:pt x="45158" y="310752"/>
                  </a:lnTo>
                  <a:lnTo>
                    <a:pt x="45719" y="310752"/>
                  </a:lnTo>
                  <a:lnTo>
                    <a:pt x="45426" y="306768"/>
                  </a:lnTo>
                  <a:lnTo>
                    <a:pt x="45719" y="302418"/>
                  </a:lnTo>
                  <a:lnTo>
                    <a:pt x="45106" y="302418"/>
                  </a:lnTo>
                  <a:lnTo>
                    <a:pt x="22860" y="0"/>
                  </a:lnTo>
                  <a:lnTo>
                    <a:pt x="613" y="302418"/>
                  </a:lnTo>
                  <a:lnTo>
                    <a:pt x="0" y="302418"/>
                  </a:lnTo>
                  <a:lnTo>
                    <a:pt x="293" y="306768"/>
                  </a:lnTo>
                  <a:lnTo>
                    <a:pt x="0" y="310752"/>
                  </a:lnTo>
                  <a:lnTo>
                    <a:pt x="562" y="310752"/>
                  </a:lnTo>
                  <a:close/>
                </a:path>
              </a:pathLst>
            </a:cu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62" name="Flowchart: Extract 23">
              <a:extLst>
                <a:ext uri="{FF2B5EF4-FFF2-40B4-BE49-F238E27FC236}">
                  <a16:creationId xmlns:a16="http://schemas.microsoft.com/office/drawing/2014/main" id="{5B8C73CE-655A-783D-08B2-C8D618B471EB}"/>
                </a:ext>
              </a:extLst>
            </p:cNvPr>
            <p:cNvSpPr/>
            <p:nvPr/>
          </p:nvSpPr>
          <p:spPr>
            <a:xfrm flipV="1">
              <a:off x="4663877" y="6916091"/>
              <a:ext cx="47975" cy="637580"/>
            </a:xfrm>
            <a:custGeom>
              <a:avLst/>
              <a:gdLst/>
              <a:ahLst/>
              <a:cxnLst/>
              <a:rect l="l" t="t" r="r" b="b"/>
              <a:pathLst>
                <a:path w="45719" h="641747">
                  <a:moveTo>
                    <a:pt x="22860" y="641747"/>
                  </a:moveTo>
                  <a:lnTo>
                    <a:pt x="45158" y="310752"/>
                  </a:lnTo>
                  <a:lnTo>
                    <a:pt x="45719" y="310752"/>
                  </a:lnTo>
                  <a:lnTo>
                    <a:pt x="45426" y="306768"/>
                  </a:lnTo>
                  <a:lnTo>
                    <a:pt x="45719" y="302418"/>
                  </a:lnTo>
                  <a:lnTo>
                    <a:pt x="45106" y="302418"/>
                  </a:lnTo>
                  <a:lnTo>
                    <a:pt x="22860" y="0"/>
                  </a:lnTo>
                  <a:lnTo>
                    <a:pt x="613" y="302418"/>
                  </a:lnTo>
                  <a:lnTo>
                    <a:pt x="0" y="302418"/>
                  </a:lnTo>
                  <a:lnTo>
                    <a:pt x="293" y="306768"/>
                  </a:lnTo>
                  <a:lnTo>
                    <a:pt x="0" y="310752"/>
                  </a:lnTo>
                  <a:lnTo>
                    <a:pt x="562" y="310752"/>
                  </a:lnTo>
                  <a:close/>
                </a:path>
              </a:pathLst>
            </a:cu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63" name="Flowchart: Extract 23">
              <a:extLst>
                <a:ext uri="{FF2B5EF4-FFF2-40B4-BE49-F238E27FC236}">
                  <a16:creationId xmlns:a16="http://schemas.microsoft.com/office/drawing/2014/main" id="{8B9BFF8F-8B15-06D1-3EA0-DBD42C7D87B9}"/>
                </a:ext>
              </a:extLst>
            </p:cNvPr>
            <p:cNvSpPr/>
            <p:nvPr/>
          </p:nvSpPr>
          <p:spPr>
            <a:xfrm flipV="1">
              <a:off x="4132155" y="6842854"/>
              <a:ext cx="127933" cy="723739"/>
            </a:xfrm>
            <a:custGeom>
              <a:avLst/>
              <a:gdLst/>
              <a:ahLst/>
              <a:cxnLst/>
              <a:rect l="l" t="t" r="r" b="b"/>
              <a:pathLst>
                <a:path w="45719" h="641747">
                  <a:moveTo>
                    <a:pt x="22860" y="641747"/>
                  </a:moveTo>
                  <a:lnTo>
                    <a:pt x="45158" y="310752"/>
                  </a:lnTo>
                  <a:lnTo>
                    <a:pt x="45719" y="310752"/>
                  </a:lnTo>
                  <a:lnTo>
                    <a:pt x="45426" y="306768"/>
                  </a:lnTo>
                  <a:lnTo>
                    <a:pt x="45719" y="302418"/>
                  </a:lnTo>
                  <a:lnTo>
                    <a:pt x="45106" y="302418"/>
                  </a:lnTo>
                  <a:lnTo>
                    <a:pt x="22860" y="0"/>
                  </a:lnTo>
                  <a:lnTo>
                    <a:pt x="613" y="302418"/>
                  </a:lnTo>
                  <a:lnTo>
                    <a:pt x="0" y="302418"/>
                  </a:lnTo>
                  <a:lnTo>
                    <a:pt x="293" y="306768"/>
                  </a:lnTo>
                  <a:lnTo>
                    <a:pt x="0" y="310752"/>
                  </a:lnTo>
                  <a:lnTo>
                    <a:pt x="562" y="310752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64" name="Flowchart: Extract 23">
              <a:extLst>
                <a:ext uri="{FF2B5EF4-FFF2-40B4-BE49-F238E27FC236}">
                  <a16:creationId xmlns:a16="http://schemas.microsoft.com/office/drawing/2014/main" id="{7F552368-163D-25B6-633B-8E7D436E306D}"/>
                </a:ext>
              </a:extLst>
            </p:cNvPr>
            <p:cNvSpPr/>
            <p:nvPr/>
          </p:nvSpPr>
          <p:spPr>
            <a:xfrm flipV="1">
              <a:off x="4176131" y="6842854"/>
              <a:ext cx="43978" cy="710817"/>
            </a:xfrm>
            <a:custGeom>
              <a:avLst/>
              <a:gdLst/>
              <a:ahLst/>
              <a:cxnLst/>
              <a:rect l="l" t="t" r="r" b="b"/>
              <a:pathLst>
                <a:path w="45719" h="641747">
                  <a:moveTo>
                    <a:pt x="22860" y="641747"/>
                  </a:moveTo>
                  <a:lnTo>
                    <a:pt x="45158" y="310752"/>
                  </a:lnTo>
                  <a:lnTo>
                    <a:pt x="45719" y="310752"/>
                  </a:lnTo>
                  <a:lnTo>
                    <a:pt x="45426" y="306768"/>
                  </a:lnTo>
                  <a:lnTo>
                    <a:pt x="45719" y="302418"/>
                  </a:lnTo>
                  <a:lnTo>
                    <a:pt x="45106" y="302418"/>
                  </a:lnTo>
                  <a:lnTo>
                    <a:pt x="22860" y="0"/>
                  </a:lnTo>
                  <a:lnTo>
                    <a:pt x="613" y="302418"/>
                  </a:lnTo>
                  <a:lnTo>
                    <a:pt x="0" y="302418"/>
                  </a:lnTo>
                  <a:lnTo>
                    <a:pt x="293" y="306768"/>
                  </a:lnTo>
                  <a:lnTo>
                    <a:pt x="0" y="310752"/>
                  </a:lnTo>
                  <a:lnTo>
                    <a:pt x="562" y="310752"/>
                  </a:lnTo>
                  <a:close/>
                </a:path>
              </a:pathLst>
            </a:cu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65" name="Isosceles Triangle 21">
              <a:extLst>
                <a:ext uri="{FF2B5EF4-FFF2-40B4-BE49-F238E27FC236}">
                  <a16:creationId xmlns:a16="http://schemas.microsoft.com/office/drawing/2014/main" id="{F07E1591-0B1C-9341-3F00-DBCC7386A579}"/>
                </a:ext>
              </a:extLst>
            </p:cNvPr>
            <p:cNvSpPr/>
            <p:nvPr/>
          </p:nvSpPr>
          <p:spPr>
            <a:xfrm rot="12359915">
              <a:off x="3740359" y="5455687"/>
              <a:ext cx="67963" cy="508341"/>
            </a:xfrm>
            <a:custGeom>
              <a:avLst/>
              <a:gdLst>
                <a:gd name="connsiteX0" fmla="*/ 0 w 92547"/>
                <a:gd name="connsiteY0" fmla="*/ 489355 h 489355"/>
                <a:gd name="connsiteX1" fmla="*/ 46274 w 92547"/>
                <a:gd name="connsiteY1" fmla="*/ 0 h 489355"/>
                <a:gd name="connsiteX2" fmla="*/ 92547 w 92547"/>
                <a:gd name="connsiteY2" fmla="*/ 489355 h 489355"/>
                <a:gd name="connsiteX3" fmla="*/ 0 w 92547"/>
                <a:gd name="connsiteY3" fmla="*/ 489355 h 489355"/>
                <a:gd name="connsiteX0" fmla="*/ 0 w 105378"/>
                <a:gd name="connsiteY0" fmla="*/ 434627 h 489355"/>
                <a:gd name="connsiteX1" fmla="*/ 59105 w 105378"/>
                <a:gd name="connsiteY1" fmla="*/ 0 h 489355"/>
                <a:gd name="connsiteX2" fmla="*/ 105378 w 105378"/>
                <a:gd name="connsiteY2" fmla="*/ 489355 h 489355"/>
                <a:gd name="connsiteX3" fmla="*/ 0 w 105378"/>
                <a:gd name="connsiteY3" fmla="*/ 434627 h 489355"/>
                <a:gd name="connsiteX0" fmla="*/ 0 w 59105"/>
                <a:gd name="connsiteY0" fmla="*/ 434627 h 525452"/>
                <a:gd name="connsiteX1" fmla="*/ 59105 w 59105"/>
                <a:gd name="connsiteY1" fmla="*/ 0 h 525452"/>
                <a:gd name="connsiteX2" fmla="*/ 37048 w 59105"/>
                <a:gd name="connsiteY2" fmla="*/ 525452 h 525452"/>
                <a:gd name="connsiteX3" fmla="*/ 0 w 59105"/>
                <a:gd name="connsiteY3" fmla="*/ 434627 h 525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9105" h="525452">
                  <a:moveTo>
                    <a:pt x="0" y="434627"/>
                  </a:moveTo>
                  <a:lnTo>
                    <a:pt x="59105" y="0"/>
                  </a:lnTo>
                  <a:lnTo>
                    <a:pt x="37048" y="525452"/>
                  </a:lnTo>
                  <a:lnTo>
                    <a:pt x="0" y="434627"/>
                  </a:lnTo>
                  <a:close/>
                </a:path>
              </a:pathLst>
            </a:cu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 dirty="0"/>
            </a:p>
          </p:txBody>
        </p:sp>
        <p:sp>
          <p:nvSpPr>
            <p:cNvPr id="66" name="Isosceles Triangle 21">
              <a:extLst>
                <a:ext uri="{FF2B5EF4-FFF2-40B4-BE49-F238E27FC236}">
                  <a16:creationId xmlns:a16="http://schemas.microsoft.com/office/drawing/2014/main" id="{6C1BD5F9-5C47-EFB9-6C06-D4E17A6203D6}"/>
                </a:ext>
              </a:extLst>
            </p:cNvPr>
            <p:cNvSpPr/>
            <p:nvPr/>
          </p:nvSpPr>
          <p:spPr>
            <a:xfrm rot="9240085" flipH="1">
              <a:off x="4603910" y="5455687"/>
              <a:ext cx="67963" cy="508341"/>
            </a:xfrm>
            <a:custGeom>
              <a:avLst/>
              <a:gdLst>
                <a:gd name="connsiteX0" fmla="*/ 0 w 92547"/>
                <a:gd name="connsiteY0" fmla="*/ 489355 h 489355"/>
                <a:gd name="connsiteX1" fmla="*/ 46274 w 92547"/>
                <a:gd name="connsiteY1" fmla="*/ 0 h 489355"/>
                <a:gd name="connsiteX2" fmla="*/ 92547 w 92547"/>
                <a:gd name="connsiteY2" fmla="*/ 489355 h 489355"/>
                <a:gd name="connsiteX3" fmla="*/ 0 w 92547"/>
                <a:gd name="connsiteY3" fmla="*/ 489355 h 489355"/>
                <a:gd name="connsiteX0" fmla="*/ 0 w 105378"/>
                <a:gd name="connsiteY0" fmla="*/ 434627 h 489355"/>
                <a:gd name="connsiteX1" fmla="*/ 59105 w 105378"/>
                <a:gd name="connsiteY1" fmla="*/ 0 h 489355"/>
                <a:gd name="connsiteX2" fmla="*/ 105378 w 105378"/>
                <a:gd name="connsiteY2" fmla="*/ 489355 h 489355"/>
                <a:gd name="connsiteX3" fmla="*/ 0 w 105378"/>
                <a:gd name="connsiteY3" fmla="*/ 434627 h 489355"/>
                <a:gd name="connsiteX0" fmla="*/ 0 w 59105"/>
                <a:gd name="connsiteY0" fmla="*/ 434627 h 525452"/>
                <a:gd name="connsiteX1" fmla="*/ 59105 w 59105"/>
                <a:gd name="connsiteY1" fmla="*/ 0 h 525452"/>
                <a:gd name="connsiteX2" fmla="*/ 37048 w 59105"/>
                <a:gd name="connsiteY2" fmla="*/ 525452 h 525452"/>
                <a:gd name="connsiteX3" fmla="*/ 0 w 59105"/>
                <a:gd name="connsiteY3" fmla="*/ 434627 h 525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9105" h="525452">
                  <a:moveTo>
                    <a:pt x="0" y="434627"/>
                  </a:moveTo>
                  <a:lnTo>
                    <a:pt x="59105" y="0"/>
                  </a:lnTo>
                  <a:lnTo>
                    <a:pt x="37048" y="525452"/>
                  </a:lnTo>
                  <a:lnTo>
                    <a:pt x="0" y="434627"/>
                  </a:lnTo>
                  <a:close/>
                </a:path>
              </a:pathLst>
            </a:cu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 dirty="0"/>
            </a:p>
          </p:txBody>
        </p:sp>
      </p:grpSp>
      <p:sp>
        <p:nvSpPr>
          <p:cNvPr id="74" name="TextBox 73">
            <a:extLst>
              <a:ext uri="{FF2B5EF4-FFF2-40B4-BE49-F238E27FC236}">
                <a16:creationId xmlns:a16="http://schemas.microsoft.com/office/drawing/2014/main" id="{FFDF0C54-1066-AC8A-71CA-1CE02373723B}"/>
              </a:ext>
            </a:extLst>
          </p:cNvPr>
          <p:cNvSpPr txBox="1"/>
          <p:nvPr/>
        </p:nvSpPr>
        <p:spPr>
          <a:xfrm>
            <a:off x="7010856" y="561596"/>
            <a:ext cx="946062" cy="408623"/>
          </a:xfrm>
          <a:prstGeom prst="roundRect">
            <a:avLst/>
          </a:prstGeom>
          <a:solidFill>
            <a:schemeClr val="bg1">
              <a:alpha val="5000"/>
            </a:schemeClr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Phase 4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83EE1F78-2AF3-2AD1-9DAD-6CFD7E1DC0C1}"/>
              </a:ext>
            </a:extLst>
          </p:cNvPr>
          <p:cNvSpPr txBox="1"/>
          <p:nvPr/>
        </p:nvSpPr>
        <p:spPr>
          <a:xfrm>
            <a:off x="4524654" y="971762"/>
            <a:ext cx="946062" cy="408623"/>
          </a:xfrm>
          <a:prstGeom prst="roundRect">
            <a:avLst/>
          </a:prstGeom>
          <a:solidFill>
            <a:schemeClr val="bg1">
              <a:alpha val="5000"/>
            </a:schemeClr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Phase 3</a:t>
            </a:r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246AB7FE-9F06-C8FD-097B-F1B98C8A1707}"/>
              </a:ext>
            </a:extLst>
          </p:cNvPr>
          <p:cNvGrpSpPr>
            <a:grpSpLocks/>
          </p:cNvGrpSpPr>
          <p:nvPr/>
        </p:nvGrpSpPr>
        <p:grpSpPr>
          <a:xfrm>
            <a:off x="3943149" y="1466850"/>
            <a:ext cx="4960013" cy="4808856"/>
            <a:chOff x="5467149" y="1466850"/>
            <a:chExt cx="4960013" cy="4808856"/>
          </a:xfrm>
        </p:grpSpPr>
        <p:sp>
          <p:nvSpPr>
            <p:cNvPr id="81" name="Rectangle: Rounded Corners 80">
              <a:extLst>
                <a:ext uri="{FF2B5EF4-FFF2-40B4-BE49-F238E27FC236}">
                  <a16:creationId xmlns:a16="http://schemas.microsoft.com/office/drawing/2014/main" id="{92356A2F-7348-A84A-A46A-8D0D963CF573}"/>
                </a:ext>
              </a:extLst>
            </p:cNvPr>
            <p:cNvSpPr>
              <a:spLocks/>
            </p:cNvSpPr>
            <p:nvPr/>
          </p:nvSpPr>
          <p:spPr>
            <a:xfrm>
              <a:off x="5467149" y="3429000"/>
              <a:ext cx="4960013" cy="2846706"/>
            </a:xfrm>
            <a:prstGeom prst="roundRect">
              <a:avLst>
                <a:gd name="adj" fmla="val 5509"/>
              </a:avLst>
            </a:prstGeom>
            <a:gradFill>
              <a:gsLst>
                <a:gs pos="0">
                  <a:schemeClr val="bg1">
                    <a:alpha val="55000"/>
                  </a:schemeClr>
                </a:gs>
                <a:gs pos="100000">
                  <a:schemeClr val="bg1"/>
                </a:gs>
              </a:gsLst>
              <a:lin ang="5400000" scaled="0"/>
            </a:gra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lIns="180000" tIns="180000" rIns="180000" bIns="180000" rtlCol="0" anchor="t"/>
            <a:lstStyle/>
            <a:p>
              <a:r>
                <a:rPr lang="en-GB" b="1" u="sng" dirty="0"/>
                <a:t>Phase 3</a:t>
              </a:r>
            </a:p>
            <a:p>
              <a:endParaRPr lang="en-GB" dirty="0"/>
            </a:p>
            <a:p>
              <a:r>
                <a:rPr lang="en-GB" dirty="0"/>
                <a:t>During Phase 3 ….</a:t>
              </a:r>
            </a:p>
          </p:txBody>
        </p:sp>
        <p:cxnSp>
          <p:nvCxnSpPr>
            <p:cNvPr id="82" name="Connector: Elbow 81">
              <a:extLst>
                <a:ext uri="{FF2B5EF4-FFF2-40B4-BE49-F238E27FC236}">
                  <a16:creationId xmlns:a16="http://schemas.microsoft.com/office/drawing/2014/main" id="{6DAE5063-14C6-7391-7AA7-91E9F26C835E}"/>
                </a:ext>
              </a:extLst>
            </p:cNvPr>
            <p:cNvCxnSpPr>
              <a:cxnSpLocks/>
              <a:stCxn id="81" idx="0"/>
            </p:cNvCxnSpPr>
            <p:nvPr/>
          </p:nvCxnSpPr>
          <p:spPr>
            <a:xfrm rot="16200000" flipV="1">
              <a:off x="6516755" y="1998598"/>
              <a:ext cx="1962150" cy="898653"/>
            </a:xfrm>
            <a:prstGeom prst="bentConnector3">
              <a:avLst>
                <a:gd name="adj1" fmla="val 57767"/>
              </a:avLst>
            </a:prstGeom>
            <a:ln w="25400">
              <a:solidFill>
                <a:schemeClr val="bg1"/>
              </a:solidFill>
              <a:headEnd type="non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Oval 93">
            <a:extLst>
              <a:ext uri="{FF2B5EF4-FFF2-40B4-BE49-F238E27FC236}">
                <a16:creationId xmlns:a16="http://schemas.microsoft.com/office/drawing/2014/main" id="{F675149C-5F51-4A12-310A-9F1BF1E69554}"/>
              </a:ext>
            </a:extLst>
          </p:cNvPr>
          <p:cNvSpPr/>
          <p:nvPr/>
        </p:nvSpPr>
        <p:spPr>
          <a:xfrm>
            <a:off x="8019815" y="1006408"/>
            <a:ext cx="230345" cy="230345"/>
          </a:xfrm>
          <a:prstGeom prst="ellipse">
            <a:avLst/>
          </a:prstGeom>
          <a:solidFill>
            <a:srgbClr val="FA9600"/>
          </a:solidFill>
          <a:ln>
            <a:solidFill>
              <a:srgbClr val="FA9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id="{FA38A1BB-9836-222E-58B6-8193FC376A87}"/>
              </a:ext>
            </a:extLst>
          </p:cNvPr>
          <p:cNvSpPr/>
          <p:nvPr/>
        </p:nvSpPr>
        <p:spPr>
          <a:xfrm>
            <a:off x="6563672" y="1121581"/>
            <a:ext cx="230345" cy="230345"/>
          </a:xfrm>
          <a:prstGeom prst="ellipse">
            <a:avLst/>
          </a:prstGeom>
          <a:solidFill>
            <a:srgbClr val="FA9600"/>
          </a:solidFill>
          <a:ln>
            <a:solidFill>
              <a:srgbClr val="FA9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id="{C5727166-6C8B-80D7-4DBE-D0C91DC9D043}"/>
              </a:ext>
            </a:extLst>
          </p:cNvPr>
          <p:cNvSpPr/>
          <p:nvPr/>
        </p:nvSpPr>
        <p:spPr>
          <a:xfrm>
            <a:off x="858437" y="4622009"/>
            <a:ext cx="230345" cy="230345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7" name="Oval 96">
            <a:extLst>
              <a:ext uri="{FF2B5EF4-FFF2-40B4-BE49-F238E27FC236}">
                <a16:creationId xmlns:a16="http://schemas.microsoft.com/office/drawing/2014/main" id="{3BCA9FF2-7893-B061-4F8B-F95B3ADAB8D1}"/>
              </a:ext>
            </a:extLst>
          </p:cNvPr>
          <p:cNvSpPr/>
          <p:nvPr/>
        </p:nvSpPr>
        <p:spPr>
          <a:xfrm>
            <a:off x="2303120" y="2981551"/>
            <a:ext cx="230345" cy="230345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807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Arc 61">
            <a:extLst>
              <a:ext uri="{FF2B5EF4-FFF2-40B4-BE49-F238E27FC236}">
                <a16:creationId xmlns:a16="http://schemas.microsoft.com/office/drawing/2014/main" id="{590DF42D-C926-6B89-19E6-6B4DD6F4922E}"/>
              </a:ext>
            </a:extLst>
          </p:cNvPr>
          <p:cNvSpPr/>
          <p:nvPr/>
        </p:nvSpPr>
        <p:spPr>
          <a:xfrm rot="19463749">
            <a:off x="548692" y="1801312"/>
            <a:ext cx="8136819" cy="2720775"/>
          </a:xfrm>
          <a:custGeom>
            <a:avLst/>
            <a:gdLst>
              <a:gd name="connsiteX0" fmla="*/ 3870960 w 7741920"/>
              <a:gd name="connsiteY0" fmla="*/ 0 h 3143794"/>
              <a:gd name="connsiteX1" fmla="*/ 7503462 w 7741920"/>
              <a:gd name="connsiteY1" fmla="*/ 1028719 h 3143794"/>
              <a:gd name="connsiteX2" fmla="*/ 3870960 w 7741920"/>
              <a:gd name="connsiteY2" fmla="*/ 1571897 h 3143794"/>
              <a:gd name="connsiteX3" fmla="*/ 3870960 w 7741920"/>
              <a:gd name="connsiteY3" fmla="*/ 0 h 3143794"/>
              <a:gd name="connsiteX0" fmla="*/ 3870960 w 7741920"/>
              <a:gd name="connsiteY0" fmla="*/ 0 h 3143794"/>
              <a:gd name="connsiteX1" fmla="*/ 7503462 w 7741920"/>
              <a:gd name="connsiteY1" fmla="*/ 1028719 h 3143794"/>
              <a:gd name="connsiteX0" fmla="*/ 0 w 5272484"/>
              <a:gd name="connsiteY0" fmla="*/ 0 h 1924529"/>
              <a:gd name="connsiteX1" fmla="*/ 3632502 w 5272484"/>
              <a:gd name="connsiteY1" fmla="*/ 1028719 h 1924529"/>
              <a:gd name="connsiteX2" fmla="*/ 0 w 5272484"/>
              <a:gd name="connsiteY2" fmla="*/ 1571897 h 1924529"/>
              <a:gd name="connsiteX3" fmla="*/ 0 w 5272484"/>
              <a:gd name="connsiteY3" fmla="*/ 0 h 1924529"/>
              <a:gd name="connsiteX0" fmla="*/ 0 w 5272484"/>
              <a:gd name="connsiteY0" fmla="*/ 0 h 1924529"/>
              <a:gd name="connsiteX1" fmla="*/ 5272484 w 5272484"/>
              <a:gd name="connsiteY1" fmla="*/ 1924529 h 1924529"/>
              <a:gd name="connsiteX0" fmla="*/ 0 w 5294774"/>
              <a:gd name="connsiteY0" fmla="*/ 0 h 1908358"/>
              <a:gd name="connsiteX1" fmla="*/ 3632502 w 5294774"/>
              <a:gd name="connsiteY1" fmla="*/ 1028719 h 1908358"/>
              <a:gd name="connsiteX2" fmla="*/ 0 w 5294774"/>
              <a:gd name="connsiteY2" fmla="*/ 1571897 h 1908358"/>
              <a:gd name="connsiteX3" fmla="*/ 0 w 5294774"/>
              <a:gd name="connsiteY3" fmla="*/ 0 h 1908358"/>
              <a:gd name="connsiteX0" fmla="*/ 0 w 5294774"/>
              <a:gd name="connsiteY0" fmla="*/ 0 h 1908358"/>
              <a:gd name="connsiteX1" fmla="*/ 5294774 w 5294774"/>
              <a:gd name="connsiteY1" fmla="*/ 1908358 h 1908358"/>
              <a:gd name="connsiteX0" fmla="*/ 0 w 8903928"/>
              <a:gd name="connsiteY0" fmla="*/ 0 h 1804225"/>
              <a:gd name="connsiteX1" fmla="*/ 3632502 w 8903928"/>
              <a:gd name="connsiteY1" fmla="*/ 1028719 h 1804225"/>
              <a:gd name="connsiteX2" fmla="*/ 0 w 8903928"/>
              <a:gd name="connsiteY2" fmla="*/ 1571897 h 1804225"/>
              <a:gd name="connsiteX3" fmla="*/ 0 w 8903928"/>
              <a:gd name="connsiteY3" fmla="*/ 0 h 1804225"/>
              <a:gd name="connsiteX0" fmla="*/ 0 w 8903928"/>
              <a:gd name="connsiteY0" fmla="*/ 0 h 1804225"/>
              <a:gd name="connsiteX1" fmla="*/ 8903928 w 8903928"/>
              <a:gd name="connsiteY1" fmla="*/ 1804225 h 1804225"/>
              <a:gd name="connsiteX0" fmla="*/ 0 w 8903928"/>
              <a:gd name="connsiteY0" fmla="*/ 292301 h 2096526"/>
              <a:gd name="connsiteX1" fmla="*/ 3632502 w 8903928"/>
              <a:gd name="connsiteY1" fmla="*/ 1321020 h 2096526"/>
              <a:gd name="connsiteX2" fmla="*/ 0 w 8903928"/>
              <a:gd name="connsiteY2" fmla="*/ 1864198 h 2096526"/>
              <a:gd name="connsiteX3" fmla="*/ 0 w 8903928"/>
              <a:gd name="connsiteY3" fmla="*/ 292301 h 2096526"/>
              <a:gd name="connsiteX0" fmla="*/ 0 w 8903928"/>
              <a:gd name="connsiteY0" fmla="*/ 292301 h 2096526"/>
              <a:gd name="connsiteX1" fmla="*/ 8903928 w 8903928"/>
              <a:gd name="connsiteY1" fmla="*/ 2096526 h 2096526"/>
              <a:gd name="connsiteX0" fmla="*/ 0 w 8903928"/>
              <a:gd name="connsiteY0" fmla="*/ 1249475 h 3053700"/>
              <a:gd name="connsiteX1" fmla="*/ 2865604 w 8903928"/>
              <a:gd name="connsiteY1" fmla="*/ 133144 h 3053700"/>
              <a:gd name="connsiteX2" fmla="*/ 0 w 8903928"/>
              <a:gd name="connsiteY2" fmla="*/ 2821372 h 3053700"/>
              <a:gd name="connsiteX3" fmla="*/ 0 w 8903928"/>
              <a:gd name="connsiteY3" fmla="*/ 1249475 h 3053700"/>
              <a:gd name="connsiteX0" fmla="*/ 0 w 8903928"/>
              <a:gd name="connsiteY0" fmla="*/ 1249475 h 3053700"/>
              <a:gd name="connsiteX1" fmla="*/ 8903928 w 8903928"/>
              <a:gd name="connsiteY1" fmla="*/ 3053700 h 3053700"/>
              <a:gd name="connsiteX0" fmla="*/ 0 w 8903928"/>
              <a:gd name="connsiteY0" fmla="*/ 1116331 h 2920556"/>
              <a:gd name="connsiteX1" fmla="*/ 2865604 w 8903928"/>
              <a:gd name="connsiteY1" fmla="*/ 0 h 2920556"/>
              <a:gd name="connsiteX2" fmla="*/ 0 w 8903928"/>
              <a:gd name="connsiteY2" fmla="*/ 2688228 h 2920556"/>
              <a:gd name="connsiteX3" fmla="*/ 0 w 8903928"/>
              <a:gd name="connsiteY3" fmla="*/ 1116331 h 2920556"/>
              <a:gd name="connsiteX0" fmla="*/ 0 w 8903928"/>
              <a:gd name="connsiteY0" fmla="*/ 1116331 h 2920556"/>
              <a:gd name="connsiteX1" fmla="*/ 8903928 w 8903928"/>
              <a:gd name="connsiteY1" fmla="*/ 2920556 h 2920556"/>
              <a:gd name="connsiteX0" fmla="*/ 0 w 8903928"/>
              <a:gd name="connsiteY0" fmla="*/ 292302 h 2516349"/>
              <a:gd name="connsiteX1" fmla="*/ 2581441 w 8903928"/>
              <a:gd name="connsiteY1" fmla="*/ 2399980 h 2516349"/>
              <a:gd name="connsiteX2" fmla="*/ 0 w 8903928"/>
              <a:gd name="connsiteY2" fmla="*/ 1864199 h 2516349"/>
              <a:gd name="connsiteX3" fmla="*/ 0 w 8903928"/>
              <a:gd name="connsiteY3" fmla="*/ 292302 h 2516349"/>
              <a:gd name="connsiteX0" fmla="*/ 0 w 8903928"/>
              <a:gd name="connsiteY0" fmla="*/ 292302 h 2516349"/>
              <a:gd name="connsiteX1" fmla="*/ 8903928 w 8903928"/>
              <a:gd name="connsiteY1" fmla="*/ 2096527 h 2516349"/>
              <a:gd name="connsiteX0" fmla="*/ 350269 w 9254197"/>
              <a:gd name="connsiteY0" fmla="*/ 294780 h 2518827"/>
              <a:gd name="connsiteX1" fmla="*/ 2931710 w 9254197"/>
              <a:gd name="connsiteY1" fmla="*/ 2402458 h 2518827"/>
              <a:gd name="connsiteX2" fmla="*/ 350269 w 9254197"/>
              <a:gd name="connsiteY2" fmla="*/ 1866677 h 2518827"/>
              <a:gd name="connsiteX3" fmla="*/ 350269 w 9254197"/>
              <a:gd name="connsiteY3" fmla="*/ 294780 h 2518827"/>
              <a:gd name="connsiteX0" fmla="*/ 0 w 9254197"/>
              <a:gd name="connsiteY0" fmla="*/ 290325 h 2518827"/>
              <a:gd name="connsiteX1" fmla="*/ 9254197 w 9254197"/>
              <a:gd name="connsiteY1" fmla="*/ 2099005 h 2518827"/>
              <a:gd name="connsiteX0" fmla="*/ 350269 w 9254197"/>
              <a:gd name="connsiteY0" fmla="*/ 495092 h 2719139"/>
              <a:gd name="connsiteX1" fmla="*/ 2931710 w 9254197"/>
              <a:gd name="connsiteY1" fmla="*/ 2602770 h 2719139"/>
              <a:gd name="connsiteX2" fmla="*/ 350269 w 9254197"/>
              <a:gd name="connsiteY2" fmla="*/ 2066989 h 2719139"/>
              <a:gd name="connsiteX3" fmla="*/ 350269 w 9254197"/>
              <a:gd name="connsiteY3" fmla="*/ 495092 h 2719139"/>
              <a:gd name="connsiteX0" fmla="*/ 0 w 9254197"/>
              <a:gd name="connsiteY0" fmla="*/ 490637 h 2719139"/>
              <a:gd name="connsiteX1" fmla="*/ 9254197 w 9254197"/>
              <a:gd name="connsiteY1" fmla="*/ 2299317 h 2719139"/>
              <a:gd name="connsiteX0" fmla="*/ 350269 w 9254197"/>
              <a:gd name="connsiteY0" fmla="*/ 495092 h 2728742"/>
              <a:gd name="connsiteX1" fmla="*/ 2903789 w 9254197"/>
              <a:gd name="connsiteY1" fmla="*/ 2612722 h 2728742"/>
              <a:gd name="connsiteX2" fmla="*/ 350269 w 9254197"/>
              <a:gd name="connsiteY2" fmla="*/ 2066989 h 2728742"/>
              <a:gd name="connsiteX3" fmla="*/ 350269 w 9254197"/>
              <a:gd name="connsiteY3" fmla="*/ 495092 h 2728742"/>
              <a:gd name="connsiteX0" fmla="*/ 0 w 9254197"/>
              <a:gd name="connsiteY0" fmla="*/ 490637 h 2728742"/>
              <a:gd name="connsiteX1" fmla="*/ 9254197 w 9254197"/>
              <a:gd name="connsiteY1" fmla="*/ 2299317 h 2728742"/>
              <a:gd name="connsiteX0" fmla="*/ 350269 w 9254197"/>
              <a:gd name="connsiteY0" fmla="*/ 495092 h 2299317"/>
              <a:gd name="connsiteX1" fmla="*/ 350269 w 9254197"/>
              <a:gd name="connsiteY1" fmla="*/ 2066989 h 2299317"/>
              <a:gd name="connsiteX2" fmla="*/ 350269 w 9254197"/>
              <a:gd name="connsiteY2" fmla="*/ 495092 h 2299317"/>
              <a:gd name="connsiteX0" fmla="*/ 0 w 9254197"/>
              <a:gd name="connsiteY0" fmla="*/ 490637 h 2299317"/>
              <a:gd name="connsiteX1" fmla="*/ 9254197 w 9254197"/>
              <a:gd name="connsiteY1" fmla="*/ 2299317 h 2299317"/>
              <a:gd name="connsiteX0" fmla="*/ 1158741 w 9254197"/>
              <a:gd name="connsiteY0" fmla="*/ 1400426 h 2299317"/>
              <a:gd name="connsiteX1" fmla="*/ 350269 w 9254197"/>
              <a:gd name="connsiteY1" fmla="*/ 2066989 h 2299317"/>
              <a:gd name="connsiteX2" fmla="*/ 1158741 w 9254197"/>
              <a:gd name="connsiteY2" fmla="*/ 1400426 h 2299317"/>
              <a:gd name="connsiteX0" fmla="*/ 0 w 9254197"/>
              <a:gd name="connsiteY0" fmla="*/ 490637 h 2299317"/>
              <a:gd name="connsiteX1" fmla="*/ 9254197 w 9254197"/>
              <a:gd name="connsiteY1" fmla="*/ 2299317 h 2299317"/>
              <a:gd name="connsiteX0" fmla="*/ 4583538 w 9254197"/>
              <a:gd name="connsiteY0" fmla="*/ 3403996 h 3403996"/>
              <a:gd name="connsiteX1" fmla="*/ 350269 w 9254197"/>
              <a:gd name="connsiteY1" fmla="*/ 2066989 h 3403996"/>
              <a:gd name="connsiteX2" fmla="*/ 4583538 w 9254197"/>
              <a:gd name="connsiteY2" fmla="*/ 3403996 h 3403996"/>
              <a:gd name="connsiteX0" fmla="*/ 0 w 9254197"/>
              <a:gd name="connsiteY0" fmla="*/ 490637 h 3403996"/>
              <a:gd name="connsiteX1" fmla="*/ 9254197 w 9254197"/>
              <a:gd name="connsiteY1" fmla="*/ 2299317 h 3403996"/>
              <a:gd name="connsiteX0" fmla="*/ 4233269 w 8903928"/>
              <a:gd name="connsiteY0" fmla="*/ 3201743 h 3201743"/>
              <a:gd name="connsiteX1" fmla="*/ 0 w 8903928"/>
              <a:gd name="connsiteY1" fmla="*/ 1864736 h 3201743"/>
              <a:gd name="connsiteX2" fmla="*/ 4233269 w 8903928"/>
              <a:gd name="connsiteY2" fmla="*/ 3201743 h 3201743"/>
              <a:gd name="connsiteX0" fmla="*/ 134731 w 8903928"/>
              <a:gd name="connsiteY0" fmla="*/ 647809 h 3201743"/>
              <a:gd name="connsiteX1" fmla="*/ 8903928 w 8903928"/>
              <a:gd name="connsiteY1" fmla="*/ 2097064 h 3201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903928" h="3201743" stroke="0" extrusionOk="0">
                <a:moveTo>
                  <a:pt x="4233269" y="3201743"/>
                </a:moveTo>
                <a:lnTo>
                  <a:pt x="0" y="1864736"/>
                </a:lnTo>
                <a:lnTo>
                  <a:pt x="4233269" y="3201743"/>
                </a:lnTo>
                <a:close/>
              </a:path>
              <a:path w="8903928" h="3201743" fill="none">
                <a:moveTo>
                  <a:pt x="134731" y="647809"/>
                </a:moveTo>
                <a:cubicBezTo>
                  <a:pt x="1345276" y="160391"/>
                  <a:pt x="4900350" y="-1072089"/>
                  <a:pt x="8903928" y="2097064"/>
                </a:cubicBezTo>
              </a:path>
            </a:pathLst>
          </a:custGeom>
          <a:noFill/>
          <a:ln w="76200">
            <a:gradFill flip="none" rotWithShape="1">
              <a:gsLst>
                <a:gs pos="75000">
                  <a:schemeClr val="bg2">
                    <a:lumMod val="50000"/>
                  </a:schemeClr>
                </a:gs>
                <a:gs pos="79000">
                  <a:srgbClr val="B98437"/>
                </a:gs>
                <a:gs pos="85000">
                  <a:srgbClr val="FA9600"/>
                </a:gs>
              </a:gsLst>
              <a:path path="circle">
                <a:fillToRect t="100000" r="100000"/>
              </a:path>
              <a:tileRect l="-100000" b="-10000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55AECD22-CFFD-E102-F3CC-97A357A0DC63}"/>
              </a:ext>
            </a:extLst>
          </p:cNvPr>
          <p:cNvSpPr/>
          <p:nvPr/>
        </p:nvSpPr>
        <p:spPr>
          <a:xfrm>
            <a:off x="6563672" y="1094412"/>
            <a:ext cx="230345" cy="230345"/>
          </a:xfrm>
          <a:prstGeom prst="ellipse">
            <a:avLst/>
          </a:prstGeom>
          <a:solidFill>
            <a:srgbClr val="FA9600"/>
          </a:solidFill>
          <a:ln>
            <a:solidFill>
              <a:srgbClr val="FA9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76" name="Group 12">
            <a:extLst>
              <a:ext uri="{FF2B5EF4-FFF2-40B4-BE49-F238E27FC236}">
                <a16:creationId xmlns:a16="http://schemas.microsoft.com/office/drawing/2014/main" id="{B665E1F4-3020-D41A-44CB-34629D16921C}"/>
              </a:ext>
            </a:extLst>
          </p:cNvPr>
          <p:cNvGrpSpPr>
            <a:grpSpLocks/>
          </p:cNvGrpSpPr>
          <p:nvPr/>
        </p:nvGrpSpPr>
        <p:grpSpPr bwMode="auto">
          <a:xfrm rot="4944383">
            <a:off x="6349014" y="621606"/>
            <a:ext cx="455613" cy="1227138"/>
            <a:chOff x="3632414" y="4249455"/>
            <a:chExt cx="1147404" cy="3330064"/>
          </a:xfrm>
        </p:grpSpPr>
        <p:sp>
          <p:nvSpPr>
            <p:cNvPr id="77" name="Isosceles Triangle 13">
              <a:extLst>
                <a:ext uri="{FF2B5EF4-FFF2-40B4-BE49-F238E27FC236}">
                  <a16:creationId xmlns:a16="http://schemas.microsoft.com/office/drawing/2014/main" id="{3E481D2D-1A99-DDF0-7FB6-9EF4D62526CF}"/>
                </a:ext>
              </a:extLst>
            </p:cNvPr>
            <p:cNvSpPr/>
            <p:nvPr/>
          </p:nvSpPr>
          <p:spPr>
            <a:xfrm flipV="1">
              <a:off x="3852301" y="5223057"/>
              <a:ext cx="711630" cy="1899817"/>
            </a:xfrm>
            <a:custGeom>
              <a:avLst/>
              <a:gdLst>
                <a:gd name="connsiteX0" fmla="*/ 0 w 626605"/>
                <a:gd name="connsiteY0" fmla="*/ 1903957 h 1903957"/>
                <a:gd name="connsiteX1" fmla="*/ 313303 w 626605"/>
                <a:gd name="connsiteY1" fmla="*/ 0 h 1903957"/>
                <a:gd name="connsiteX2" fmla="*/ 626605 w 626605"/>
                <a:gd name="connsiteY2" fmla="*/ 1903957 h 1903957"/>
                <a:gd name="connsiteX3" fmla="*/ 0 w 626605"/>
                <a:gd name="connsiteY3" fmla="*/ 1903957 h 1903957"/>
                <a:gd name="connsiteX0" fmla="*/ 0 w 626605"/>
                <a:gd name="connsiteY0" fmla="*/ 1903957 h 1903957"/>
                <a:gd name="connsiteX1" fmla="*/ 313303 w 626605"/>
                <a:gd name="connsiteY1" fmla="*/ 0 h 1903957"/>
                <a:gd name="connsiteX2" fmla="*/ 342607 w 626605"/>
                <a:gd name="connsiteY2" fmla="*/ 159705 h 1903957"/>
                <a:gd name="connsiteX3" fmla="*/ 626605 w 626605"/>
                <a:gd name="connsiteY3" fmla="*/ 1903957 h 1903957"/>
                <a:gd name="connsiteX4" fmla="*/ 0 w 626605"/>
                <a:gd name="connsiteY4" fmla="*/ 1903957 h 1903957"/>
                <a:gd name="connsiteX0" fmla="*/ 0 w 626605"/>
                <a:gd name="connsiteY0" fmla="*/ 1903957 h 1903957"/>
                <a:gd name="connsiteX1" fmla="*/ 313303 w 626605"/>
                <a:gd name="connsiteY1" fmla="*/ 0 h 1903957"/>
                <a:gd name="connsiteX2" fmla="*/ 568076 w 626605"/>
                <a:gd name="connsiteY2" fmla="*/ 6261 h 1903957"/>
                <a:gd name="connsiteX3" fmla="*/ 626605 w 626605"/>
                <a:gd name="connsiteY3" fmla="*/ 1903957 h 1903957"/>
                <a:gd name="connsiteX4" fmla="*/ 0 w 626605"/>
                <a:gd name="connsiteY4" fmla="*/ 1903957 h 1903957"/>
                <a:gd name="connsiteX0" fmla="*/ 0 w 626605"/>
                <a:gd name="connsiteY0" fmla="*/ 1903957 h 1903957"/>
                <a:gd name="connsiteX1" fmla="*/ 9547 w 626605"/>
                <a:gd name="connsiteY1" fmla="*/ 0 h 1903957"/>
                <a:gd name="connsiteX2" fmla="*/ 568076 w 626605"/>
                <a:gd name="connsiteY2" fmla="*/ 6261 h 1903957"/>
                <a:gd name="connsiteX3" fmla="*/ 626605 w 626605"/>
                <a:gd name="connsiteY3" fmla="*/ 1903957 h 1903957"/>
                <a:gd name="connsiteX4" fmla="*/ 0 w 626605"/>
                <a:gd name="connsiteY4" fmla="*/ 1903957 h 1903957"/>
                <a:gd name="connsiteX0" fmla="*/ 0 w 626605"/>
                <a:gd name="connsiteY0" fmla="*/ 1897696 h 1897696"/>
                <a:gd name="connsiteX1" fmla="*/ 12678 w 626605"/>
                <a:gd name="connsiteY1" fmla="*/ 21923 h 1897696"/>
                <a:gd name="connsiteX2" fmla="*/ 568076 w 626605"/>
                <a:gd name="connsiteY2" fmla="*/ 0 h 1897696"/>
                <a:gd name="connsiteX3" fmla="*/ 626605 w 626605"/>
                <a:gd name="connsiteY3" fmla="*/ 1897696 h 1897696"/>
                <a:gd name="connsiteX4" fmla="*/ 0 w 626605"/>
                <a:gd name="connsiteY4" fmla="*/ 1897696 h 1897696"/>
                <a:gd name="connsiteX0" fmla="*/ 48504 w 675109"/>
                <a:gd name="connsiteY0" fmla="*/ 1897696 h 1897696"/>
                <a:gd name="connsiteX1" fmla="*/ 61182 w 675109"/>
                <a:gd name="connsiteY1" fmla="*/ 21923 h 1897696"/>
                <a:gd name="connsiteX2" fmla="*/ 616580 w 675109"/>
                <a:gd name="connsiteY2" fmla="*/ 0 h 1897696"/>
                <a:gd name="connsiteX3" fmla="*/ 675109 w 675109"/>
                <a:gd name="connsiteY3" fmla="*/ 1897696 h 1897696"/>
                <a:gd name="connsiteX4" fmla="*/ 48504 w 675109"/>
                <a:gd name="connsiteY4" fmla="*/ 1897696 h 1897696"/>
                <a:gd name="connsiteX0" fmla="*/ 48504 w 711691"/>
                <a:gd name="connsiteY0" fmla="*/ 1897696 h 1897696"/>
                <a:gd name="connsiteX1" fmla="*/ 61182 w 711691"/>
                <a:gd name="connsiteY1" fmla="*/ 21923 h 1897696"/>
                <a:gd name="connsiteX2" fmla="*/ 616580 w 711691"/>
                <a:gd name="connsiteY2" fmla="*/ 0 h 1897696"/>
                <a:gd name="connsiteX3" fmla="*/ 675109 w 711691"/>
                <a:gd name="connsiteY3" fmla="*/ 1897696 h 1897696"/>
                <a:gd name="connsiteX4" fmla="*/ 48504 w 711691"/>
                <a:gd name="connsiteY4" fmla="*/ 1897696 h 1897696"/>
                <a:gd name="connsiteX0" fmla="*/ 48504 w 694258"/>
                <a:gd name="connsiteY0" fmla="*/ 1897696 h 1897696"/>
                <a:gd name="connsiteX1" fmla="*/ 61182 w 694258"/>
                <a:gd name="connsiteY1" fmla="*/ 21923 h 1897696"/>
                <a:gd name="connsiteX2" fmla="*/ 616580 w 694258"/>
                <a:gd name="connsiteY2" fmla="*/ 0 h 1897696"/>
                <a:gd name="connsiteX3" fmla="*/ 675109 w 694258"/>
                <a:gd name="connsiteY3" fmla="*/ 1897696 h 1897696"/>
                <a:gd name="connsiteX4" fmla="*/ 48504 w 694258"/>
                <a:gd name="connsiteY4" fmla="*/ 1897696 h 1897696"/>
                <a:gd name="connsiteX0" fmla="*/ 48504 w 706961"/>
                <a:gd name="connsiteY0" fmla="*/ 1897696 h 1897696"/>
                <a:gd name="connsiteX1" fmla="*/ 61182 w 706961"/>
                <a:gd name="connsiteY1" fmla="*/ 21923 h 1897696"/>
                <a:gd name="connsiteX2" fmla="*/ 616580 w 706961"/>
                <a:gd name="connsiteY2" fmla="*/ 0 h 1897696"/>
                <a:gd name="connsiteX3" fmla="*/ 675109 w 706961"/>
                <a:gd name="connsiteY3" fmla="*/ 1897696 h 1897696"/>
                <a:gd name="connsiteX4" fmla="*/ 48504 w 706961"/>
                <a:gd name="connsiteY4" fmla="*/ 1897696 h 1897696"/>
                <a:gd name="connsiteX0" fmla="*/ 60409 w 718866"/>
                <a:gd name="connsiteY0" fmla="*/ 1897696 h 1897696"/>
                <a:gd name="connsiteX1" fmla="*/ 73087 w 718866"/>
                <a:gd name="connsiteY1" fmla="*/ 21923 h 1897696"/>
                <a:gd name="connsiteX2" fmla="*/ 628485 w 718866"/>
                <a:gd name="connsiteY2" fmla="*/ 0 h 1897696"/>
                <a:gd name="connsiteX3" fmla="*/ 687014 w 718866"/>
                <a:gd name="connsiteY3" fmla="*/ 1897696 h 1897696"/>
                <a:gd name="connsiteX4" fmla="*/ 60409 w 718866"/>
                <a:gd name="connsiteY4" fmla="*/ 1897696 h 1897696"/>
                <a:gd name="connsiteX0" fmla="*/ 44202 w 702659"/>
                <a:gd name="connsiteY0" fmla="*/ 1900825 h 1900825"/>
                <a:gd name="connsiteX1" fmla="*/ 85064 w 702659"/>
                <a:gd name="connsiteY1" fmla="*/ 0 h 1900825"/>
                <a:gd name="connsiteX2" fmla="*/ 612278 w 702659"/>
                <a:gd name="connsiteY2" fmla="*/ 3129 h 1900825"/>
                <a:gd name="connsiteX3" fmla="*/ 670807 w 702659"/>
                <a:gd name="connsiteY3" fmla="*/ 1900825 h 1900825"/>
                <a:gd name="connsiteX4" fmla="*/ 44202 w 702659"/>
                <a:gd name="connsiteY4" fmla="*/ 1900825 h 1900825"/>
                <a:gd name="connsiteX0" fmla="*/ 44202 w 712121"/>
                <a:gd name="connsiteY0" fmla="*/ 1900825 h 1900825"/>
                <a:gd name="connsiteX1" fmla="*/ 85064 w 712121"/>
                <a:gd name="connsiteY1" fmla="*/ 0 h 1900825"/>
                <a:gd name="connsiteX2" fmla="*/ 612278 w 712121"/>
                <a:gd name="connsiteY2" fmla="*/ 3129 h 1900825"/>
                <a:gd name="connsiteX3" fmla="*/ 670807 w 712121"/>
                <a:gd name="connsiteY3" fmla="*/ 1900825 h 1900825"/>
                <a:gd name="connsiteX4" fmla="*/ 44202 w 712121"/>
                <a:gd name="connsiteY4" fmla="*/ 1900825 h 1900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2121" h="1900825">
                  <a:moveTo>
                    <a:pt x="44202" y="1900825"/>
                  </a:moveTo>
                  <a:cubicBezTo>
                    <a:pt x="3543" y="1269305"/>
                    <a:pt x="-46510" y="1320452"/>
                    <a:pt x="85064" y="0"/>
                  </a:cubicBezTo>
                  <a:lnTo>
                    <a:pt x="612278" y="3129"/>
                  </a:lnTo>
                  <a:cubicBezTo>
                    <a:pt x="757048" y="1349677"/>
                    <a:pt x="713927" y="1274523"/>
                    <a:pt x="670807" y="1900825"/>
                  </a:cubicBezTo>
                  <a:lnTo>
                    <a:pt x="44202" y="190082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0000"/>
                </a:gs>
                <a:gs pos="100000">
                  <a:srgbClr val="FFC000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 dirty="0"/>
            </a:p>
          </p:txBody>
        </p: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8492CD07-DB4F-5B61-00A6-A41681AC5B3D}"/>
                </a:ext>
              </a:extLst>
            </p:cNvPr>
            <p:cNvSpPr/>
            <p:nvPr/>
          </p:nvSpPr>
          <p:spPr>
            <a:xfrm>
              <a:off x="3992227" y="5365221"/>
              <a:ext cx="427779" cy="409256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43ED3C45-311B-C789-3CF7-28C117AEAD3E}"/>
                </a:ext>
              </a:extLst>
            </p:cNvPr>
            <p:cNvSpPr/>
            <p:nvPr/>
          </p:nvSpPr>
          <p:spPr>
            <a:xfrm>
              <a:off x="4168135" y="4249455"/>
              <a:ext cx="91953" cy="90469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80" name="Isosceles Triangle 79">
              <a:extLst>
                <a:ext uri="{FF2B5EF4-FFF2-40B4-BE49-F238E27FC236}">
                  <a16:creationId xmlns:a16="http://schemas.microsoft.com/office/drawing/2014/main" id="{6688E66D-146D-3A08-E171-12F7E0EF7D89}"/>
                </a:ext>
              </a:extLst>
            </p:cNvPr>
            <p:cNvSpPr/>
            <p:nvPr/>
          </p:nvSpPr>
          <p:spPr>
            <a:xfrm>
              <a:off x="4192123" y="4339924"/>
              <a:ext cx="43978" cy="284326"/>
            </a:xfrm>
            <a:prstGeom prst="triangl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81" name="Isosceles Triangle 10">
              <a:extLst>
                <a:ext uri="{FF2B5EF4-FFF2-40B4-BE49-F238E27FC236}">
                  <a16:creationId xmlns:a16="http://schemas.microsoft.com/office/drawing/2014/main" id="{B0EB74DA-C9B3-350C-CFA1-5E347A161493}"/>
                </a:ext>
              </a:extLst>
            </p:cNvPr>
            <p:cNvSpPr/>
            <p:nvPr/>
          </p:nvSpPr>
          <p:spPr>
            <a:xfrm>
              <a:off x="3896277" y="4624250"/>
              <a:ext cx="627675" cy="598807"/>
            </a:xfrm>
            <a:custGeom>
              <a:avLst/>
              <a:gdLst>
                <a:gd name="connsiteX0" fmla="*/ 0 w 626605"/>
                <a:gd name="connsiteY0" fmla="*/ 598117 h 598117"/>
                <a:gd name="connsiteX1" fmla="*/ 313303 w 626605"/>
                <a:gd name="connsiteY1" fmla="*/ 0 h 598117"/>
                <a:gd name="connsiteX2" fmla="*/ 626605 w 626605"/>
                <a:gd name="connsiteY2" fmla="*/ 598117 h 598117"/>
                <a:gd name="connsiteX3" fmla="*/ 0 w 626605"/>
                <a:gd name="connsiteY3" fmla="*/ 598117 h 598117"/>
                <a:gd name="connsiteX0" fmla="*/ 0 w 626605"/>
                <a:gd name="connsiteY0" fmla="*/ 598117 h 598117"/>
                <a:gd name="connsiteX1" fmla="*/ 313303 w 626605"/>
                <a:gd name="connsiteY1" fmla="*/ 0 h 598117"/>
                <a:gd name="connsiteX2" fmla="*/ 626605 w 626605"/>
                <a:gd name="connsiteY2" fmla="*/ 598117 h 598117"/>
                <a:gd name="connsiteX3" fmla="*/ 0 w 626605"/>
                <a:gd name="connsiteY3" fmla="*/ 598117 h 598117"/>
                <a:gd name="connsiteX0" fmla="*/ 0 w 626605"/>
                <a:gd name="connsiteY0" fmla="*/ 598117 h 598117"/>
                <a:gd name="connsiteX1" fmla="*/ 313303 w 626605"/>
                <a:gd name="connsiteY1" fmla="*/ 0 h 598117"/>
                <a:gd name="connsiteX2" fmla="*/ 626605 w 626605"/>
                <a:gd name="connsiteY2" fmla="*/ 598117 h 598117"/>
                <a:gd name="connsiteX3" fmla="*/ 0 w 626605"/>
                <a:gd name="connsiteY3" fmla="*/ 598117 h 598117"/>
                <a:gd name="connsiteX0" fmla="*/ 0 w 626605"/>
                <a:gd name="connsiteY0" fmla="*/ 598117 h 598117"/>
                <a:gd name="connsiteX1" fmla="*/ 313303 w 626605"/>
                <a:gd name="connsiteY1" fmla="*/ 0 h 598117"/>
                <a:gd name="connsiteX2" fmla="*/ 626605 w 626605"/>
                <a:gd name="connsiteY2" fmla="*/ 598117 h 598117"/>
                <a:gd name="connsiteX3" fmla="*/ 0 w 626605"/>
                <a:gd name="connsiteY3" fmla="*/ 598117 h 598117"/>
                <a:gd name="connsiteX0" fmla="*/ 0 w 626605"/>
                <a:gd name="connsiteY0" fmla="*/ 598117 h 598117"/>
                <a:gd name="connsiteX1" fmla="*/ 313303 w 626605"/>
                <a:gd name="connsiteY1" fmla="*/ 0 h 598117"/>
                <a:gd name="connsiteX2" fmla="*/ 626605 w 626605"/>
                <a:gd name="connsiteY2" fmla="*/ 598117 h 598117"/>
                <a:gd name="connsiteX3" fmla="*/ 0 w 626605"/>
                <a:gd name="connsiteY3" fmla="*/ 598117 h 598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6605" h="598117">
                  <a:moveTo>
                    <a:pt x="0" y="598117"/>
                  </a:moveTo>
                  <a:cubicBezTo>
                    <a:pt x="63725" y="379956"/>
                    <a:pt x="80477" y="121084"/>
                    <a:pt x="313303" y="0"/>
                  </a:cubicBezTo>
                  <a:cubicBezTo>
                    <a:pt x="546129" y="111689"/>
                    <a:pt x="566012" y="379956"/>
                    <a:pt x="626605" y="598117"/>
                  </a:cubicBezTo>
                  <a:lnTo>
                    <a:pt x="0" y="598117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82" name="Freeform 90">
              <a:extLst>
                <a:ext uri="{FF2B5EF4-FFF2-40B4-BE49-F238E27FC236}">
                  <a16:creationId xmlns:a16="http://schemas.microsoft.com/office/drawing/2014/main" id="{90AD239F-9953-EAC4-B2B7-91D6DECFA489}"/>
                </a:ext>
              </a:extLst>
            </p:cNvPr>
            <p:cNvSpPr/>
            <p:nvPr/>
          </p:nvSpPr>
          <p:spPr>
            <a:xfrm>
              <a:off x="4543940" y="5515999"/>
              <a:ext cx="235878" cy="409259"/>
            </a:xfrm>
            <a:custGeom>
              <a:avLst/>
              <a:gdLst>
                <a:gd name="connsiteX0" fmla="*/ 0 w 237506"/>
                <a:gd name="connsiteY0" fmla="*/ 0 h 409699"/>
                <a:gd name="connsiteX1" fmla="*/ 11875 w 237506"/>
                <a:gd name="connsiteY1" fmla="*/ 332509 h 409699"/>
                <a:gd name="connsiteX2" fmla="*/ 237506 w 237506"/>
                <a:gd name="connsiteY2" fmla="*/ 409699 h 409699"/>
                <a:gd name="connsiteX3" fmla="*/ 0 w 237506"/>
                <a:gd name="connsiteY3" fmla="*/ 0 h 409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7506" h="409699">
                  <a:moveTo>
                    <a:pt x="0" y="0"/>
                  </a:moveTo>
                  <a:lnTo>
                    <a:pt x="11875" y="332509"/>
                  </a:lnTo>
                  <a:lnTo>
                    <a:pt x="237506" y="4096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83" name="Freeform 91">
              <a:extLst>
                <a:ext uri="{FF2B5EF4-FFF2-40B4-BE49-F238E27FC236}">
                  <a16:creationId xmlns:a16="http://schemas.microsoft.com/office/drawing/2014/main" id="{DF3A9B91-15AD-23FD-9635-125D28D66319}"/>
                </a:ext>
              </a:extLst>
            </p:cNvPr>
            <p:cNvSpPr/>
            <p:nvPr/>
          </p:nvSpPr>
          <p:spPr>
            <a:xfrm flipH="1">
              <a:off x="3632414" y="5515999"/>
              <a:ext cx="235878" cy="409259"/>
            </a:xfrm>
            <a:custGeom>
              <a:avLst/>
              <a:gdLst>
                <a:gd name="connsiteX0" fmla="*/ 0 w 237506"/>
                <a:gd name="connsiteY0" fmla="*/ 0 h 409699"/>
                <a:gd name="connsiteX1" fmla="*/ 11875 w 237506"/>
                <a:gd name="connsiteY1" fmla="*/ 332509 h 409699"/>
                <a:gd name="connsiteX2" fmla="*/ 237506 w 237506"/>
                <a:gd name="connsiteY2" fmla="*/ 409699 h 409699"/>
                <a:gd name="connsiteX3" fmla="*/ 0 w 237506"/>
                <a:gd name="connsiteY3" fmla="*/ 0 h 409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7506" h="409699">
                  <a:moveTo>
                    <a:pt x="0" y="0"/>
                  </a:moveTo>
                  <a:lnTo>
                    <a:pt x="11875" y="332509"/>
                  </a:lnTo>
                  <a:lnTo>
                    <a:pt x="237506" y="4096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84" name="Freeform 92">
              <a:extLst>
                <a:ext uri="{FF2B5EF4-FFF2-40B4-BE49-F238E27FC236}">
                  <a16:creationId xmlns:a16="http://schemas.microsoft.com/office/drawing/2014/main" id="{8D5272E2-D58F-4762-BE6A-96CFEA323C0B}"/>
                </a:ext>
              </a:extLst>
            </p:cNvPr>
            <p:cNvSpPr/>
            <p:nvPr/>
          </p:nvSpPr>
          <p:spPr>
            <a:xfrm>
              <a:off x="3696381" y="6648997"/>
              <a:ext cx="251870" cy="904674"/>
            </a:xfrm>
            <a:custGeom>
              <a:avLst/>
              <a:gdLst>
                <a:gd name="connsiteX0" fmla="*/ 178594 w 250032"/>
                <a:gd name="connsiteY0" fmla="*/ 0 h 909637"/>
                <a:gd name="connsiteX1" fmla="*/ 2382 w 250032"/>
                <a:gd name="connsiteY1" fmla="*/ 264319 h 909637"/>
                <a:gd name="connsiteX2" fmla="*/ 0 w 250032"/>
                <a:gd name="connsiteY2" fmla="*/ 909637 h 909637"/>
                <a:gd name="connsiteX3" fmla="*/ 250032 w 250032"/>
                <a:gd name="connsiteY3" fmla="*/ 488156 h 909637"/>
                <a:gd name="connsiteX4" fmla="*/ 178594 w 250032"/>
                <a:gd name="connsiteY4" fmla="*/ 0 h 909637"/>
                <a:gd name="connsiteX0" fmla="*/ 188119 w 250032"/>
                <a:gd name="connsiteY0" fmla="*/ 0 h 907255"/>
                <a:gd name="connsiteX1" fmla="*/ 2382 w 250032"/>
                <a:gd name="connsiteY1" fmla="*/ 261937 h 907255"/>
                <a:gd name="connsiteX2" fmla="*/ 0 w 250032"/>
                <a:gd name="connsiteY2" fmla="*/ 907255 h 907255"/>
                <a:gd name="connsiteX3" fmla="*/ 250032 w 250032"/>
                <a:gd name="connsiteY3" fmla="*/ 485774 h 907255"/>
                <a:gd name="connsiteX4" fmla="*/ 188119 w 250032"/>
                <a:gd name="connsiteY4" fmla="*/ 0 h 9072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0032" h="907255">
                  <a:moveTo>
                    <a:pt x="188119" y="0"/>
                  </a:moveTo>
                  <a:lnTo>
                    <a:pt x="2382" y="261937"/>
                  </a:lnTo>
                  <a:lnTo>
                    <a:pt x="0" y="907255"/>
                  </a:lnTo>
                  <a:lnTo>
                    <a:pt x="250032" y="485774"/>
                  </a:lnTo>
                  <a:lnTo>
                    <a:pt x="188119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85" name="Freeform 93">
              <a:extLst>
                <a:ext uri="{FF2B5EF4-FFF2-40B4-BE49-F238E27FC236}">
                  <a16:creationId xmlns:a16="http://schemas.microsoft.com/office/drawing/2014/main" id="{F27AA80E-8CB3-6D43-833A-F42B97AB3D79}"/>
                </a:ext>
              </a:extLst>
            </p:cNvPr>
            <p:cNvSpPr/>
            <p:nvPr/>
          </p:nvSpPr>
          <p:spPr>
            <a:xfrm>
              <a:off x="4467980" y="6679151"/>
              <a:ext cx="211888" cy="900368"/>
            </a:xfrm>
            <a:custGeom>
              <a:avLst/>
              <a:gdLst>
                <a:gd name="connsiteX0" fmla="*/ 47625 w 209550"/>
                <a:gd name="connsiteY0" fmla="*/ 0 h 902494"/>
                <a:gd name="connsiteX1" fmla="*/ 0 w 209550"/>
                <a:gd name="connsiteY1" fmla="*/ 445294 h 902494"/>
                <a:gd name="connsiteX2" fmla="*/ 204788 w 209550"/>
                <a:gd name="connsiteY2" fmla="*/ 902494 h 902494"/>
                <a:gd name="connsiteX3" fmla="*/ 209550 w 209550"/>
                <a:gd name="connsiteY3" fmla="*/ 242888 h 902494"/>
                <a:gd name="connsiteX4" fmla="*/ 47625 w 209550"/>
                <a:gd name="connsiteY4" fmla="*/ 0 h 902494"/>
                <a:gd name="connsiteX0" fmla="*/ 40482 w 209550"/>
                <a:gd name="connsiteY0" fmla="*/ 0 h 902494"/>
                <a:gd name="connsiteX1" fmla="*/ 0 w 209550"/>
                <a:gd name="connsiteY1" fmla="*/ 445294 h 902494"/>
                <a:gd name="connsiteX2" fmla="*/ 204788 w 209550"/>
                <a:gd name="connsiteY2" fmla="*/ 902494 h 902494"/>
                <a:gd name="connsiteX3" fmla="*/ 209550 w 209550"/>
                <a:gd name="connsiteY3" fmla="*/ 242888 h 902494"/>
                <a:gd name="connsiteX4" fmla="*/ 40482 w 209550"/>
                <a:gd name="connsiteY4" fmla="*/ 0 h 9024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9550" h="902494">
                  <a:moveTo>
                    <a:pt x="40482" y="0"/>
                  </a:moveTo>
                  <a:lnTo>
                    <a:pt x="0" y="445294"/>
                  </a:lnTo>
                  <a:lnTo>
                    <a:pt x="204788" y="902494"/>
                  </a:lnTo>
                  <a:cubicBezTo>
                    <a:pt x="206375" y="682625"/>
                    <a:pt x="207963" y="462757"/>
                    <a:pt x="209550" y="242888"/>
                  </a:cubicBezTo>
                  <a:lnTo>
                    <a:pt x="40482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86" name="Flowchart: Extract 23">
              <a:extLst>
                <a:ext uri="{FF2B5EF4-FFF2-40B4-BE49-F238E27FC236}">
                  <a16:creationId xmlns:a16="http://schemas.microsoft.com/office/drawing/2014/main" id="{F65DCB0E-A4DC-0218-D78E-FA6B4221A34D}"/>
                </a:ext>
              </a:extLst>
            </p:cNvPr>
            <p:cNvSpPr/>
            <p:nvPr/>
          </p:nvSpPr>
          <p:spPr>
            <a:xfrm flipV="1">
              <a:off x="3676392" y="6916091"/>
              <a:ext cx="43976" cy="637580"/>
            </a:xfrm>
            <a:custGeom>
              <a:avLst/>
              <a:gdLst/>
              <a:ahLst/>
              <a:cxnLst/>
              <a:rect l="l" t="t" r="r" b="b"/>
              <a:pathLst>
                <a:path w="45719" h="641747">
                  <a:moveTo>
                    <a:pt x="22860" y="641747"/>
                  </a:moveTo>
                  <a:lnTo>
                    <a:pt x="45158" y="310752"/>
                  </a:lnTo>
                  <a:lnTo>
                    <a:pt x="45719" y="310752"/>
                  </a:lnTo>
                  <a:lnTo>
                    <a:pt x="45426" y="306768"/>
                  </a:lnTo>
                  <a:lnTo>
                    <a:pt x="45719" y="302418"/>
                  </a:lnTo>
                  <a:lnTo>
                    <a:pt x="45106" y="302418"/>
                  </a:lnTo>
                  <a:lnTo>
                    <a:pt x="22860" y="0"/>
                  </a:lnTo>
                  <a:lnTo>
                    <a:pt x="613" y="302418"/>
                  </a:lnTo>
                  <a:lnTo>
                    <a:pt x="0" y="302418"/>
                  </a:lnTo>
                  <a:lnTo>
                    <a:pt x="293" y="306768"/>
                  </a:lnTo>
                  <a:lnTo>
                    <a:pt x="0" y="310752"/>
                  </a:lnTo>
                  <a:lnTo>
                    <a:pt x="562" y="310752"/>
                  </a:lnTo>
                  <a:close/>
                </a:path>
              </a:pathLst>
            </a:cu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87" name="Flowchart: Extract 23">
              <a:extLst>
                <a:ext uri="{FF2B5EF4-FFF2-40B4-BE49-F238E27FC236}">
                  <a16:creationId xmlns:a16="http://schemas.microsoft.com/office/drawing/2014/main" id="{56670847-0F84-5B4B-C37B-AA3E71D18D87}"/>
                </a:ext>
              </a:extLst>
            </p:cNvPr>
            <p:cNvSpPr/>
            <p:nvPr/>
          </p:nvSpPr>
          <p:spPr>
            <a:xfrm flipV="1">
              <a:off x="4663877" y="6916091"/>
              <a:ext cx="47975" cy="637580"/>
            </a:xfrm>
            <a:custGeom>
              <a:avLst/>
              <a:gdLst/>
              <a:ahLst/>
              <a:cxnLst/>
              <a:rect l="l" t="t" r="r" b="b"/>
              <a:pathLst>
                <a:path w="45719" h="641747">
                  <a:moveTo>
                    <a:pt x="22860" y="641747"/>
                  </a:moveTo>
                  <a:lnTo>
                    <a:pt x="45158" y="310752"/>
                  </a:lnTo>
                  <a:lnTo>
                    <a:pt x="45719" y="310752"/>
                  </a:lnTo>
                  <a:lnTo>
                    <a:pt x="45426" y="306768"/>
                  </a:lnTo>
                  <a:lnTo>
                    <a:pt x="45719" y="302418"/>
                  </a:lnTo>
                  <a:lnTo>
                    <a:pt x="45106" y="302418"/>
                  </a:lnTo>
                  <a:lnTo>
                    <a:pt x="22860" y="0"/>
                  </a:lnTo>
                  <a:lnTo>
                    <a:pt x="613" y="302418"/>
                  </a:lnTo>
                  <a:lnTo>
                    <a:pt x="0" y="302418"/>
                  </a:lnTo>
                  <a:lnTo>
                    <a:pt x="293" y="306768"/>
                  </a:lnTo>
                  <a:lnTo>
                    <a:pt x="0" y="310752"/>
                  </a:lnTo>
                  <a:lnTo>
                    <a:pt x="562" y="310752"/>
                  </a:lnTo>
                  <a:close/>
                </a:path>
              </a:pathLst>
            </a:cu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88" name="Flowchart: Extract 23">
              <a:extLst>
                <a:ext uri="{FF2B5EF4-FFF2-40B4-BE49-F238E27FC236}">
                  <a16:creationId xmlns:a16="http://schemas.microsoft.com/office/drawing/2014/main" id="{3C4C8C96-B769-BFA9-636B-8B1E99CFEF57}"/>
                </a:ext>
              </a:extLst>
            </p:cNvPr>
            <p:cNvSpPr/>
            <p:nvPr/>
          </p:nvSpPr>
          <p:spPr>
            <a:xfrm flipV="1">
              <a:off x="4132155" y="6842854"/>
              <a:ext cx="127933" cy="723739"/>
            </a:xfrm>
            <a:custGeom>
              <a:avLst/>
              <a:gdLst/>
              <a:ahLst/>
              <a:cxnLst/>
              <a:rect l="l" t="t" r="r" b="b"/>
              <a:pathLst>
                <a:path w="45719" h="641747">
                  <a:moveTo>
                    <a:pt x="22860" y="641747"/>
                  </a:moveTo>
                  <a:lnTo>
                    <a:pt x="45158" y="310752"/>
                  </a:lnTo>
                  <a:lnTo>
                    <a:pt x="45719" y="310752"/>
                  </a:lnTo>
                  <a:lnTo>
                    <a:pt x="45426" y="306768"/>
                  </a:lnTo>
                  <a:lnTo>
                    <a:pt x="45719" y="302418"/>
                  </a:lnTo>
                  <a:lnTo>
                    <a:pt x="45106" y="302418"/>
                  </a:lnTo>
                  <a:lnTo>
                    <a:pt x="22860" y="0"/>
                  </a:lnTo>
                  <a:lnTo>
                    <a:pt x="613" y="302418"/>
                  </a:lnTo>
                  <a:lnTo>
                    <a:pt x="0" y="302418"/>
                  </a:lnTo>
                  <a:lnTo>
                    <a:pt x="293" y="306768"/>
                  </a:lnTo>
                  <a:lnTo>
                    <a:pt x="0" y="310752"/>
                  </a:lnTo>
                  <a:lnTo>
                    <a:pt x="562" y="310752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89" name="Flowchart: Extract 23">
              <a:extLst>
                <a:ext uri="{FF2B5EF4-FFF2-40B4-BE49-F238E27FC236}">
                  <a16:creationId xmlns:a16="http://schemas.microsoft.com/office/drawing/2014/main" id="{66713485-613B-DAC6-6377-BE3B7984DE31}"/>
                </a:ext>
              </a:extLst>
            </p:cNvPr>
            <p:cNvSpPr/>
            <p:nvPr/>
          </p:nvSpPr>
          <p:spPr>
            <a:xfrm flipV="1">
              <a:off x="4176131" y="6842854"/>
              <a:ext cx="43978" cy="710817"/>
            </a:xfrm>
            <a:custGeom>
              <a:avLst/>
              <a:gdLst/>
              <a:ahLst/>
              <a:cxnLst/>
              <a:rect l="l" t="t" r="r" b="b"/>
              <a:pathLst>
                <a:path w="45719" h="641747">
                  <a:moveTo>
                    <a:pt x="22860" y="641747"/>
                  </a:moveTo>
                  <a:lnTo>
                    <a:pt x="45158" y="310752"/>
                  </a:lnTo>
                  <a:lnTo>
                    <a:pt x="45719" y="310752"/>
                  </a:lnTo>
                  <a:lnTo>
                    <a:pt x="45426" y="306768"/>
                  </a:lnTo>
                  <a:lnTo>
                    <a:pt x="45719" y="302418"/>
                  </a:lnTo>
                  <a:lnTo>
                    <a:pt x="45106" y="302418"/>
                  </a:lnTo>
                  <a:lnTo>
                    <a:pt x="22860" y="0"/>
                  </a:lnTo>
                  <a:lnTo>
                    <a:pt x="613" y="302418"/>
                  </a:lnTo>
                  <a:lnTo>
                    <a:pt x="0" y="302418"/>
                  </a:lnTo>
                  <a:lnTo>
                    <a:pt x="293" y="306768"/>
                  </a:lnTo>
                  <a:lnTo>
                    <a:pt x="0" y="310752"/>
                  </a:lnTo>
                  <a:lnTo>
                    <a:pt x="562" y="310752"/>
                  </a:lnTo>
                  <a:close/>
                </a:path>
              </a:pathLst>
            </a:cu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90" name="Isosceles Triangle 21">
              <a:extLst>
                <a:ext uri="{FF2B5EF4-FFF2-40B4-BE49-F238E27FC236}">
                  <a16:creationId xmlns:a16="http://schemas.microsoft.com/office/drawing/2014/main" id="{970862DC-F57A-18DB-EA30-6873AAE46F36}"/>
                </a:ext>
              </a:extLst>
            </p:cNvPr>
            <p:cNvSpPr/>
            <p:nvPr/>
          </p:nvSpPr>
          <p:spPr>
            <a:xfrm rot="12359915">
              <a:off x="3740359" y="5455687"/>
              <a:ext cx="67963" cy="508341"/>
            </a:xfrm>
            <a:custGeom>
              <a:avLst/>
              <a:gdLst>
                <a:gd name="connsiteX0" fmla="*/ 0 w 92547"/>
                <a:gd name="connsiteY0" fmla="*/ 489355 h 489355"/>
                <a:gd name="connsiteX1" fmla="*/ 46274 w 92547"/>
                <a:gd name="connsiteY1" fmla="*/ 0 h 489355"/>
                <a:gd name="connsiteX2" fmla="*/ 92547 w 92547"/>
                <a:gd name="connsiteY2" fmla="*/ 489355 h 489355"/>
                <a:gd name="connsiteX3" fmla="*/ 0 w 92547"/>
                <a:gd name="connsiteY3" fmla="*/ 489355 h 489355"/>
                <a:gd name="connsiteX0" fmla="*/ 0 w 105378"/>
                <a:gd name="connsiteY0" fmla="*/ 434627 h 489355"/>
                <a:gd name="connsiteX1" fmla="*/ 59105 w 105378"/>
                <a:gd name="connsiteY1" fmla="*/ 0 h 489355"/>
                <a:gd name="connsiteX2" fmla="*/ 105378 w 105378"/>
                <a:gd name="connsiteY2" fmla="*/ 489355 h 489355"/>
                <a:gd name="connsiteX3" fmla="*/ 0 w 105378"/>
                <a:gd name="connsiteY3" fmla="*/ 434627 h 489355"/>
                <a:gd name="connsiteX0" fmla="*/ 0 w 59105"/>
                <a:gd name="connsiteY0" fmla="*/ 434627 h 525452"/>
                <a:gd name="connsiteX1" fmla="*/ 59105 w 59105"/>
                <a:gd name="connsiteY1" fmla="*/ 0 h 525452"/>
                <a:gd name="connsiteX2" fmla="*/ 37048 w 59105"/>
                <a:gd name="connsiteY2" fmla="*/ 525452 h 525452"/>
                <a:gd name="connsiteX3" fmla="*/ 0 w 59105"/>
                <a:gd name="connsiteY3" fmla="*/ 434627 h 525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9105" h="525452">
                  <a:moveTo>
                    <a:pt x="0" y="434627"/>
                  </a:moveTo>
                  <a:lnTo>
                    <a:pt x="59105" y="0"/>
                  </a:lnTo>
                  <a:lnTo>
                    <a:pt x="37048" y="525452"/>
                  </a:lnTo>
                  <a:lnTo>
                    <a:pt x="0" y="434627"/>
                  </a:lnTo>
                  <a:close/>
                </a:path>
              </a:pathLst>
            </a:cu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 dirty="0"/>
            </a:p>
          </p:txBody>
        </p:sp>
        <p:sp>
          <p:nvSpPr>
            <p:cNvPr id="91" name="Isosceles Triangle 21">
              <a:extLst>
                <a:ext uri="{FF2B5EF4-FFF2-40B4-BE49-F238E27FC236}">
                  <a16:creationId xmlns:a16="http://schemas.microsoft.com/office/drawing/2014/main" id="{0DD82699-B4C2-8EBE-8EB9-5F8F26EB39BB}"/>
                </a:ext>
              </a:extLst>
            </p:cNvPr>
            <p:cNvSpPr/>
            <p:nvPr/>
          </p:nvSpPr>
          <p:spPr>
            <a:xfrm rot="9240085" flipH="1">
              <a:off x="4603910" y="5455687"/>
              <a:ext cx="67963" cy="508341"/>
            </a:xfrm>
            <a:custGeom>
              <a:avLst/>
              <a:gdLst>
                <a:gd name="connsiteX0" fmla="*/ 0 w 92547"/>
                <a:gd name="connsiteY0" fmla="*/ 489355 h 489355"/>
                <a:gd name="connsiteX1" fmla="*/ 46274 w 92547"/>
                <a:gd name="connsiteY1" fmla="*/ 0 h 489355"/>
                <a:gd name="connsiteX2" fmla="*/ 92547 w 92547"/>
                <a:gd name="connsiteY2" fmla="*/ 489355 h 489355"/>
                <a:gd name="connsiteX3" fmla="*/ 0 w 92547"/>
                <a:gd name="connsiteY3" fmla="*/ 489355 h 489355"/>
                <a:gd name="connsiteX0" fmla="*/ 0 w 105378"/>
                <a:gd name="connsiteY0" fmla="*/ 434627 h 489355"/>
                <a:gd name="connsiteX1" fmla="*/ 59105 w 105378"/>
                <a:gd name="connsiteY1" fmla="*/ 0 h 489355"/>
                <a:gd name="connsiteX2" fmla="*/ 105378 w 105378"/>
                <a:gd name="connsiteY2" fmla="*/ 489355 h 489355"/>
                <a:gd name="connsiteX3" fmla="*/ 0 w 105378"/>
                <a:gd name="connsiteY3" fmla="*/ 434627 h 489355"/>
                <a:gd name="connsiteX0" fmla="*/ 0 w 59105"/>
                <a:gd name="connsiteY0" fmla="*/ 434627 h 525452"/>
                <a:gd name="connsiteX1" fmla="*/ 59105 w 59105"/>
                <a:gd name="connsiteY1" fmla="*/ 0 h 525452"/>
                <a:gd name="connsiteX2" fmla="*/ 37048 w 59105"/>
                <a:gd name="connsiteY2" fmla="*/ 525452 h 525452"/>
                <a:gd name="connsiteX3" fmla="*/ 0 w 59105"/>
                <a:gd name="connsiteY3" fmla="*/ 434627 h 525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9105" h="525452">
                  <a:moveTo>
                    <a:pt x="0" y="434627"/>
                  </a:moveTo>
                  <a:lnTo>
                    <a:pt x="59105" y="0"/>
                  </a:lnTo>
                  <a:lnTo>
                    <a:pt x="37048" y="525452"/>
                  </a:lnTo>
                  <a:lnTo>
                    <a:pt x="0" y="434627"/>
                  </a:lnTo>
                  <a:close/>
                </a:path>
              </a:pathLst>
            </a:cu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 dirty="0"/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C61B2A75-C086-7E43-79A4-31A20E2E17CA}"/>
              </a:ext>
            </a:extLst>
          </p:cNvPr>
          <p:cNvSpPr txBox="1"/>
          <p:nvPr/>
        </p:nvSpPr>
        <p:spPr>
          <a:xfrm>
            <a:off x="7010856" y="561596"/>
            <a:ext cx="946062" cy="408623"/>
          </a:xfrm>
          <a:prstGeom prst="roundRect">
            <a:avLst/>
          </a:prstGeom>
          <a:solidFill>
            <a:schemeClr val="bg1">
              <a:alpha val="5000"/>
            </a:schemeClr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Phase 4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2CD685BA-867F-0FAD-F435-59FD0DF4BD9A}"/>
              </a:ext>
            </a:extLst>
          </p:cNvPr>
          <p:cNvGrpSpPr>
            <a:grpSpLocks/>
          </p:cNvGrpSpPr>
          <p:nvPr/>
        </p:nvGrpSpPr>
        <p:grpSpPr>
          <a:xfrm>
            <a:off x="3943149" y="1139144"/>
            <a:ext cx="4980717" cy="5136562"/>
            <a:chOff x="5467149" y="1139144"/>
            <a:chExt cx="4980717" cy="5136562"/>
          </a:xfrm>
        </p:grpSpPr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EEF9FDB6-CF2E-D820-C285-ED936BA3229C}"/>
                </a:ext>
              </a:extLst>
            </p:cNvPr>
            <p:cNvSpPr>
              <a:spLocks/>
            </p:cNvSpPr>
            <p:nvPr/>
          </p:nvSpPr>
          <p:spPr>
            <a:xfrm>
              <a:off x="5467149" y="3429000"/>
              <a:ext cx="4980717" cy="2846706"/>
            </a:xfrm>
            <a:prstGeom prst="roundRect">
              <a:avLst>
                <a:gd name="adj" fmla="val 5509"/>
              </a:avLst>
            </a:prstGeom>
            <a:gradFill>
              <a:gsLst>
                <a:gs pos="0">
                  <a:schemeClr val="bg1">
                    <a:alpha val="55000"/>
                  </a:schemeClr>
                </a:gs>
                <a:gs pos="100000">
                  <a:schemeClr val="bg1"/>
                </a:gs>
              </a:gsLst>
              <a:lin ang="5400000" scaled="0"/>
            </a:gra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lIns="180000" tIns="180000" rIns="180000" bIns="180000" rtlCol="0" anchor="t"/>
            <a:lstStyle/>
            <a:p>
              <a:r>
                <a:rPr lang="en-GB" b="1" u="sng" dirty="0"/>
                <a:t>Phase 4</a:t>
              </a:r>
            </a:p>
            <a:p>
              <a:endParaRPr lang="en-GB" dirty="0"/>
            </a:p>
            <a:p>
              <a:r>
                <a:rPr lang="en-GB" dirty="0"/>
                <a:t>Phase 4 demonstrated…..</a:t>
              </a:r>
            </a:p>
          </p:txBody>
        </p:sp>
        <p:cxnSp>
          <p:nvCxnSpPr>
            <p:cNvPr id="10" name="Connector: Elbow 9">
              <a:extLst>
                <a:ext uri="{FF2B5EF4-FFF2-40B4-BE49-F238E27FC236}">
                  <a16:creationId xmlns:a16="http://schemas.microsoft.com/office/drawing/2014/main" id="{0F1EC309-58EE-387E-AA3C-E0C41F4803E8}"/>
                </a:ext>
              </a:extLst>
            </p:cNvPr>
            <p:cNvCxnSpPr>
              <a:cxnSpLocks/>
              <a:stCxn id="9" idx="0"/>
            </p:cNvCxnSpPr>
            <p:nvPr/>
          </p:nvCxnSpPr>
          <p:spPr>
            <a:xfrm rot="5400000" flipH="1" flipV="1">
              <a:off x="7339151" y="1757501"/>
              <a:ext cx="2289856" cy="1053142"/>
            </a:xfrm>
            <a:prstGeom prst="bentConnector3">
              <a:avLst>
                <a:gd name="adj1" fmla="val 50000"/>
              </a:avLst>
            </a:prstGeom>
            <a:ln w="25400">
              <a:solidFill>
                <a:schemeClr val="bg1"/>
              </a:solidFill>
              <a:headEnd type="non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Oval 22">
            <a:extLst>
              <a:ext uri="{FF2B5EF4-FFF2-40B4-BE49-F238E27FC236}">
                <a16:creationId xmlns:a16="http://schemas.microsoft.com/office/drawing/2014/main" id="{38367313-981D-3C91-E75E-0AF8EED6DD99}"/>
              </a:ext>
            </a:extLst>
          </p:cNvPr>
          <p:cNvSpPr/>
          <p:nvPr/>
        </p:nvSpPr>
        <p:spPr>
          <a:xfrm>
            <a:off x="8019815" y="1006408"/>
            <a:ext cx="230345" cy="230345"/>
          </a:xfrm>
          <a:prstGeom prst="ellipse">
            <a:avLst/>
          </a:prstGeom>
          <a:solidFill>
            <a:srgbClr val="FA9600"/>
          </a:solidFill>
          <a:ln>
            <a:solidFill>
              <a:srgbClr val="FA9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E7F88FF8-048A-B032-98A2-2361AB30DD39}"/>
              </a:ext>
            </a:extLst>
          </p:cNvPr>
          <p:cNvSpPr/>
          <p:nvPr/>
        </p:nvSpPr>
        <p:spPr>
          <a:xfrm>
            <a:off x="858437" y="4622009"/>
            <a:ext cx="230345" cy="230345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B0C7328A-DDA1-D7D5-8DC7-058491952FBA}"/>
              </a:ext>
            </a:extLst>
          </p:cNvPr>
          <p:cNvSpPr/>
          <p:nvPr/>
        </p:nvSpPr>
        <p:spPr>
          <a:xfrm>
            <a:off x="2303120" y="2981551"/>
            <a:ext cx="230345" cy="230345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482883B4-F0F7-3338-5644-72A9BDAE97C0}"/>
              </a:ext>
            </a:extLst>
          </p:cNvPr>
          <p:cNvSpPr/>
          <p:nvPr/>
        </p:nvSpPr>
        <p:spPr>
          <a:xfrm>
            <a:off x="4456828" y="1669007"/>
            <a:ext cx="230345" cy="230345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8649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Oval 67">
            <a:extLst>
              <a:ext uri="{FF2B5EF4-FFF2-40B4-BE49-F238E27FC236}">
                <a16:creationId xmlns:a16="http://schemas.microsoft.com/office/drawing/2014/main" id="{55AECD22-CFFD-E102-F3CC-97A357A0DC63}"/>
              </a:ext>
            </a:extLst>
          </p:cNvPr>
          <p:cNvSpPr/>
          <p:nvPr/>
        </p:nvSpPr>
        <p:spPr>
          <a:xfrm>
            <a:off x="6563672" y="1094412"/>
            <a:ext cx="230345" cy="230345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43AE0400-5906-4D5B-92DF-E9EE96F74DFC}"/>
              </a:ext>
            </a:extLst>
          </p:cNvPr>
          <p:cNvSpPr/>
          <p:nvPr/>
        </p:nvSpPr>
        <p:spPr>
          <a:xfrm>
            <a:off x="860889" y="4622008"/>
            <a:ext cx="230345" cy="230345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0DE9CDC-DEAE-5F59-F8FD-F1A23F3F5AE4}"/>
              </a:ext>
            </a:extLst>
          </p:cNvPr>
          <p:cNvSpPr txBox="1"/>
          <p:nvPr/>
        </p:nvSpPr>
        <p:spPr>
          <a:xfrm>
            <a:off x="7546678" y="1412253"/>
            <a:ext cx="12768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</a:rPr>
              <a:t>Launch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55B0E536-314A-1040-9988-2F7B034AE71E}"/>
              </a:ext>
            </a:extLst>
          </p:cNvPr>
          <p:cNvSpPr>
            <a:spLocks/>
          </p:cNvSpPr>
          <p:nvPr/>
        </p:nvSpPr>
        <p:spPr>
          <a:xfrm>
            <a:off x="3943149" y="3429000"/>
            <a:ext cx="4960219" cy="2846706"/>
          </a:xfrm>
          <a:prstGeom prst="roundRect">
            <a:avLst>
              <a:gd name="adj" fmla="val 5509"/>
            </a:avLst>
          </a:prstGeom>
          <a:gradFill>
            <a:gsLst>
              <a:gs pos="0">
                <a:schemeClr val="bg1">
                  <a:alpha val="5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Arc 61">
            <a:extLst>
              <a:ext uri="{FF2B5EF4-FFF2-40B4-BE49-F238E27FC236}">
                <a16:creationId xmlns:a16="http://schemas.microsoft.com/office/drawing/2014/main" id="{D620161A-CAC9-FC76-45F5-0694D11CA4A4}"/>
              </a:ext>
            </a:extLst>
          </p:cNvPr>
          <p:cNvSpPr/>
          <p:nvPr/>
        </p:nvSpPr>
        <p:spPr>
          <a:xfrm rot="19463749">
            <a:off x="548692" y="1801312"/>
            <a:ext cx="8136819" cy="2720775"/>
          </a:xfrm>
          <a:custGeom>
            <a:avLst/>
            <a:gdLst>
              <a:gd name="connsiteX0" fmla="*/ 3870960 w 7741920"/>
              <a:gd name="connsiteY0" fmla="*/ 0 h 3143794"/>
              <a:gd name="connsiteX1" fmla="*/ 7503462 w 7741920"/>
              <a:gd name="connsiteY1" fmla="*/ 1028719 h 3143794"/>
              <a:gd name="connsiteX2" fmla="*/ 3870960 w 7741920"/>
              <a:gd name="connsiteY2" fmla="*/ 1571897 h 3143794"/>
              <a:gd name="connsiteX3" fmla="*/ 3870960 w 7741920"/>
              <a:gd name="connsiteY3" fmla="*/ 0 h 3143794"/>
              <a:gd name="connsiteX0" fmla="*/ 3870960 w 7741920"/>
              <a:gd name="connsiteY0" fmla="*/ 0 h 3143794"/>
              <a:gd name="connsiteX1" fmla="*/ 7503462 w 7741920"/>
              <a:gd name="connsiteY1" fmla="*/ 1028719 h 3143794"/>
              <a:gd name="connsiteX0" fmla="*/ 0 w 5272484"/>
              <a:gd name="connsiteY0" fmla="*/ 0 h 1924529"/>
              <a:gd name="connsiteX1" fmla="*/ 3632502 w 5272484"/>
              <a:gd name="connsiteY1" fmla="*/ 1028719 h 1924529"/>
              <a:gd name="connsiteX2" fmla="*/ 0 w 5272484"/>
              <a:gd name="connsiteY2" fmla="*/ 1571897 h 1924529"/>
              <a:gd name="connsiteX3" fmla="*/ 0 w 5272484"/>
              <a:gd name="connsiteY3" fmla="*/ 0 h 1924529"/>
              <a:gd name="connsiteX0" fmla="*/ 0 w 5272484"/>
              <a:gd name="connsiteY0" fmla="*/ 0 h 1924529"/>
              <a:gd name="connsiteX1" fmla="*/ 5272484 w 5272484"/>
              <a:gd name="connsiteY1" fmla="*/ 1924529 h 1924529"/>
              <a:gd name="connsiteX0" fmla="*/ 0 w 5294774"/>
              <a:gd name="connsiteY0" fmla="*/ 0 h 1908358"/>
              <a:gd name="connsiteX1" fmla="*/ 3632502 w 5294774"/>
              <a:gd name="connsiteY1" fmla="*/ 1028719 h 1908358"/>
              <a:gd name="connsiteX2" fmla="*/ 0 w 5294774"/>
              <a:gd name="connsiteY2" fmla="*/ 1571897 h 1908358"/>
              <a:gd name="connsiteX3" fmla="*/ 0 w 5294774"/>
              <a:gd name="connsiteY3" fmla="*/ 0 h 1908358"/>
              <a:gd name="connsiteX0" fmla="*/ 0 w 5294774"/>
              <a:gd name="connsiteY0" fmla="*/ 0 h 1908358"/>
              <a:gd name="connsiteX1" fmla="*/ 5294774 w 5294774"/>
              <a:gd name="connsiteY1" fmla="*/ 1908358 h 1908358"/>
              <a:gd name="connsiteX0" fmla="*/ 0 w 8903928"/>
              <a:gd name="connsiteY0" fmla="*/ 0 h 1804225"/>
              <a:gd name="connsiteX1" fmla="*/ 3632502 w 8903928"/>
              <a:gd name="connsiteY1" fmla="*/ 1028719 h 1804225"/>
              <a:gd name="connsiteX2" fmla="*/ 0 w 8903928"/>
              <a:gd name="connsiteY2" fmla="*/ 1571897 h 1804225"/>
              <a:gd name="connsiteX3" fmla="*/ 0 w 8903928"/>
              <a:gd name="connsiteY3" fmla="*/ 0 h 1804225"/>
              <a:gd name="connsiteX0" fmla="*/ 0 w 8903928"/>
              <a:gd name="connsiteY0" fmla="*/ 0 h 1804225"/>
              <a:gd name="connsiteX1" fmla="*/ 8903928 w 8903928"/>
              <a:gd name="connsiteY1" fmla="*/ 1804225 h 1804225"/>
              <a:gd name="connsiteX0" fmla="*/ 0 w 8903928"/>
              <a:gd name="connsiteY0" fmla="*/ 292301 h 2096526"/>
              <a:gd name="connsiteX1" fmla="*/ 3632502 w 8903928"/>
              <a:gd name="connsiteY1" fmla="*/ 1321020 h 2096526"/>
              <a:gd name="connsiteX2" fmla="*/ 0 w 8903928"/>
              <a:gd name="connsiteY2" fmla="*/ 1864198 h 2096526"/>
              <a:gd name="connsiteX3" fmla="*/ 0 w 8903928"/>
              <a:gd name="connsiteY3" fmla="*/ 292301 h 2096526"/>
              <a:gd name="connsiteX0" fmla="*/ 0 w 8903928"/>
              <a:gd name="connsiteY0" fmla="*/ 292301 h 2096526"/>
              <a:gd name="connsiteX1" fmla="*/ 8903928 w 8903928"/>
              <a:gd name="connsiteY1" fmla="*/ 2096526 h 2096526"/>
              <a:gd name="connsiteX0" fmla="*/ 0 w 8903928"/>
              <a:gd name="connsiteY0" fmla="*/ 1249475 h 3053700"/>
              <a:gd name="connsiteX1" fmla="*/ 2865604 w 8903928"/>
              <a:gd name="connsiteY1" fmla="*/ 133144 h 3053700"/>
              <a:gd name="connsiteX2" fmla="*/ 0 w 8903928"/>
              <a:gd name="connsiteY2" fmla="*/ 2821372 h 3053700"/>
              <a:gd name="connsiteX3" fmla="*/ 0 w 8903928"/>
              <a:gd name="connsiteY3" fmla="*/ 1249475 h 3053700"/>
              <a:gd name="connsiteX0" fmla="*/ 0 w 8903928"/>
              <a:gd name="connsiteY0" fmla="*/ 1249475 h 3053700"/>
              <a:gd name="connsiteX1" fmla="*/ 8903928 w 8903928"/>
              <a:gd name="connsiteY1" fmla="*/ 3053700 h 3053700"/>
              <a:gd name="connsiteX0" fmla="*/ 0 w 8903928"/>
              <a:gd name="connsiteY0" fmla="*/ 1116331 h 2920556"/>
              <a:gd name="connsiteX1" fmla="*/ 2865604 w 8903928"/>
              <a:gd name="connsiteY1" fmla="*/ 0 h 2920556"/>
              <a:gd name="connsiteX2" fmla="*/ 0 w 8903928"/>
              <a:gd name="connsiteY2" fmla="*/ 2688228 h 2920556"/>
              <a:gd name="connsiteX3" fmla="*/ 0 w 8903928"/>
              <a:gd name="connsiteY3" fmla="*/ 1116331 h 2920556"/>
              <a:gd name="connsiteX0" fmla="*/ 0 w 8903928"/>
              <a:gd name="connsiteY0" fmla="*/ 1116331 h 2920556"/>
              <a:gd name="connsiteX1" fmla="*/ 8903928 w 8903928"/>
              <a:gd name="connsiteY1" fmla="*/ 2920556 h 2920556"/>
              <a:gd name="connsiteX0" fmla="*/ 0 w 8903928"/>
              <a:gd name="connsiteY0" fmla="*/ 292302 h 2516349"/>
              <a:gd name="connsiteX1" fmla="*/ 2581441 w 8903928"/>
              <a:gd name="connsiteY1" fmla="*/ 2399980 h 2516349"/>
              <a:gd name="connsiteX2" fmla="*/ 0 w 8903928"/>
              <a:gd name="connsiteY2" fmla="*/ 1864199 h 2516349"/>
              <a:gd name="connsiteX3" fmla="*/ 0 w 8903928"/>
              <a:gd name="connsiteY3" fmla="*/ 292302 h 2516349"/>
              <a:gd name="connsiteX0" fmla="*/ 0 w 8903928"/>
              <a:gd name="connsiteY0" fmla="*/ 292302 h 2516349"/>
              <a:gd name="connsiteX1" fmla="*/ 8903928 w 8903928"/>
              <a:gd name="connsiteY1" fmla="*/ 2096527 h 2516349"/>
              <a:gd name="connsiteX0" fmla="*/ 350269 w 9254197"/>
              <a:gd name="connsiteY0" fmla="*/ 294780 h 2518827"/>
              <a:gd name="connsiteX1" fmla="*/ 2931710 w 9254197"/>
              <a:gd name="connsiteY1" fmla="*/ 2402458 h 2518827"/>
              <a:gd name="connsiteX2" fmla="*/ 350269 w 9254197"/>
              <a:gd name="connsiteY2" fmla="*/ 1866677 h 2518827"/>
              <a:gd name="connsiteX3" fmla="*/ 350269 w 9254197"/>
              <a:gd name="connsiteY3" fmla="*/ 294780 h 2518827"/>
              <a:gd name="connsiteX0" fmla="*/ 0 w 9254197"/>
              <a:gd name="connsiteY0" fmla="*/ 290325 h 2518827"/>
              <a:gd name="connsiteX1" fmla="*/ 9254197 w 9254197"/>
              <a:gd name="connsiteY1" fmla="*/ 2099005 h 2518827"/>
              <a:gd name="connsiteX0" fmla="*/ 350269 w 9254197"/>
              <a:gd name="connsiteY0" fmla="*/ 495092 h 2719139"/>
              <a:gd name="connsiteX1" fmla="*/ 2931710 w 9254197"/>
              <a:gd name="connsiteY1" fmla="*/ 2602770 h 2719139"/>
              <a:gd name="connsiteX2" fmla="*/ 350269 w 9254197"/>
              <a:gd name="connsiteY2" fmla="*/ 2066989 h 2719139"/>
              <a:gd name="connsiteX3" fmla="*/ 350269 w 9254197"/>
              <a:gd name="connsiteY3" fmla="*/ 495092 h 2719139"/>
              <a:gd name="connsiteX0" fmla="*/ 0 w 9254197"/>
              <a:gd name="connsiteY0" fmla="*/ 490637 h 2719139"/>
              <a:gd name="connsiteX1" fmla="*/ 9254197 w 9254197"/>
              <a:gd name="connsiteY1" fmla="*/ 2299317 h 2719139"/>
              <a:gd name="connsiteX0" fmla="*/ 350269 w 9254197"/>
              <a:gd name="connsiteY0" fmla="*/ 495092 h 2728742"/>
              <a:gd name="connsiteX1" fmla="*/ 2903789 w 9254197"/>
              <a:gd name="connsiteY1" fmla="*/ 2612722 h 2728742"/>
              <a:gd name="connsiteX2" fmla="*/ 350269 w 9254197"/>
              <a:gd name="connsiteY2" fmla="*/ 2066989 h 2728742"/>
              <a:gd name="connsiteX3" fmla="*/ 350269 w 9254197"/>
              <a:gd name="connsiteY3" fmla="*/ 495092 h 2728742"/>
              <a:gd name="connsiteX0" fmla="*/ 0 w 9254197"/>
              <a:gd name="connsiteY0" fmla="*/ 490637 h 2728742"/>
              <a:gd name="connsiteX1" fmla="*/ 9254197 w 9254197"/>
              <a:gd name="connsiteY1" fmla="*/ 2299317 h 2728742"/>
              <a:gd name="connsiteX0" fmla="*/ 350269 w 9254197"/>
              <a:gd name="connsiteY0" fmla="*/ 495092 h 2299317"/>
              <a:gd name="connsiteX1" fmla="*/ 350269 w 9254197"/>
              <a:gd name="connsiteY1" fmla="*/ 2066989 h 2299317"/>
              <a:gd name="connsiteX2" fmla="*/ 350269 w 9254197"/>
              <a:gd name="connsiteY2" fmla="*/ 495092 h 2299317"/>
              <a:gd name="connsiteX0" fmla="*/ 0 w 9254197"/>
              <a:gd name="connsiteY0" fmla="*/ 490637 h 2299317"/>
              <a:gd name="connsiteX1" fmla="*/ 9254197 w 9254197"/>
              <a:gd name="connsiteY1" fmla="*/ 2299317 h 2299317"/>
              <a:gd name="connsiteX0" fmla="*/ 1158741 w 9254197"/>
              <a:gd name="connsiteY0" fmla="*/ 1400426 h 2299317"/>
              <a:gd name="connsiteX1" fmla="*/ 350269 w 9254197"/>
              <a:gd name="connsiteY1" fmla="*/ 2066989 h 2299317"/>
              <a:gd name="connsiteX2" fmla="*/ 1158741 w 9254197"/>
              <a:gd name="connsiteY2" fmla="*/ 1400426 h 2299317"/>
              <a:gd name="connsiteX0" fmla="*/ 0 w 9254197"/>
              <a:gd name="connsiteY0" fmla="*/ 490637 h 2299317"/>
              <a:gd name="connsiteX1" fmla="*/ 9254197 w 9254197"/>
              <a:gd name="connsiteY1" fmla="*/ 2299317 h 2299317"/>
              <a:gd name="connsiteX0" fmla="*/ 4583538 w 9254197"/>
              <a:gd name="connsiteY0" fmla="*/ 3403996 h 3403996"/>
              <a:gd name="connsiteX1" fmla="*/ 350269 w 9254197"/>
              <a:gd name="connsiteY1" fmla="*/ 2066989 h 3403996"/>
              <a:gd name="connsiteX2" fmla="*/ 4583538 w 9254197"/>
              <a:gd name="connsiteY2" fmla="*/ 3403996 h 3403996"/>
              <a:gd name="connsiteX0" fmla="*/ 0 w 9254197"/>
              <a:gd name="connsiteY0" fmla="*/ 490637 h 3403996"/>
              <a:gd name="connsiteX1" fmla="*/ 9254197 w 9254197"/>
              <a:gd name="connsiteY1" fmla="*/ 2299317 h 3403996"/>
              <a:gd name="connsiteX0" fmla="*/ 4233269 w 8903928"/>
              <a:gd name="connsiteY0" fmla="*/ 3201743 h 3201743"/>
              <a:gd name="connsiteX1" fmla="*/ 0 w 8903928"/>
              <a:gd name="connsiteY1" fmla="*/ 1864736 h 3201743"/>
              <a:gd name="connsiteX2" fmla="*/ 4233269 w 8903928"/>
              <a:gd name="connsiteY2" fmla="*/ 3201743 h 3201743"/>
              <a:gd name="connsiteX0" fmla="*/ 134731 w 8903928"/>
              <a:gd name="connsiteY0" fmla="*/ 647809 h 3201743"/>
              <a:gd name="connsiteX1" fmla="*/ 8903928 w 8903928"/>
              <a:gd name="connsiteY1" fmla="*/ 2097064 h 3201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903928" h="3201743" stroke="0" extrusionOk="0">
                <a:moveTo>
                  <a:pt x="4233269" y="3201743"/>
                </a:moveTo>
                <a:lnTo>
                  <a:pt x="0" y="1864736"/>
                </a:lnTo>
                <a:lnTo>
                  <a:pt x="4233269" y="3201743"/>
                </a:lnTo>
                <a:close/>
              </a:path>
              <a:path w="8903928" h="3201743" fill="none">
                <a:moveTo>
                  <a:pt x="134731" y="647809"/>
                </a:moveTo>
                <a:cubicBezTo>
                  <a:pt x="1345276" y="160391"/>
                  <a:pt x="4900350" y="-1072089"/>
                  <a:pt x="8903928" y="2097064"/>
                </a:cubicBezTo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762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B0B5EDE-4325-BFE4-4623-37F918B51F85}"/>
              </a:ext>
            </a:extLst>
          </p:cNvPr>
          <p:cNvSpPr/>
          <p:nvPr/>
        </p:nvSpPr>
        <p:spPr>
          <a:xfrm>
            <a:off x="858437" y="4622009"/>
            <a:ext cx="230345" cy="230345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FDFBF00-809E-35D0-2BF8-42E2CD4BD07A}"/>
              </a:ext>
            </a:extLst>
          </p:cNvPr>
          <p:cNvSpPr/>
          <p:nvPr/>
        </p:nvSpPr>
        <p:spPr>
          <a:xfrm>
            <a:off x="2303120" y="2981551"/>
            <a:ext cx="230345" cy="230345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99EBC18-13E6-BAEB-E555-6A19C5013629}"/>
              </a:ext>
            </a:extLst>
          </p:cNvPr>
          <p:cNvSpPr/>
          <p:nvPr/>
        </p:nvSpPr>
        <p:spPr>
          <a:xfrm>
            <a:off x="4456828" y="1669007"/>
            <a:ext cx="230345" cy="230345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76" name="Group 12">
            <a:extLst>
              <a:ext uri="{FF2B5EF4-FFF2-40B4-BE49-F238E27FC236}">
                <a16:creationId xmlns:a16="http://schemas.microsoft.com/office/drawing/2014/main" id="{B665E1F4-3020-D41A-44CB-34629D16921C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7957299" y="521137"/>
            <a:ext cx="455613" cy="1227138"/>
            <a:chOff x="3632414" y="4249455"/>
            <a:chExt cx="1147404" cy="3330064"/>
          </a:xfrm>
        </p:grpSpPr>
        <p:sp>
          <p:nvSpPr>
            <p:cNvPr id="77" name="Isosceles Triangle 13">
              <a:extLst>
                <a:ext uri="{FF2B5EF4-FFF2-40B4-BE49-F238E27FC236}">
                  <a16:creationId xmlns:a16="http://schemas.microsoft.com/office/drawing/2014/main" id="{3E481D2D-1A99-DDF0-7FB6-9EF4D62526CF}"/>
                </a:ext>
              </a:extLst>
            </p:cNvPr>
            <p:cNvSpPr/>
            <p:nvPr/>
          </p:nvSpPr>
          <p:spPr>
            <a:xfrm flipV="1">
              <a:off x="3852301" y="5223057"/>
              <a:ext cx="711630" cy="1899817"/>
            </a:xfrm>
            <a:custGeom>
              <a:avLst/>
              <a:gdLst>
                <a:gd name="connsiteX0" fmla="*/ 0 w 626605"/>
                <a:gd name="connsiteY0" fmla="*/ 1903957 h 1903957"/>
                <a:gd name="connsiteX1" fmla="*/ 313303 w 626605"/>
                <a:gd name="connsiteY1" fmla="*/ 0 h 1903957"/>
                <a:gd name="connsiteX2" fmla="*/ 626605 w 626605"/>
                <a:gd name="connsiteY2" fmla="*/ 1903957 h 1903957"/>
                <a:gd name="connsiteX3" fmla="*/ 0 w 626605"/>
                <a:gd name="connsiteY3" fmla="*/ 1903957 h 1903957"/>
                <a:gd name="connsiteX0" fmla="*/ 0 w 626605"/>
                <a:gd name="connsiteY0" fmla="*/ 1903957 h 1903957"/>
                <a:gd name="connsiteX1" fmla="*/ 313303 w 626605"/>
                <a:gd name="connsiteY1" fmla="*/ 0 h 1903957"/>
                <a:gd name="connsiteX2" fmla="*/ 342607 w 626605"/>
                <a:gd name="connsiteY2" fmla="*/ 159705 h 1903957"/>
                <a:gd name="connsiteX3" fmla="*/ 626605 w 626605"/>
                <a:gd name="connsiteY3" fmla="*/ 1903957 h 1903957"/>
                <a:gd name="connsiteX4" fmla="*/ 0 w 626605"/>
                <a:gd name="connsiteY4" fmla="*/ 1903957 h 1903957"/>
                <a:gd name="connsiteX0" fmla="*/ 0 w 626605"/>
                <a:gd name="connsiteY0" fmla="*/ 1903957 h 1903957"/>
                <a:gd name="connsiteX1" fmla="*/ 313303 w 626605"/>
                <a:gd name="connsiteY1" fmla="*/ 0 h 1903957"/>
                <a:gd name="connsiteX2" fmla="*/ 568076 w 626605"/>
                <a:gd name="connsiteY2" fmla="*/ 6261 h 1903957"/>
                <a:gd name="connsiteX3" fmla="*/ 626605 w 626605"/>
                <a:gd name="connsiteY3" fmla="*/ 1903957 h 1903957"/>
                <a:gd name="connsiteX4" fmla="*/ 0 w 626605"/>
                <a:gd name="connsiteY4" fmla="*/ 1903957 h 1903957"/>
                <a:gd name="connsiteX0" fmla="*/ 0 w 626605"/>
                <a:gd name="connsiteY0" fmla="*/ 1903957 h 1903957"/>
                <a:gd name="connsiteX1" fmla="*/ 9547 w 626605"/>
                <a:gd name="connsiteY1" fmla="*/ 0 h 1903957"/>
                <a:gd name="connsiteX2" fmla="*/ 568076 w 626605"/>
                <a:gd name="connsiteY2" fmla="*/ 6261 h 1903957"/>
                <a:gd name="connsiteX3" fmla="*/ 626605 w 626605"/>
                <a:gd name="connsiteY3" fmla="*/ 1903957 h 1903957"/>
                <a:gd name="connsiteX4" fmla="*/ 0 w 626605"/>
                <a:gd name="connsiteY4" fmla="*/ 1903957 h 1903957"/>
                <a:gd name="connsiteX0" fmla="*/ 0 w 626605"/>
                <a:gd name="connsiteY0" fmla="*/ 1897696 h 1897696"/>
                <a:gd name="connsiteX1" fmla="*/ 12678 w 626605"/>
                <a:gd name="connsiteY1" fmla="*/ 21923 h 1897696"/>
                <a:gd name="connsiteX2" fmla="*/ 568076 w 626605"/>
                <a:gd name="connsiteY2" fmla="*/ 0 h 1897696"/>
                <a:gd name="connsiteX3" fmla="*/ 626605 w 626605"/>
                <a:gd name="connsiteY3" fmla="*/ 1897696 h 1897696"/>
                <a:gd name="connsiteX4" fmla="*/ 0 w 626605"/>
                <a:gd name="connsiteY4" fmla="*/ 1897696 h 1897696"/>
                <a:gd name="connsiteX0" fmla="*/ 48504 w 675109"/>
                <a:gd name="connsiteY0" fmla="*/ 1897696 h 1897696"/>
                <a:gd name="connsiteX1" fmla="*/ 61182 w 675109"/>
                <a:gd name="connsiteY1" fmla="*/ 21923 h 1897696"/>
                <a:gd name="connsiteX2" fmla="*/ 616580 w 675109"/>
                <a:gd name="connsiteY2" fmla="*/ 0 h 1897696"/>
                <a:gd name="connsiteX3" fmla="*/ 675109 w 675109"/>
                <a:gd name="connsiteY3" fmla="*/ 1897696 h 1897696"/>
                <a:gd name="connsiteX4" fmla="*/ 48504 w 675109"/>
                <a:gd name="connsiteY4" fmla="*/ 1897696 h 1897696"/>
                <a:gd name="connsiteX0" fmla="*/ 48504 w 711691"/>
                <a:gd name="connsiteY0" fmla="*/ 1897696 h 1897696"/>
                <a:gd name="connsiteX1" fmla="*/ 61182 w 711691"/>
                <a:gd name="connsiteY1" fmla="*/ 21923 h 1897696"/>
                <a:gd name="connsiteX2" fmla="*/ 616580 w 711691"/>
                <a:gd name="connsiteY2" fmla="*/ 0 h 1897696"/>
                <a:gd name="connsiteX3" fmla="*/ 675109 w 711691"/>
                <a:gd name="connsiteY3" fmla="*/ 1897696 h 1897696"/>
                <a:gd name="connsiteX4" fmla="*/ 48504 w 711691"/>
                <a:gd name="connsiteY4" fmla="*/ 1897696 h 1897696"/>
                <a:gd name="connsiteX0" fmla="*/ 48504 w 694258"/>
                <a:gd name="connsiteY0" fmla="*/ 1897696 h 1897696"/>
                <a:gd name="connsiteX1" fmla="*/ 61182 w 694258"/>
                <a:gd name="connsiteY1" fmla="*/ 21923 h 1897696"/>
                <a:gd name="connsiteX2" fmla="*/ 616580 w 694258"/>
                <a:gd name="connsiteY2" fmla="*/ 0 h 1897696"/>
                <a:gd name="connsiteX3" fmla="*/ 675109 w 694258"/>
                <a:gd name="connsiteY3" fmla="*/ 1897696 h 1897696"/>
                <a:gd name="connsiteX4" fmla="*/ 48504 w 694258"/>
                <a:gd name="connsiteY4" fmla="*/ 1897696 h 1897696"/>
                <a:gd name="connsiteX0" fmla="*/ 48504 w 706961"/>
                <a:gd name="connsiteY0" fmla="*/ 1897696 h 1897696"/>
                <a:gd name="connsiteX1" fmla="*/ 61182 w 706961"/>
                <a:gd name="connsiteY1" fmla="*/ 21923 h 1897696"/>
                <a:gd name="connsiteX2" fmla="*/ 616580 w 706961"/>
                <a:gd name="connsiteY2" fmla="*/ 0 h 1897696"/>
                <a:gd name="connsiteX3" fmla="*/ 675109 w 706961"/>
                <a:gd name="connsiteY3" fmla="*/ 1897696 h 1897696"/>
                <a:gd name="connsiteX4" fmla="*/ 48504 w 706961"/>
                <a:gd name="connsiteY4" fmla="*/ 1897696 h 1897696"/>
                <a:gd name="connsiteX0" fmla="*/ 60409 w 718866"/>
                <a:gd name="connsiteY0" fmla="*/ 1897696 h 1897696"/>
                <a:gd name="connsiteX1" fmla="*/ 73087 w 718866"/>
                <a:gd name="connsiteY1" fmla="*/ 21923 h 1897696"/>
                <a:gd name="connsiteX2" fmla="*/ 628485 w 718866"/>
                <a:gd name="connsiteY2" fmla="*/ 0 h 1897696"/>
                <a:gd name="connsiteX3" fmla="*/ 687014 w 718866"/>
                <a:gd name="connsiteY3" fmla="*/ 1897696 h 1897696"/>
                <a:gd name="connsiteX4" fmla="*/ 60409 w 718866"/>
                <a:gd name="connsiteY4" fmla="*/ 1897696 h 1897696"/>
                <a:gd name="connsiteX0" fmla="*/ 44202 w 702659"/>
                <a:gd name="connsiteY0" fmla="*/ 1900825 h 1900825"/>
                <a:gd name="connsiteX1" fmla="*/ 85064 w 702659"/>
                <a:gd name="connsiteY1" fmla="*/ 0 h 1900825"/>
                <a:gd name="connsiteX2" fmla="*/ 612278 w 702659"/>
                <a:gd name="connsiteY2" fmla="*/ 3129 h 1900825"/>
                <a:gd name="connsiteX3" fmla="*/ 670807 w 702659"/>
                <a:gd name="connsiteY3" fmla="*/ 1900825 h 1900825"/>
                <a:gd name="connsiteX4" fmla="*/ 44202 w 702659"/>
                <a:gd name="connsiteY4" fmla="*/ 1900825 h 1900825"/>
                <a:gd name="connsiteX0" fmla="*/ 44202 w 712121"/>
                <a:gd name="connsiteY0" fmla="*/ 1900825 h 1900825"/>
                <a:gd name="connsiteX1" fmla="*/ 85064 w 712121"/>
                <a:gd name="connsiteY1" fmla="*/ 0 h 1900825"/>
                <a:gd name="connsiteX2" fmla="*/ 612278 w 712121"/>
                <a:gd name="connsiteY2" fmla="*/ 3129 h 1900825"/>
                <a:gd name="connsiteX3" fmla="*/ 670807 w 712121"/>
                <a:gd name="connsiteY3" fmla="*/ 1900825 h 1900825"/>
                <a:gd name="connsiteX4" fmla="*/ 44202 w 712121"/>
                <a:gd name="connsiteY4" fmla="*/ 1900825 h 1900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2121" h="1900825">
                  <a:moveTo>
                    <a:pt x="44202" y="1900825"/>
                  </a:moveTo>
                  <a:cubicBezTo>
                    <a:pt x="3543" y="1269305"/>
                    <a:pt x="-46510" y="1320452"/>
                    <a:pt x="85064" y="0"/>
                  </a:cubicBezTo>
                  <a:lnTo>
                    <a:pt x="612278" y="3129"/>
                  </a:lnTo>
                  <a:cubicBezTo>
                    <a:pt x="757048" y="1349677"/>
                    <a:pt x="713927" y="1274523"/>
                    <a:pt x="670807" y="1900825"/>
                  </a:cubicBezTo>
                  <a:lnTo>
                    <a:pt x="44202" y="190082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0000"/>
                </a:gs>
                <a:gs pos="100000">
                  <a:srgbClr val="FFC000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 dirty="0"/>
            </a:p>
          </p:txBody>
        </p: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8492CD07-DB4F-5B61-00A6-A41681AC5B3D}"/>
                </a:ext>
              </a:extLst>
            </p:cNvPr>
            <p:cNvSpPr/>
            <p:nvPr/>
          </p:nvSpPr>
          <p:spPr>
            <a:xfrm>
              <a:off x="3992227" y="5365221"/>
              <a:ext cx="427779" cy="409256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43ED3C45-311B-C789-3CF7-28C117AEAD3E}"/>
                </a:ext>
              </a:extLst>
            </p:cNvPr>
            <p:cNvSpPr/>
            <p:nvPr/>
          </p:nvSpPr>
          <p:spPr>
            <a:xfrm>
              <a:off x="4168135" y="4249455"/>
              <a:ext cx="91953" cy="90469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80" name="Isosceles Triangle 79">
              <a:extLst>
                <a:ext uri="{FF2B5EF4-FFF2-40B4-BE49-F238E27FC236}">
                  <a16:creationId xmlns:a16="http://schemas.microsoft.com/office/drawing/2014/main" id="{6688E66D-146D-3A08-E171-12F7E0EF7D89}"/>
                </a:ext>
              </a:extLst>
            </p:cNvPr>
            <p:cNvSpPr/>
            <p:nvPr/>
          </p:nvSpPr>
          <p:spPr>
            <a:xfrm>
              <a:off x="4192123" y="4339924"/>
              <a:ext cx="43978" cy="284326"/>
            </a:xfrm>
            <a:prstGeom prst="triangl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81" name="Isosceles Triangle 10">
              <a:extLst>
                <a:ext uri="{FF2B5EF4-FFF2-40B4-BE49-F238E27FC236}">
                  <a16:creationId xmlns:a16="http://schemas.microsoft.com/office/drawing/2014/main" id="{B0EB74DA-C9B3-350C-CFA1-5E347A161493}"/>
                </a:ext>
              </a:extLst>
            </p:cNvPr>
            <p:cNvSpPr/>
            <p:nvPr/>
          </p:nvSpPr>
          <p:spPr>
            <a:xfrm>
              <a:off x="3896277" y="4624250"/>
              <a:ext cx="627675" cy="598807"/>
            </a:xfrm>
            <a:custGeom>
              <a:avLst/>
              <a:gdLst>
                <a:gd name="connsiteX0" fmla="*/ 0 w 626605"/>
                <a:gd name="connsiteY0" fmla="*/ 598117 h 598117"/>
                <a:gd name="connsiteX1" fmla="*/ 313303 w 626605"/>
                <a:gd name="connsiteY1" fmla="*/ 0 h 598117"/>
                <a:gd name="connsiteX2" fmla="*/ 626605 w 626605"/>
                <a:gd name="connsiteY2" fmla="*/ 598117 h 598117"/>
                <a:gd name="connsiteX3" fmla="*/ 0 w 626605"/>
                <a:gd name="connsiteY3" fmla="*/ 598117 h 598117"/>
                <a:gd name="connsiteX0" fmla="*/ 0 w 626605"/>
                <a:gd name="connsiteY0" fmla="*/ 598117 h 598117"/>
                <a:gd name="connsiteX1" fmla="*/ 313303 w 626605"/>
                <a:gd name="connsiteY1" fmla="*/ 0 h 598117"/>
                <a:gd name="connsiteX2" fmla="*/ 626605 w 626605"/>
                <a:gd name="connsiteY2" fmla="*/ 598117 h 598117"/>
                <a:gd name="connsiteX3" fmla="*/ 0 w 626605"/>
                <a:gd name="connsiteY3" fmla="*/ 598117 h 598117"/>
                <a:gd name="connsiteX0" fmla="*/ 0 w 626605"/>
                <a:gd name="connsiteY0" fmla="*/ 598117 h 598117"/>
                <a:gd name="connsiteX1" fmla="*/ 313303 w 626605"/>
                <a:gd name="connsiteY1" fmla="*/ 0 h 598117"/>
                <a:gd name="connsiteX2" fmla="*/ 626605 w 626605"/>
                <a:gd name="connsiteY2" fmla="*/ 598117 h 598117"/>
                <a:gd name="connsiteX3" fmla="*/ 0 w 626605"/>
                <a:gd name="connsiteY3" fmla="*/ 598117 h 598117"/>
                <a:gd name="connsiteX0" fmla="*/ 0 w 626605"/>
                <a:gd name="connsiteY0" fmla="*/ 598117 h 598117"/>
                <a:gd name="connsiteX1" fmla="*/ 313303 w 626605"/>
                <a:gd name="connsiteY1" fmla="*/ 0 h 598117"/>
                <a:gd name="connsiteX2" fmla="*/ 626605 w 626605"/>
                <a:gd name="connsiteY2" fmla="*/ 598117 h 598117"/>
                <a:gd name="connsiteX3" fmla="*/ 0 w 626605"/>
                <a:gd name="connsiteY3" fmla="*/ 598117 h 598117"/>
                <a:gd name="connsiteX0" fmla="*/ 0 w 626605"/>
                <a:gd name="connsiteY0" fmla="*/ 598117 h 598117"/>
                <a:gd name="connsiteX1" fmla="*/ 313303 w 626605"/>
                <a:gd name="connsiteY1" fmla="*/ 0 h 598117"/>
                <a:gd name="connsiteX2" fmla="*/ 626605 w 626605"/>
                <a:gd name="connsiteY2" fmla="*/ 598117 h 598117"/>
                <a:gd name="connsiteX3" fmla="*/ 0 w 626605"/>
                <a:gd name="connsiteY3" fmla="*/ 598117 h 598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6605" h="598117">
                  <a:moveTo>
                    <a:pt x="0" y="598117"/>
                  </a:moveTo>
                  <a:cubicBezTo>
                    <a:pt x="63725" y="379956"/>
                    <a:pt x="80477" y="121084"/>
                    <a:pt x="313303" y="0"/>
                  </a:cubicBezTo>
                  <a:cubicBezTo>
                    <a:pt x="546129" y="111689"/>
                    <a:pt x="566012" y="379956"/>
                    <a:pt x="626605" y="598117"/>
                  </a:cubicBezTo>
                  <a:lnTo>
                    <a:pt x="0" y="598117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82" name="Freeform 90">
              <a:extLst>
                <a:ext uri="{FF2B5EF4-FFF2-40B4-BE49-F238E27FC236}">
                  <a16:creationId xmlns:a16="http://schemas.microsoft.com/office/drawing/2014/main" id="{90AD239F-9953-EAC4-B2B7-91D6DECFA489}"/>
                </a:ext>
              </a:extLst>
            </p:cNvPr>
            <p:cNvSpPr/>
            <p:nvPr/>
          </p:nvSpPr>
          <p:spPr>
            <a:xfrm>
              <a:off x="4543940" y="5515999"/>
              <a:ext cx="235878" cy="409259"/>
            </a:xfrm>
            <a:custGeom>
              <a:avLst/>
              <a:gdLst>
                <a:gd name="connsiteX0" fmla="*/ 0 w 237506"/>
                <a:gd name="connsiteY0" fmla="*/ 0 h 409699"/>
                <a:gd name="connsiteX1" fmla="*/ 11875 w 237506"/>
                <a:gd name="connsiteY1" fmla="*/ 332509 h 409699"/>
                <a:gd name="connsiteX2" fmla="*/ 237506 w 237506"/>
                <a:gd name="connsiteY2" fmla="*/ 409699 h 409699"/>
                <a:gd name="connsiteX3" fmla="*/ 0 w 237506"/>
                <a:gd name="connsiteY3" fmla="*/ 0 h 409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7506" h="409699">
                  <a:moveTo>
                    <a:pt x="0" y="0"/>
                  </a:moveTo>
                  <a:lnTo>
                    <a:pt x="11875" y="332509"/>
                  </a:lnTo>
                  <a:lnTo>
                    <a:pt x="237506" y="4096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83" name="Freeform 91">
              <a:extLst>
                <a:ext uri="{FF2B5EF4-FFF2-40B4-BE49-F238E27FC236}">
                  <a16:creationId xmlns:a16="http://schemas.microsoft.com/office/drawing/2014/main" id="{DF3A9B91-15AD-23FD-9635-125D28D66319}"/>
                </a:ext>
              </a:extLst>
            </p:cNvPr>
            <p:cNvSpPr/>
            <p:nvPr/>
          </p:nvSpPr>
          <p:spPr>
            <a:xfrm flipH="1">
              <a:off x="3632414" y="5515999"/>
              <a:ext cx="235878" cy="409259"/>
            </a:xfrm>
            <a:custGeom>
              <a:avLst/>
              <a:gdLst>
                <a:gd name="connsiteX0" fmla="*/ 0 w 237506"/>
                <a:gd name="connsiteY0" fmla="*/ 0 h 409699"/>
                <a:gd name="connsiteX1" fmla="*/ 11875 w 237506"/>
                <a:gd name="connsiteY1" fmla="*/ 332509 h 409699"/>
                <a:gd name="connsiteX2" fmla="*/ 237506 w 237506"/>
                <a:gd name="connsiteY2" fmla="*/ 409699 h 409699"/>
                <a:gd name="connsiteX3" fmla="*/ 0 w 237506"/>
                <a:gd name="connsiteY3" fmla="*/ 0 h 409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7506" h="409699">
                  <a:moveTo>
                    <a:pt x="0" y="0"/>
                  </a:moveTo>
                  <a:lnTo>
                    <a:pt x="11875" y="332509"/>
                  </a:lnTo>
                  <a:lnTo>
                    <a:pt x="237506" y="4096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84" name="Freeform 92">
              <a:extLst>
                <a:ext uri="{FF2B5EF4-FFF2-40B4-BE49-F238E27FC236}">
                  <a16:creationId xmlns:a16="http://schemas.microsoft.com/office/drawing/2014/main" id="{8D5272E2-D58F-4762-BE6A-96CFEA323C0B}"/>
                </a:ext>
              </a:extLst>
            </p:cNvPr>
            <p:cNvSpPr/>
            <p:nvPr/>
          </p:nvSpPr>
          <p:spPr>
            <a:xfrm>
              <a:off x="3696381" y="6648997"/>
              <a:ext cx="251870" cy="904674"/>
            </a:xfrm>
            <a:custGeom>
              <a:avLst/>
              <a:gdLst>
                <a:gd name="connsiteX0" fmla="*/ 178594 w 250032"/>
                <a:gd name="connsiteY0" fmla="*/ 0 h 909637"/>
                <a:gd name="connsiteX1" fmla="*/ 2382 w 250032"/>
                <a:gd name="connsiteY1" fmla="*/ 264319 h 909637"/>
                <a:gd name="connsiteX2" fmla="*/ 0 w 250032"/>
                <a:gd name="connsiteY2" fmla="*/ 909637 h 909637"/>
                <a:gd name="connsiteX3" fmla="*/ 250032 w 250032"/>
                <a:gd name="connsiteY3" fmla="*/ 488156 h 909637"/>
                <a:gd name="connsiteX4" fmla="*/ 178594 w 250032"/>
                <a:gd name="connsiteY4" fmla="*/ 0 h 909637"/>
                <a:gd name="connsiteX0" fmla="*/ 188119 w 250032"/>
                <a:gd name="connsiteY0" fmla="*/ 0 h 907255"/>
                <a:gd name="connsiteX1" fmla="*/ 2382 w 250032"/>
                <a:gd name="connsiteY1" fmla="*/ 261937 h 907255"/>
                <a:gd name="connsiteX2" fmla="*/ 0 w 250032"/>
                <a:gd name="connsiteY2" fmla="*/ 907255 h 907255"/>
                <a:gd name="connsiteX3" fmla="*/ 250032 w 250032"/>
                <a:gd name="connsiteY3" fmla="*/ 485774 h 907255"/>
                <a:gd name="connsiteX4" fmla="*/ 188119 w 250032"/>
                <a:gd name="connsiteY4" fmla="*/ 0 h 9072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0032" h="907255">
                  <a:moveTo>
                    <a:pt x="188119" y="0"/>
                  </a:moveTo>
                  <a:lnTo>
                    <a:pt x="2382" y="261937"/>
                  </a:lnTo>
                  <a:lnTo>
                    <a:pt x="0" y="907255"/>
                  </a:lnTo>
                  <a:lnTo>
                    <a:pt x="250032" y="485774"/>
                  </a:lnTo>
                  <a:lnTo>
                    <a:pt x="188119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85" name="Freeform 93">
              <a:extLst>
                <a:ext uri="{FF2B5EF4-FFF2-40B4-BE49-F238E27FC236}">
                  <a16:creationId xmlns:a16="http://schemas.microsoft.com/office/drawing/2014/main" id="{F27AA80E-8CB3-6D43-833A-F42B97AB3D79}"/>
                </a:ext>
              </a:extLst>
            </p:cNvPr>
            <p:cNvSpPr/>
            <p:nvPr/>
          </p:nvSpPr>
          <p:spPr>
            <a:xfrm>
              <a:off x="4467980" y="6679151"/>
              <a:ext cx="211888" cy="900368"/>
            </a:xfrm>
            <a:custGeom>
              <a:avLst/>
              <a:gdLst>
                <a:gd name="connsiteX0" fmla="*/ 47625 w 209550"/>
                <a:gd name="connsiteY0" fmla="*/ 0 h 902494"/>
                <a:gd name="connsiteX1" fmla="*/ 0 w 209550"/>
                <a:gd name="connsiteY1" fmla="*/ 445294 h 902494"/>
                <a:gd name="connsiteX2" fmla="*/ 204788 w 209550"/>
                <a:gd name="connsiteY2" fmla="*/ 902494 h 902494"/>
                <a:gd name="connsiteX3" fmla="*/ 209550 w 209550"/>
                <a:gd name="connsiteY3" fmla="*/ 242888 h 902494"/>
                <a:gd name="connsiteX4" fmla="*/ 47625 w 209550"/>
                <a:gd name="connsiteY4" fmla="*/ 0 h 902494"/>
                <a:gd name="connsiteX0" fmla="*/ 40482 w 209550"/>
                <a:gd name="connsiteY0" fmla="*/ 0 h 902494"/>
                <a:gd name="connsiteX1" fmla="*/ 0 w 209550"/>
                <a:gd name="connsiteY1" fmla="*/ 445294 h 902494"/>
                <a:gd name="connsiteX2" fmla="*/ 204788 w 209550"/>
                <a:gd name="connsiteY2" fmla="*/ 902494 h 902494"/>
                <a:gd name="connsiteX3" fmla="*/ 209550 w 209550"/>
                <a:gd name="connsiteY3" fmla="*/ 242888 h 902494"/>
                <a:gd name="connsiteX4" fmla="*/ 40482 w 209550"/>
                <a:gd name="connsiteY4" fmla="*/ 0 h 9024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9550" h="902494">
                  <a:moveTo>
                    <a:pt x="40482" y="0"/>
                  </a:moveTo>
                  <a:lnTo>
                    <a:pt x="0" y="445294"/>
                  </a:lnTo>
                  <a:lnTo>
                    <a:pt x="204788" y="902494"/>
                  </a:lnTo>
                  <a:cubicBezTo>
                    <a:pt x="206375" y="682625"/>
                    <a:pt x="207963" y="462757"/>
                    <a:pt x="209550" y="242888"/>
                  </a:cubicBezTo>
                  <a:lnTo>
                    <a:pt x="40482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86" name="Flowchart: Extract 23">
              <a:extLst>
                <a:ext uri="{FF2B5EF4-FFF2-40B4-BE49-F238E27FC236}">
                  <a16:creationId xmlns:a16="http://schemas.microsoft.com/office/drawing/2014/main" id="{F65DCB0E-A4DC-0218-D78E-FA6B4221A34D}"/>
                </a:ext>
              </a:extLst>
            </p:cNvPr>
            <p:cNvSpPr/>
            <p:nvPr/>
          </p:nvSpPr>
          <p:spPr>
            <a:xfrm flipV="1">
              <a:off x="3676392" y="6916091"/>
              <a:ext cx="43976" cy="637580"/>
            </a:xfrm>
            <a:custGeom>
              <a:avLst/>
              <a:gdLst/>
              <a:ahLst/>
              <a:cxnLst/>
              <a:rect l="l" t="t" r="r" b="b"/>
              <a:pathLst>
                <a:path w="45719" h="641747">
                  <a:moveTo>
                    <a:pt x="22860" y="641747"/>
                  </a:moveTo>
                  <a:lnTo>
                    <a:pt x="45158" y="310752"/>
                  </a:lnTo>
                  <a:lnTo>
                    <a:pt x="45719" y="310752"/>
                  </a:lnTo>
                  <a:lnTo>
                    <a:pt x="45426" y="306768"/>
                  </a:lnTo>
                  <a:lnTo>
                    <a:pt x="45719" y="302418"/>
                  </a:lnTo>
                  <a:lnTo>
                    <a:pt x="45106" y="302418"/>
                  </a:lnTo>
                  <a:lnTo>
                    <a:pt x="22860" y="0"/>
                  </a:lnTo>
                  <a:lnTo>
                    <a:pt x="613" y="302418"/>
                  </a:lnTo>
                  <a:lnTo>
                    <a:pt x="0" y="302418"/>
                  </a:lnTo>
                  <a:lnTo>
                    <a:pt x="293" y="306768"/>
                  </a:lnTo>
                  <a:lnTo>
                    <a:pt x="0" y="310752"/>
                  </a:lnTo>
                  <a:lnTo>
                    <a:pt x="562" y="310752"/>
                  </a:lnTo>
                  <a:close/>
                </a:path>
              </a:pathLst>
            </a:cu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87" name="Flowchart: Extract 23">
              <a:extLst>
                <a:ext uri="{FF2B5EF4-FFF2-40B4-BE49-F238E27FC236}">
                  <a16:creationId xmlns:a16="http://schemas.microsoft.com/office/drawing/2014/main" id="{56670847-0F84-5B4B-C37B-AA3E71D18D87}"/>
                </a:ext>
              </a:extLst>
            </p:cNvPr>
            <p:cNvSpPr/>
            <p:nvPr/>
          </p:nvSpPr>
          <p:spPr>
            <a:xfrm flipV="1">
              <a:off x="4663877" y="6916091"/>
              <a:ext cx="47975" cy="637580"/>
            </a:xfrm>
            <a:custGeom>
              <a:avLst/>
              <a:gdLst/>
              <a:ahLst/>
              <a:cxnLst/>
              <a:rect l="l" t="t" r="r" b="b"/>
              <a:pathLst>
                <a:path w="45719" h="641747">
                  <a:moveTo>
                    <a:pt x="22860" y="641747"/>
                  </a:moveTo>
                  <a:lnTo>
                    <a:pt x="45158" y="310752"/>
                  </a:lnTo>
                  <a:lnTo>
                    <a:pt x="45719" y="310752"/>
                  </a:lnTo>
                  <a:lnTo>
                    <a:pt x="45426" y="306768"/>
                  </a:lnTo>
                  <a:lnTo>
                    <a:pt x="45719" y="302418"/>
                  </a:lnTo>
                  <a:lnTo>
                    <a:pt x="45106" y="302418"/>
                  </a:lnTo>
                  <a:lnTo>
                    <a:pt x="22860" y="0"/>
                  </a:lnTo>
                  <a:lnTo>
                    <a:pt x="613" y="302418"/>
                  </a:lnTo>
                  <a:lnTo>
                    <a:pt x="0" y="302418"/>
                  </a:lnTo>
                  <a:lnTo>
                    <a:pt x="293" y="306768"/>
                  </a:lnTo>
                  <a:lnTo>
                    <a:pt x="0" y="310752"/>
                  </a:lnTo>
                  <a:lnTo>
                    <a:pt x="562" y="310752"/>
                  </a:lnTo>
                  <a:close/>
                </a:path>
              </a:pathLst>
            </a:cu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88" name="Flowchart: Extract 23">
              <a:extLst>
                <a:ext uri="{FF2B5EF4-FFF2-40B4-BE49-F238E27FC236}">
                  <a16:creationId xmlns:a16="http://schemas.microsoft.com/office/drawing/2014/main" id="{3C4C8C96-B769-BFA9-636B-8B1E99CFEF57}"/>
                </a:ext>
              </a:extLst>
            </p:cNvPr>
            <p:cNvSpPr/>
            <p:nvPr/>
          </p:nvSpPr>
          <p:spPr>
            <a:xfrm flipV="1">
              <a:off x="4132155" y="6842854"/>
              <a:ext cx="127933" cy="723739"/>
            </a:xfrm>
            <a:custGeom>
              <a:avLst/>
              <a:gdLst/>
              <a:ahLst/>
              <a:cxnLst/>
              <a:rect l="l" t="t" r="r" b="b"/>
              <a:pathLst>
                <a:path w="45719" h="641747">
                  <a:moveTo>
                    <a:pt x="22860" y="641747"/>
                  </a:moveTo>
                  <a:lnTo>
                    <a:pt x="45158" y="310752"/>
                  </a:lnTo>
                  <a:lnTo>
                    <a:pt x="45719" y="310752"/>
                  </a:lnTo>
                  <a:lnTo>
                    <a:pt x="45426" y="306768"/>
                  </a:lnTo>
                  <a:lnTo>
                    <a:pt x="45719" y="302418"/>
                  </a:lnTo>
                  <a:lnTo>
                    <a:pt x="45106" y="302418"/>
                  </a:lnTo>
                  <a:lnTo>
                    <a:pt x="22860" y="0"/>
                  </a:lnTo>
                  <a:lnTo>
                    <a:pt x="613" y="302418"/>
                  </a:lnTo>
                  <a:lnTo>
                    <a:pt x="0" y="302418"/>
                  </a:lnTo>
                  <a:lnTo>
                    <a:pt x="293" y="306768"/>
                  </a:lnTo>
                  <a:lnTo>
                    <a:pt x="0" y="310752"/>
                  </a:lnTo>
                  <a:lnTo>
                    <a:pt x="562" y="310752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89" name="Flowchart: Extract 23">
              <a:extLst>
                <a:ext uri="{FF2B5EF4-FFF2-40B4-BE49-F238E27FC236}">
                  <a16:creationId xmlns:a16="http://schemas.microsoft.com/office/drawing/2014/main" id="{66713485-613B-DAC6-6377-BE3B7984DE31}"/>
                </a:ext>
              </a:extLst>
            </p:cNvPr>
            <p:cNvSpPr/>
            <p:nvPr/>
          </p:nvSpPr>
          <p:spPr>
            <a:xfrm flipV="1">
              <a:off x="4176131" y="6842854"/>
              <a:ext cx="43978" cy="710817"/>
            </a:xfrm>
            <a:custGeom>
              <a:avLst/>
              <a:gdLst/>
              <a:ahLst/>
              <a:cxnLst/>
              <a:rect l="l" t="t" r="r" b="b"/>
              <a:pathLst>
                <a:path w="45719" h="641747">
                  <a:moveTo>
                    <a:pt x="22860" y="641747"/>
                  </a:moveTo>
                  <a:lnTo>
                    <a:pt x="45158" y="310752"/>
                  </a:lnTo>
                  <a:lnTo>
                    <a:pt x="45719" y="310752"/>
                  </a:lnTo>
                  <a:lnTo>
                    <a:pt x="45426" y="306768"/>
                  </a:lnTo>
                  <a:lnTo>
                    <a:pt x="45719" y="302418"/>
                  </a:lnTo>
                  <a:lnTo>
                    <a:pt x="45106" y="302418"/>
                  </a:lnTo>
                  <a:lnTo>
                    <a:pt x="22860" y="0"/>
                  </a:lnTo>
                  <a:lnTo>
                    <a:pt x="613" y="302418"/>
                  </a:lnTo>
                  <a:lnTo>
                    <a:pt x="0" y="302418"/>
                  </a:lnTo>
                  <a:lnTo>
                    <a:pt x="293" y="306768"/>
                  </a:lnTo>
                  <a:lnTo>
                    <a:pt x="0" y="310752"/>
                  </a:lnTo>
                  <a:lnTo>
                    <a:pt x="562" y="310752"/>
                  </a:lnTo>
                  <a:close/>
                </a:path>
              </a:pathLst>
            </a:cu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90" name="Isosceles Triangle 21">
              <a:extLst>
                <a:ext uri="{FF2B5EF4-FFF2-40B4-BE49-F238E27FC236}">
                  <a16:creationId xmlns:a16="http://schemas.microsoft.com/office/drawing/2014/main" id="{970862DC-F57A-18DB-EA30-6873AAE46F36}"/>
                </a:ext>
              </a:extLst>
            </p:cNvPr>
            <p:cNvSpPr/>
            <p:nvPr/>
          </p:nvSpPr>
          <p:spPr>
            <a:xfrm rot="12359915">
              <a:off x="3740359" y="5455687"/>
              <a:ext cx="67963" cy="508341"/>
            </a:xfrm>
            <a:custGeom>
              <a:avLst/>
              <a:gdLst>
                <a:gd name="connsiteX0" fmla="*/ 0 w 92547"/>
                <a:gd name="connsiteY0" fmla="*/ 489355 h 489355"/>
                <a:gd name="connsiteX1" fmla="*/ 46274 w 92547"/>
                <a:gd name="connsiteY1" fmla="*/ 0 h 489355"/>
                <a:gd name="connsiteX2" fmla="*/ 92547 w 92547"/>
                <a:gd name="connsiteY2" fmla="*/ 489355 h 489355"/>
                <a:gd name="connsiteX3" fmla="*/ 0 w 92547"/>
                <a:gd name="connsiteY3" fmla="*/ 489355 h 489355"/>
                <a:gd name="connsiteX0" fmla="*/ 0 w 105378"/>
                <a:gd name="connsiteY0" fmla="*/ 434627 h 489355"/>
                <a:gd name="connsiteX1" fmla="*/ 59105 w 105378"/>
                <a:gd name="connsiteY1" fmla="*/ 0 h 489355"/>
                <a:gd name="connsiteX2" fmla="*/ 105378 w 105378"/>
                <a:gd name="connsiteY2" fmla="*/ 489355 h 489355"/>
                <a:gd name="connsiteX3" fmla="*/ 0 w 105378"/>
                <a:gd name="connsiteY3" fmla="*/ 434627 h 489355"/>
                <a:gd name="connsiteX0" fmla="*/ 0 w 59105"/>
                <a:gd name="connsiteY0" fmla="*/ 434627 h 525452"/>
                <a:gd name="connsiteX1" fmla="*/ 59105 w 59105"/>
                <a:gd name="connsiteY1" fmla="*/ 0 h 525452"/>
                <a:gd name="connsiteX2" fmla="*/ 37048 w 59105"/>
                <a:gd name="connsiteY2" fmla="*/ 525452 h 525452"/>
                <a:gd name="connsiteX3" fmla="*/ 0 w 59105"/>
                <a:gd name="connsiteY3" fmla="*/ 434627 h 525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9105" h="525452">
                  <a:moveTo>
                    <a:pt x="0" y="434627"/>
                  </a:moveTo>
                  <a:lnTo>
                    <a:pt x="59105" y="0"/>
                  </a:lnTo>
                  <a:lnTo>
                    <a:pt x="37048" y="525452"/>
                  </a:lnTo>
                  <a:lnTo>
                    <a:pt x="0" y="434627"/>
                  </a:lnTo>
                  <a:close/>
                </a:path>
              </a:pathLst>
            </a:cu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 dirty="0"/>
            </a:p>
          </p:txBody>
        </p:sp>
        <p:sp>
          <p:nvSpPr>
            <p:cNvPr id="91" name="Isosceles Triangle 21">
              <a:extLst>
                <a:ext uri="{FF2B5EF4-FFF2-40B4-BE49-F238E27FC236}">
                  <a16:creationId xmlns:a16="http://schemas.microsoft.com/office/drawing/2014/main" id="{0DD82699-B4C2-8EBE-8EB9-5F8F26EB39BB}"/>
                </a:ext>
              </a:extLst>
            </p:cNvPr>
            <p:cNvSpPr/>
            <p:nvPr/>
          </p:nvSpPr>
          <p:spPr>
            <a:xfrm rot="9240085" flipH="1">
              <a:off x="4603910" y="5455687"/>
              <a:ext cx="67963" cy="508341"/>
            </a:xfrm>
            <a:custGeom>
              <a:avLst/>
              <a:gdLst>
                <a:gd name="connsiteX0" fmla="*/ 0 w 92547"/>
                <a:gd name="connsiteY0" fmla="*/ 489355 h 489355"/>
                <a:gd name="connsiteX1" fmla="*/ 46274 w 92547"/>
                <a:gd name="connsiteY1" fmla="*/ 0 h 489355"/>
                <a:gd name="connsiteX2" fmla="*/ 92547 w 92547"/>
                <a:gd name="connsiteY2" fmla="*/ 489355 h 489355"/>
                <a:gd name="connsiteX3" fmla="*/ 0 w 92547"/>
                <a:gd name="connsiteY3" fmla="*/ 489355 h 489355"/>
                <a:gd name="connsiteX0" fmla="*/ 0 w 105378"/>
                <a:gd name="connsiteY0" fmla="*/ 434627 h 489355"/>
                <a:gd name="connsiteX1" fmla="*/ 59105 w 105378"/>
                <a:gd name="connsiteY1" fmla="*/ 0 h 489355"/>
                <a:gd name="connsiteX2" fmla="*/ 105378 w 105378"/>
                <a:gd name="connsiteY2" fmla="*/ 489355 h 489355"/>
                <a:gd name="connsiteX3" fmla="*/ 0 w 105378"/>
                <a:gd name="connsiteY3" fmla="*/ 434627 h 489355"/>
                <a:gd name="connsiteX0" fmla="*/ 0 w 59105"/>
                <a:gd name="connsiteY0" fmla="*/ 434627 h 525452"/>
                <a:gd name="connsiteX1" fmla="*/ 59105 w 59105"/>
                <a:gd name="connsiteY1" fmla="*/ 0 h 525452"/>
                <a:gd name="connsiteX2" fmla="*/ 37048 w 59105"/>
                <a:gd name="connsiteY2" fmla="*/ 525452 h 525452"/>
                <a:gd name="connsiteX3" fmla="*/ 0 w 59105"/>
                <a:gd name="connsiteY3" fmla="*/ 434627 h 525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9105" h="525452">
                  <a:moveTo>
                    <a:pt x="0" y="434627"/>
                  </a:moveTo>
                  <a:lnTo>
                    <a:pt x="59105" y="0"/>
                  </a:lnTo>
                  <a:lnTo>
                    <a:pt x="37048" y="525452"/>
                  </a:lnTo>
                  <a:lnTo>
                    <a:pt x="0" y="434627"/>
                  </a:lnTo>
                  <a:close/>
                </a:path>
              </a:pathLst>
            </a:cu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29656630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695BF-9F90-E34B-23CD-DB82C56EBEF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1">
              <a:alpha val="55000"/>
            </a:schemeClr>
          </a:solidFill>
        </p:spPr>
        <p:txBody>
          <a:bodyPr lIns="180000"/>
          <a:lstStyle/>
          <a:p>
            <a:r>
              <a:rPr lang="en-GB" dirty="0"/>
              <a:t>Summary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F08D10-4DDE-FB07-5875-5DAF9F301F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solidFill>
            <a:schemeClr val="bg1">
              <a:alpha val="55000"/>
            </a:schemeClr>
          </a:solidFill>
        </p:spPr>
        <p:txBody>
          <a:bodyPr lIns="180000"/>
          <a:lstStyle/>
          <a:p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A9B849-2BBB-054D-3308-57DD5053C1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solidFill>
            <a:schemeClr val="bg1">
              <a:alpha val="55000"/>
            </a:schemeClr>
          </a:solidFill>
        </p:spPr>
        <p:txBody>
          <a:bodyPr lIns="180000">
            <a:norm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57174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>
            <a:extLst>
              <a:ext uri="{FF2B5EF4-FFF2-40B4-BE49-F238E27FC236}">
                <a16:creationId xmlns:a16="http://schemas.microsoft.com/office/drawing/2014/main" id="{56A8FDB9-E927-11CC-49A2-3FF5B37148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119187" y="1690688"/>
            <a:ext cx="6156325" cy="710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bg1"/>
              </a:solidFill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36469CE7-0AA4-4069-F249-50887DD177B2}"/>
              </a:ext>
            </a:extLst>
          </p:cNvPr>
          <p:cNvSpPr txBox="1">
            <a:spLocks noChangeArrowheads="1"/>
          </p:cNvSpPr>
          <p:nvPr/>
        </p:nvSpPr>
        <p:spPr>
          <a:xfrm>
            <a:off x="1485900" y="433387"/>
            <a:ext cx="6172200" cy="1524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altLang="en-US" dirty="0">
                <a:solidFill>
                  <a:schemeClr val="bg1"/>
                </a:solidFill>
                <a:ea typeface="MS PGothic" panose="020B0600070205080204" pitchFamily="34" charset="-128"/>
              </a:rPr>
              <a:t>Use of templates</a:t>
            </a:r>
            <a:endParaRPr lang="en-US" altLang="en-US" dirty="0">
              <a:solidFill>
                <a:schemeClr val="bg1"/>
              </a:solidFill>
              <a:ea typeface="MS PGothic" panose="020B0600070205080204" pitchFamily="34" charset="-128"/>
            </a:endParaRPr>
          </a:p>
        </p:txBody>
      </p:sp>
      <p:sp>
        <p:nvSpPr>
          <p:cNvPr id="10" name="Text Box 4">
            <a:extLst>
              <a:ext uri="{FF2B5EF4-FFF2-40B4-BE49-F238E27FC236}">
                <a16:creationId xmlns:a16="http://schemas.microsoft.com/office/drawing/2014/main" id="{979AE583-323B-8A9F-5D0E-82D9267173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301" y="1290578"/>
            <a:ext cx="86741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 dirty="0">
                <a:solidFill>
                  <a:schemeClr val="bg1"/>
                </a:solidFill>
                <a:ea typeface="MS PGothic" panose="020B0600070205080204" pitchFamily="34" charset="-128"/>
              </a:rPr>
              <a:t>You are free to use these templates for your personal and business presentations.</a:t>
            </a:r>
          </a:p>
        </p:txBody>
      </p:sp>
      <p:sp>
        <p:nvSpPr>
          <p:cNvPr id="11" name="Text Box 5">
            <a:extLst>
              <a:ext uri="{FF2B5EF4-FFF2-40B4-BE49-F238E27FC236}">
                <a16:creationId xmlns:a16="http://schemas.microsoft.com/office/drawing/2014/main" id="{53FDAFF4-B5AE-BBAD-65B4-2A7471E3F9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149" y="2466590"/>
            <a:ext cx="4108452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 dirty="0">
                <a:solidFill>
                  <a:schemeClr val="bg1"/>
                </a:solidFill>
                <a:ea typeface="MS PGothic" panose="020B0600070205080204" pitchFamily="34" charset="-128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 dirty="0">
                <a:solidFill>
                  <a:schemeClr val="bg1"/>
                </a:solidFill>
                <a:ea typeface="MS PGothic" panose="020B0600070205080204" pitchFamily="34" charset="-128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 dirty="0">
                <a:solidFill>
                  <a:schemeClr val="bg1"/>
                </a:solidFill>
                <a:ea typeface="MS PGothic" panose="020B0600070205080204" pitchFamily="34" charset="-128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 dirty="0">
                <a:solidFill>
                  <a:schemeClr val="bg1"/>
                </a:solidFill>
                <a:ea typeface="MS PGothic" panose="020B0600070205080204" pitchFamily="34" charset="-128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 dirty="0">
              <a:solidFill>
                <a:schemeClr val="bg1"/>
              </a:solidFill>
              <a:ea typeface="MS PGothic" panose="020B0600070205080204" pitchFamily="34" charset="-128"/>
            </a:endParaRPr>
          </a:p>
        </p:txBody>
      </p:sp>
      <p:sp>
        <p:nvSpPr>
          <p:cNvPr id="12" name="Text Box 6">
            <a:extLst>
              <a:ext uri="{FF2B5EF4-FFF2-40B4-BE49-F238E27FC236}">
                <a16:creationId xmlns:a16="http://schemas.microsoft.com/office/drawing/2014/main" id="{9BF02713-7C21-2C22-1E92-2048F0CEF2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2721114"/>
            <a:ext cx="4191000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 dirty="0">
                <a:solidFill>
                  <a:schemeClr val="bg1"/>
                </a:solidFill>
                <a:ea typeface="MS PGothic" panose="020B0600070205080204" pitchFamily="34" charset="-128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 dirty="0">
                <a:solidFill>
                  <a:schemeClr val="bg1"/>
                </a:solidFill>
                <a:ea typeface="MS PGothic" panose="020B0600070205080204" pitchFamily="34" charset="-128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 dirty="0">
                <a:solidFill>
                  <a:schemeClr val="bg1"/>
                </a:solidFill>
                <a:ea typeface="MS PGothic" panose="020B0600070205080204" pitchFamily="34" charset="-128"/>
              </a:rPr>
              <a:t>Put these templates on a website for download.  This includes uploading them onto file sharing networks like </a:t>
            </a:r>
            <a:r>
              <a:rPr lang="en-GB" altLang="en-US" sz="1400" dirty="0" err="1">
                <a:solidFill>
                  <a:schemeClr val="bg1"/>
                </a:solidFill>
                <a:ea typeface="MS PGothic" panose="020B0600070205080204" pitchFamily="34" charset="-128"/>
              </a:rPr>
              <a:t>Slideshare</a:t>
            </a:r>
            <a:r>
              <a:rPr lang="en-GB" altLang="en-US" sz="1400" dirty="0">
                <a:solidFill>
                  <a:schemeClr val="bg1"/>
                </a:solidFill>
                <a:ea typeface="MS PGothic" panose="020B0600070205080204" pitchFamily="34" charset="-128"/>
              </a:rPr>
              <a:t>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 dirty="0">
                <a:solidFill>
                  <a:schemeClr val="bg1"/>
                </a:solidFill>
                <a:ea typeface="MS PGothic" panose="020B0600070205080204" pitchFamily="34" charset="-128"/>
              </a:rPr>
              <a:t>Pass off any of our created content as your own work</a:t>
            </a:r>
            <a:endParaRPr lang="en-US" altLang="en-US" sz="1400" dirty="0">
              <a:solidFill>
                <a:schemeClr val="bg1"/>
              </a:solidFill>
              <a:ea typeface="MS PGothic" panose="020B0600070205080204" pitchFamily="34" charset="-128"/>
            </a:endParaRPr>
          </a:p>
        </p:txBody>
      </p:sp>
      <p:sp>
        <p:nvSpPr>
          <p:cNvPr id="13" name="Text Box 7">
            <a:extLst>
              <a:ext uri="{FF2B5EF4-FFF2-40B4-BE49-F238E27FC236}">
                <a16:creationId xmlns:a16="http://schemas.microsoft.com/office/drawing/2014/main" id="{1010C47E-284F-AF3A-5B31-50CD4041DF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151" y="4559601"/>
            <a:ext cx="8604250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1" algn="ctr">
              <a:lnSpc>
                <a:spcPct val="90000"/>
              </a:lnSpc>
              <a:buClr>
                <a:schemeClr val="accent1"/>
              </a:buClr>
              <a:buNone/>
            </a:pPr>
            <a:r>
              <a:rPr lang="en-GB" altLang="en-US" sz="2000" b="1" dirty="0">
                <a:solidFill>
                  <a:schemeClr val="bg1"/>
                </a:solidFill>
                <a:ea typeface="MS PGothic" panose="020B0600070205080204" pitchFamily="34" charset="-128"/>
              </a:rPr>
              <a:t>You can find many more free PowerPoint templates on the Presentation Magazine website </a:t>
            </a:r>
          </a:p>
          <a:p>
            <a:pPr marL="0" lvl="1" algn="ctr">
              <a:lnSpc>
                <a:spcPct val="90000"/>
              </a:lnSpc>
              <a:buClr>
                <a:schemeClr val="accent1"/>
              </a:buClr>
              <a:buNone/>
            </a:pPr>
            <a:r>
              <a:rPr lang="en-GB" altLang="en-US" sz="2000" b="1" dirty="0">
                <a:solidFill>
                  <a:schemeClr val="bg1"/>
                </a:solidFill>
                <a:ea typeface="MS PGothic" panose="020B0600070205080204" pitchFamily="34" charset="-128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www.presentationmagazine.com</a:t>
            </a:r>
            <a:r>
              <a:rPr lang="en-GB" altLang="en-US" sz="2000" b="1" dirty="0">
                <a:solidFill>
                  <a:schemeClr val="bg1"/>
                </a:solidFill>
                <a:ea typeface="MS PGothic" panose="020B0600070205080204" pitchFamily="34" charset="-128"/>
              </a:rPr>
              <a:t>  </a:t>
            </a:r>
            <a:endParaRPr lang="en-US" altLang="en-US" sz="2000" b="1" dirty="0">
              <a:solidFill>
                <a:schemeClr val="bg1"/>
              </a:solidFill>
              <a:ea typeface="MS PGothic" panose="020B0600070205080204" pitchFamily="34" charset="-128"/>
            </a:endParaRPr>
          </a:p>
        </p:txBody>
      </p:sp>
      <p:sp>
        <p:nvSpPr>
          <p:cNvPr id="14" name="Text Box 8">
            <a:extLst>
              <a:ext uri="{FF2B5EF4-FFF2-40B4-BE49-F238E27FC236}">
                <a16:creationId xmlns:a16="http://schemas.microsoft.com/office/drawing/2014/main" id="{768217E7-7B59-49FF-B813-DF9E587954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301" y="1909073"/>
            <a:ext cx="86741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 dirty="0">
                <a:solidFill>
                  <a:schemeClr val="bg1"/>
                </a:solidFill>
                <a:ea typeface="MS PGothic" panose="020B0600070205080204" pitchFamily="34" charset="-128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 dirty="0">
              <a:solidFill>
                <a:schemeClr val="bg1"/>
              </a:solidFill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851033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139</TotalTime>
  <Words>217</Words>
  <Application>Microsoft Office PowerPoint</Application>
  <PresentationFormat>On-screen Show (4:3)</PresentationFormat>
  <Paragraphs>43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Office Theme</vt:lpstr>
      <vt:lpstr>Project Launch Timeline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Summary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Launch Timeline</dc:title>
  <dc:creator>Amy Pearce</dc:creator>
  <cp:lastModifiedBy>Amy Pearce</cp:lastModifiedBy>
  <cp:revision>3</cp:revision>
  <dcterms:created xsi:type="dcterms:W3CDTF">2023-04-29T15:06:05Z</dcterms:created>
  <dcterms:modified xsi:type="dcterms:W3CDTF">2023-04-29T17:25:29Z</dcterms:modified>
</cp:coreProperties>
</file>