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handoutMasterIdLst>
    <p:handoutMasterId r:id="rId7"/>
  </p:handoutMasterIdLst>
  <p:sldIdLst>
    <p:sldId id="256" r:id="rId2"/>
    <p:sldId id="258" r:id="rId3"/>
    <p:sldId id="259" r:id="rId4"/>
    <p:sldId id="260" r:id="rId5"/>
    <p:sldId id="261" r:id="rId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E73B5"/>
    <a:srgbClr val="3974BB"/>
    <a:srgbClr val="C5D2DA"/>
    <a:srgbClr val="98C0DF"/>
    <a:srgbClr val="4383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0" autoAdjust="0"/>
    <p:restoredTop sz="94660"/>
  </p:normalViewPr>
  <p:slideViewPr>
    <p:cSldViewPr snapToGrid="0">
      <p:cViewPr>
        <p:scale>
          <a:sx n="75" d="100"/>
          <a:sy n="75" d="100"/>
        </p:scale>
        <p:origin x="1544" y="640"/>
      </p:cViewPr>
      <p:guideLst/>
    </p:cSldViewPr>
  </p:slideViewPr>
  <p:notesTextViewPr>
    <p:cViewPr>
      <p:scale>
        <a:sx n="1" d="1"/>
        <a:sy n="1" d="1"/>
      </p:scale>
      <p:origin x="0" y="0"/>
    </p:cViewPr>
  </p:notesTextViewPr>
  <p:notesViewPr>
    <p:cSldViewPr snapToGrid="0">
      <p:cViewPr varScale="1">
        <p:scale>
          <a:sx n="77" d="100"/>
          <a:sy n="77" d="100"/>
        </p:scale>
        <p:origin x="1884"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handoutMaster" Target="handoutMasters/handout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51F7-4339-8978-0DC0497AB07E}"/>
              </c:ext>
            </c:extLst>
          </c:dPt>
          <c:dPt>
            <c:idx val="1"/>
            <c:bubble3D val="0"/>
            <c:spPr>
              <a:solidFill>
                <a:schemeClr val="accent2"/>
              </a:solidFill>
              <a:ln w="19050">
                <a:noFill/>
              </a:ln>
              <a:effectLst/>
            </c:spPr>
            <c:extLst>
              <c:ext xmlns:c16="http://schemas.microsoft.com/office/drawing/2014/chart" uri="{C3380CC4-5D6E-409C-BE32-E72D297353CC}">
                <c16:uniqueId val="{00000003-51F7-4339-8978-0DC0497AB07E}"/>
              </c:ext>
            </c:extLst>
          </c:dPt>
          <c:dPt>
            <c:idx val="2"/>
            <c:bubble3D val="0"/>
            <c:spPr>
              <a:solidFill>
                <a:schemeClr val="accent3"/>
              </a:solidFill>
              <a:ln w="19050">
                <a:noFill/>
              </a:ln>
              <a:effectLst/>
            </c:spPr>
            <c:extLst>
              <c:ext xmlns:c16="http://schemas.microsoft.com/office/drawing/2014/chart" uri="{C3380CC4-5D6E-409C-BE32-E72D297353CC}">
                <c16:uniqueId val="{00000005-51F7-4339-8978-0DC0497AB07E}"/>
              </c:ext>
            </c:extLst>
          </c:dPt>
          <c:dPt>
            <c:idx val="3"/>
            <c:bubble3D val="0"/>
            <c:spPr>
              <a:solidFill>
                <a:schemeClr val="accent4"/>
              </a:solidFill>
              <a:ln w="19050">
                <a:noFill/>
              </a:ln>
              <a:effectLst/>
            </c:spPr>
            <c:extLst>
              <c:ext xmlns:c16="http://schemas.microsoft.com/office/drawing/2014/chart" uri="{C3380CC4-5D6E-409C-BE32-E72D297353CC}">
                <c16:uniqueId val="{00000007-51F7-4339-8978-0DC0497AB07E}"/>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51F7-4339-8978-0DC0497AB07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D4E5F21-FCFC-C6F6-2992-7105E00AB34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24C6193D-3069-463E-44A6-21F2BB445C7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3D78535-4877-45A1-8266-BCC012EF6D1F}" type="datetimeFigureOut">
              <a:rPr lang="en-GB" smtClean="0"/>
              <a:t>05/01/2023</a:t>
            </a:fld>
            <a:endParaRPr lang="en-GB"/>
          </a:p>
        </p:txBody>
      </p:sp>
      <p:sp>
        <p:nvSpPr>
          <p:cNvPr id="4" name="Footer Placeholder 3">
            <a:extLst>
              <a:ext uri="{FF2B5EF4-FFF2-40B4-BE49-F238E27FC236}">
                <a16:creationId xmlns:a16="http://schemas.microsoft.com/office/drawing/2014/main" id="{F51CFC81-2A7C-3B91-CBE1-53DD65E135C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46DF3790-8F01-B3F1-1C8C-7E6986E69C0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7373C3F-AC4E-43C1-BF55-3DEBCEA21769}" type="slidenum">
              <a:rPr lang="en-GB" smtClean="0"/>
              <a:t>‹#›</a:t>
            </a:fld>
            <a:endParaRPr lang="en-GB"/>
          </a:p>
        </p:txBody>
      </p:sp>
    </p:spTree>
    <p:extLst>
      <p:ext uri="{BB962C8B-B14F-4D97-AF65-F5344CB8AC3E}">
        <p14:creationId xmlns:p14="http://schemas.microsoft.com/office/powerpoint/2010/main" val="396568427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descr="A picture containing outdoor, sky, mountain, nature&#10;&#10;Description automatically generated">
            <a:extLst>
              <a:ext uri="{FF2B5EF4-FFF2-40B4-BE49-F238E27FC236}">
                <a16:creationId xmlns:a16="http://schemas.microsoft.com/office/drawing/2014/main" id="{D8CF7A49-F620-464A-9D6E-51C41D7347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49"/>
            <a:ext cx="9144000" cy="6858000"/>
          </a:xfrm>
          <a:prstGeom prst="rect">
            <a:avLst/>
          </a:prstGeom>
        </p:spPr>
      </p:pic>
      <p:sp>
        <p:nvSpPr>
          <p:cNvPr id="2" name="Title 1"/>
          <p:cNvSpPr>
            <a:spLocks noGrp="1"/>
          </p:cNvSpPr>
          <p:nvPr>
            <p:ph type="ctrTitle"/>
          </p:nvPr>
        </p:nvSpPr>
        <p:spPr>
          <a:xfrm>
            <a:off x="685800" y="590008"/>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082209"/>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94AD3F0-58C1-45DA-8F13-B45AF36523CC}" type="datetimeFigureOut">
              <a:rPr lang="en-GB" smtClean="0"/>
              <a:t>05/01/2023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BFBBD35-352A-4590-96DA-38FA3951E0A5}" type="slidenum">
              <a:rPr lang="en-GB" smtClean="0"/>
              <a:t>‹#›</a:t>
            </a:fld>
            <a:endParaRPr lang="en-GB"/>
          </a:p>
        </p:txBody>
      </p:sp>
    </p:spTree>
    <p:extLst>
      <p:ext uri="{BB962C8B-B14F-4D97-AF65-F5344CB8AC3E}">
        <p14:creationId xmlns:p14="http://schemas.microsoft.com/office/powerpoint/2010/main" val="40670299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4AD3F0-58C1-45DA-8F13-B45AF36523CC}" type="datetimeFigureOut">
              <a:rPr lang="en-GB" smtClean="0"/>
              <a:t>05/01/2023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BFBBD35-352A-4590-96DA-38FA3951E0A5}" type="slidenum">
              <a:rPr lang="en-GB" smtClean="0"/>
              <a:t>‹#›</a:t>
            </a:fld>
            <a:endParaRPr lang="en-GB"/>
          </a:p>
        </p:txBody>
      </p:sp>
    </p:spTree>
    <p:extLst>
      <p:ext uri="{BB962C8B-B14F-4D97-AF65-F5344CB8AC3E}">
        <p14:creationId xmlns:p14="http://schemas.microsoft.com/office/powerpoint/2010/main" val="698921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4AD3F0-58C1-45DA-8F13-B45AF36523CC}" type="datetimeFigureOut">
              <a:rPr lang="en-GB" smtClean="0"/>
              <a:t>05/01/2023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BFBBD35-352A-4590-96DA-38FA3951E0A5}" type="slidenum">
              <a:rPr lang="en-GB" smtClean="0"/>
              <a:t>‹#›</a:t>
            </a:fld>
            <a:endParaRPr lang="en-GB"/>
          </a:p>
        </p:txBody>
      </p:sp>
    </p:spTree>
    <p:extLst>
      <p:ext uri="{BB962C8B-B14F-4D97-AF65-F5344CB8AC3E}">
        <p14:creationId xmlns:p14="http://schemas.microsoft.com/office/powerpoint/2010/main" val="3550220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28650" y="1825625"/>
            <a:ext cx="7886700" cy="41603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4AD3F0-58C1-45DA-8F13-B45AF36523CC}" type="datetimeFigureOut">
              <a:rPr lang="en-GB" smtClean="0"/>
              <a:t>05/01/2023</a:t>
            </a:fld>
            <a:endParaRPr lang="en-GB"/>
          </a:p>
        </p:txBody>
      </p:sp>
    </p:spTree>
    <p:extLst>
      <p:ext uri="{BB962C8B-B14F-4D97-AF65-F5344CB8AC3E}">
        <p14:creationId xmlns:p14="http://schemas.microsoft.com/office/powerpoint/2010/main" val="3329377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4AD3F0-58C1-45DA-8F13-B45AF36523CC}" type="datetimeFigureOut">
              <a:rPr lang="en-GB" smtClean="0"/>
              <a:t>05/01/2023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BFBBD35-352A-4590-96DA-38FA3951E0A5}" type="slidenum">
              <a:rPr lang="en-GB" smtClean="0"/>
              <a:t>‹#›</a:t>
            </a:fld>
            <a:endParaRPr lang="en-GB"/>
          </a:p>
        </p:txBody>
      </p:sp>
    </p:spTree>
    <p:extLst>
      <p:ext uri="{BB962C8B-B14F-4D97-AF65-F5344CB8AC3E}">
        <p14:creationId xmlns:p14="http://schemas.microsoft.com/office/powerpoint/2010/main" val="3696066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2365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2365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94AD3F0-58C1-45DA-8F13-B45AF36523CC}" type="datetimeFigureOut">
              <a:rPr lang="en-GB" smtClean="0"/>
              <a:t>05/01/2023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BFBBD35-352A-4590-96DA-38FA3951E0A5}" type="slidenum">
              <a:rPr lang="en-GB" smtClean="0"/>
              <a:t>‹#›</a:t>
            </a:fld>
            <a:endParaRPr lang="en-GB"/>
          </a:p>
        </p:txBody>
      </p:sp>
    </p:spTree>
    <p:extLst>
      <p:ext uri="{BB962C8B-B14F-4D97-AF65-F5344CB8AC3E}">
        <p14:creationId xmlns:p14="http://schemas.microsoft.com/office/powerpoint/2010/main" val="3333989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94AD3F0-58C1-45DA-8F13-B45AF36523CC}" type="datetimeFigureOut">
              <a:rPr lang="en-GB" smtClean="0"/>
              <a:t>05/01/2023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BFBBD35-352A-4590-96DA-38FA3951E0A5}" type="slidenum">
              <a:rPr lang="en-GB" smtClean="0"/>
              <a:t>‹#›</a:t>
            </a:fld>
            <a:endParaRPr lang="en-GB"/>
          </a:p>
        </p:txBody>
      </p:sp>
    </p:spTree>
    <p:extLst>
      <p:ext uri="{BB962C8B-B14F-4D97-AF65-F5344CB8AC3E}">
        <p14:creationId xmlns:p14="http://schemas.microsoft.com/office/powerpoint/2010/main" val="12835576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94AD3F0-58C1-45DA-8F13-B45AF36523CC}" type="datetimeFigureOut">
              <a:rPr lang="en-GB" smtClean="0"/>
              <a:t>05/01/2023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BFBBD35-352A-4590-96DA-38FA3951E0A5}" type="slidenum">
              <a:rPr lang="en-GB" smtClean="0"/>
              <a:t>‹#›</a:t>
            </a:fld>
            <a:endParaRPr lang="en-GB"/>
          </a:p>
        </p:txBody>
      </p:sp>
    </p:spTree>
    <p:extLst>
      <p:ext uri="{BB962C8B-B14F-4D97-AF65-F5344CB8AC3E}">
        <p14:creationId xmlns:p14="http://schemas.microsoft.com/office/powerpoint/2010/main" val="1580663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4AD3F0-58C1-45DA-8F13-B45AF36523CC}" type="datetimeFigureOut">
              <a:rPr lang="en-GB" smtClean="0"/>
              <a:t>05/01/2023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BFBBD35-352A-4590-96DA-38FA3951E0A5}" type="slidenum">
              <a:rPr lang="en-GB" smtClean="0"/>
              <a:t>‹#›</a:t>
            </a:fld>
            <a:endParaRPr lang="en-GB"/>
          </a:p>
        </p:txBody>
      </p:sp>
    </p:spTree>
    <p:extLst>
      <p:ext uri="{BB962C8B-B14F-4D97-AF65-F5344CB8AC3E}">
        <p14:creationId xmlns:p14="http://schemas.microsoft.com/office/powerpoint/2010/main" val="1831880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94AD3F0-58C1-45DA-8F13-B45AF36523CC}" type="datetimeFigureOut">
              <a:rPr lang="en-GB" smtClean="0"/>
              <a:t>05/01/2023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BFBBD35-352A-4590-96DA-38FA3951E0A5}" type="slidenum">
              <a:rPr lang="en-GB" smtClean="0"/>
              <a:t>‹#›</a:t>
            </a:fld>
            <a:endParaRPr lang="en-GB"/>
          </a:p>
        </p:txBody>
      </p:sp>
    </p:spTree>
    <p:extLst>
      <p:ext uri="{BB962C8B-B14F-4D97-AF65-F5344CB8AC3E}">
        <p14:creationId xmlns:p14="http://schemas.microsoft.com/office/powerpoint/2010/main" val="33043127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94AD3F0-58C1-45DA-8F13-B45AF36523CC}" type="datetimeFigureOut">
              <a:rPr lang="en-GB" smtClean="0"/>
              <a:t>05/01/2023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BFBBD35-352A-4590-96DA-38FA3951E0A5}" type="slidenum">
              <a:rPr lang="en-GB" smtClean="0"/>
              <a:t>‹#›</a:t>
            </a:fld>
            <a:endParaRPr lang="en-GB"/>
          </a:p>
        </p:txBody>
      </p:sp>
    </p:spTree>
    <p:extLst>
      <p:ext uri="{BB962C8B-B14F-4D97-AF65-F5344CB8AC3E}">
        <p14:creationId xmlns:p14="http://schemas.microsoft.com/office/powerpoint/2010/main" val="30161585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15000">
              <a:srgbClr val="B1D0EB"/>
            </a:gs>
            <a:gs pos="97126">
              <a:srgbClr val="3E73B5"/>
            </a:gs>
            <a:gs pos="40000">
              <a:schemeClr val="accent5">
                <a:lumMod val="100000"/>
              </a:schemeClr>
            </a:gs>
          </a:gsLst>
          <a:lin ang="13500000" scaled="1"/>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8427B66-EA1B-7634-BAB6-06D72CB556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4AD3F0-58C1-45DA-8F13-B45AF36523CC}" type="datetimeFigureOut">
              <a:rPr lang="en-GB" smtClean="0"/>
              <a:t>05/01/2023</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FBBD35-352A-4590-96DA-38FA3951E0A5}" type="slidenum">
              <a:rPr lang="en-GB" smtClean="0"/>
              <a:t>‹#›</a:t>
            </a:fld>
            <a:endParaRPr lang="en-GB"/>
          </a:p>
        </p:txBody>
      </p:sp>
    </p:spTree>
    <p:extLst>
      <p:ext uri="{BB962C8B-B14F-4D97-AF65-F5344CB8AC3E}">
        <p14:creationId xmlns:p14="http://schemas.microsoft.com/office/powerpoint/2010/main" val="36392516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www.presentationmagazine.com/"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45C65-46BD-17E0-EF48-07158E06B1DF}"/>
              </a:ext>
            </a:extLst>
          </p:cNvPr>
          <p:cNvSpPr>
            <a:spLocks noGrp="1"/>
          </p:cNvSpPr>
          <p:nvPr>
            <p:ph type="ctrTitle"/>
          </p:nvPr>
        </p:nvSpPr>
        <p:spPr/>
        <p:txBody>
          <a:bodyPr/>
          <a:lstStyle/>
          <a:p>
            <a:r>
              <a:rPr lang="en-GB" dirty="0"/>
              <a:t>Desert Camp PowerPoint</a:t>
            </a:r>
          </a:p>
        </p:txBody>
      </p:sp>
      <p:sp>
        <p:nvSpPr>
          <p:cNvPr id="3" name="Subtitle 2">
            <a:extLst>
              <a:ext uri="{FF2B5EF4-FFF2-40B4-BE49-F238E27FC236}">
                <a16:creationId xmlns:a16="http://schemas.microsoft.com/office/drawing/2014/main" id="{B7F0A5A3-F359-B255-71A6-B88AC6AB71BB}"/>
              </a:ext>
            </a:extLst>
          </p:cNvPr>
          <p:cNvSpPr>
            <a:spLocks noGrp="1"/>
          </p:cNvSpPr>
          <p:nvPr>
            <p:ph type="subTitle" idx="1"/>
          </p:nvPr>
        </p:nvSpPr>
        <p:spPr>
          <a:xfrm>
            <a:off x="1230682" y="2977608"/>
            <a:ext cx="6858000" cy="1655762"/>
          </a:xfrm>
        </p:spPr>
        <p:txBody>
          <a:bodyPr/>
          <a:lstStyle/>
          <a:p>
            <a:r>
              <a:rPr lang="en-GB" dirty="0"/>
              <a:t>Your Name Here</a:t>
            </a:r>
          </a:p>
        </p:txBody>
      </p:sp>
    </p:spTree>
    <p:extLst>
      <p:ext uri="{BB962C8B-B14F-4D97-AF65-F5344CB8AC3E}">
        <p14:creationId xmlns:p14="http://schemas.microsoft.com/office/powerpoint/2010/main" val="7974753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0FCB822-14C9-7CC7-1FD5-12A8ABE1DE4E}"/>
              </a:ext>
            </a:extLst>
          </p:cNvPr>
          <p:cNvSpPr>
            <a:spLocks noGrp="1"/>
          </p:cNvSpPr>
          <p:nvPr>
            <p:ph type="title"/>
          </p:nvPr>
        </p:nvSpPr>
        <p:spPr/>
        <p:txBody>
          <a:bodyPr/>
          <a:lstStyle/>
          <a:p>
            <a:r>
              <a:rPr lang="en-GB" dirty="0"/>
              <a:t>Bullet Slide</a:t>
            </a:r>
          </a:p>
        </p:txBody>
      </p:sp>
      <p:sp>
        <p:nvSpPr>
          <p:cNvPr id="14" name="Content Placeholder 13">
            <a:extLst>
              <a:ext uri="{FF2B5EF4-FFF2-40B4-BE49-F238E27FC236}">
                <a16:creationId xmlns:a16="http://schemas.microsoft.com/office/drawing/2014/main" id="{724EA5D6-E2C1-FB1A-5B24-D40093F57EA5}"/>
              </a:ext>
            </a:extLst>
          </p:cNvPr>
          <p:cNvSpPr>
            <a:spLocks noGrp="1"/>
          </p:cNvSpPr>
          <p:nvPr>
            <p:ph idx="1"/>
          </p:nvPr>
        </p:nvSpPr>
        <p:spPr/>
        <p:txBody>
          <a:bodyPr/>
          <a:lstStyle/>
          <a:p>
            <a:r>
              <a:rPr lang="en-GB" dirty="0"/>
              <a:t>Bullet 1</a:t>
            </a:r>
          </a:p>
          <a:p>
            <a:r>
              <a:rPr lang="en-GB" dirty="0"/>
              <a:t>Bullet 2</a:t>
            </a:r>
          </a:p>
          <a:p>
            <a:r>
              <a:rPr lang="en-GB" dirty="0"/>
              <a:t>Bullet 3</a:t>
            </a:r>
          </a:p>
        </p:txBody>
      </p:sp>
    </p:spTree>
    <p:extLst>
      <p:ext uri="{BB962C8B-B14F-4D97-AF65-F5344CB8AC3E}">
        <p14:creationId xmlns:p14="http://schemas.microsoft.com/office/powerpoint/2010/main" val="1563750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DAD58-CC92-361A-AB22-6CD022CD5364}"/>
              </a:ext>
            </a:extLst>
          </p:cNvPr>
          <p:cNvSpPr>
            <a:spLocks noGrp="1"/>
          </p:cNvSpPr>
          <p:nvPr>
            <p:ph type="title"/>
          </p:nvPr>
        </p:nvSpPr>
        <p:spPr/>
        <p:txBody>
          <a:bodyPr/>
          <a:lstStyle/>
          <a:p>
            <a:r>
              <a:rPr lang="en-GB" dirty="0"/>
              <a:t>Chart Slide</a:t>
            </a:r>
          </a:p>
        </p:txBody>
      </p:sp>
      <p:graphicFrame>
        <p:nvGraphicFramePr>
          <p:cNvPr id="5" name="Content Placeholder 4">
            <a:extLst>
              <a:ext uri="{FF2B5EF4-FFF2-40B4-BE49-F238E27FC236}">
                <a16:creationId xmlns:a16="http://schemas.microsoft.com/office/drawing/2014/main" id="{FB3754EC-450E-BAF9-2672-11324D18E561}"/>
              </a:ext>
            </a:extLst>
          </p:cNvPr>
          <p:cNvGraphicFramePr>
            <a:graphicFrameLocks noGrp="1"/>
          </p:cNvGraphicFramePr>
          <p:nvPr>
            <p:ph idx="1"/>
            <p:extLst>
              <p:ext uri="{D42A27DB-BD31-4B8C-83A1-F6EECF244321}">
                <p14:modId xmlns:p14="http://schemas.microsoft.com/office/powerpoint/2010/main" val="4260166582"/>
              </p:ext>
            </p:extLst>
          </p:nvPr>
        </p:nvGraphicFramePr>
        <p:xfrm>
          <a:off x="628650" y="1825625"/>
          <a:ext cx="7886700"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209427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2FD3B-434A-8132-76E1-9C6FA35F0724}"/>
              </a:ext>
            </a:extLst>
          </p:cNvPr>
          <p:cNvSpPr>
            <a:spLocks noGrp="1"/>
          </p:cNvSpPr>
          <p:nvPr>
            <p:ph type="title"/>
          </p:nvPr>
        </p:nvSpPr>
        <p:spPr>
          <a:xfrm>
            <a:off x="533400" y="365126"/>
            <a:ext cx="7886700" cy="1325563"/>
          </a:xfrm>
        </p:spPr>
        <p:txBody>
          <a:bodyPr/>
          <a:lstStyle/>
          <a:p>
            <a:r>
              <a:rPr lang="en-GB" dirty="0"/>
              <a:t>Picture Slide</a:t>
            </a:r>
          </a:p>
        </p:txBody>
      </p:sp>
      <p:pic>
        <p:nvPicPr>
          <p:cNvPr id="13" name="Content Placeholder 12" descr="A person riding a camel in the desert&#10;&#10;Description automatically generated with low confidence">
            <a:extLst>
              <a:ext uri="{FF2B5EF4-FFF2-40B4-BE49-F238E27FC236}">
                <a16:creationId xmlns:a16="http://schemas.microsoft.com/office/drawing/2014/main" id="{C9ACC5BF-EBD6-A196-FAE5-2571274E748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7235" r="16436"/>
          <a:stretch/>
        </p:blipFill>
        <p:spPr>
          <a:xfrm>
            <a:off x="533401" y="1690689"/>
            <a:ext cx="3134196" cy="4173008"/>
          </a:xfrm>
        </p:spPr>
      </p:pic>
    </p:spTree>
    <p:extLst>
      <p:ext uri="{BB962C8B-B14F-4D97-AF65-F5344CB8AC3E}">
        <p14:creationId xmlns:p14="http://schemas.microsoft.com/office/powerpoint/2010/main" val="8886140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72247C6-89D4-0CF8-4DF0-3E5867CAE151}"/>
              </a:ext>
            </a:extLst>
          </p:cNvPr>
          <p:cNvSpPr>
            <a:spLocks noChangeArrowheads="1"/>
          </p:cNvSpPr>
          <p:nvPr/>
        </p:nvSpPr>
        <p:spPr bwMode="auto">
          <a:xfrm>
            <a:off x="539752" y="1132943"/>
            <a:ext cx="8208963" cy="5329237"/>
          </a:xfrm>
          <a:prstGeom prst="rect">
            <a:avLst/>
          </a:prstGeom>
          <a:noFill/>
          <a:ln>
            <a:noFill/>
          </a:ln>
          <a:effectLst/>
          <a:extLst>
            <a:ext uri="{909E8E84-426E-40DD-AFC4-6F175D3DCCD1}">
              <a14:hiddenFill xmlns:a14="http://schemas.microsoft.com/office/drawing/2010/main">
                <a:solidFill>
                  <a:srgbClr val="7FD7FC">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GB" altLang="en-US" sz="2400"/>
          </a:p>
        </p:txBody>
      </p:sp>
      <p:sp>
        <p:nvSpPr>
          <p:cNvPr id="5" name="Rectangle 3">
            <a:extLst>
              <a:ext uri="{FF2B5EF4-FFF2-40B4-BE49-F238E27FC236}">
                <a16:creationId xmlns:a16="http://schemas.microsoft.com/office/drawing/2014/main" id="{42324960-060F-81BC-A51E-D8FF37C102B0}"/>
              </a:ext>
            </a:extLst>
          </p:cNvPr>
          <p:cNvSpPr>
            <a:spLocks noGrp="1" noChangeArrowheads="1"/>
          </p:cNvSpPr>
          <p:nvPr>
            <p:ph type="title"/>
          </p:nvPr>
        </p:nvSpPr>
        <p:spPr>
          <a:xfrm>
            <a:off x="685800" y="302678"/>
            <a:ext cx="7772400" cy="1143000"/>
          </a:xfrm>
        </p:spPr>
        <p:txBody>
          <a:bodyPr/>
          <a:lstStyle/>
          <a:p>
            <a:pPr eaLnBrk="1" hangingPunct="1"/>
            <a:r>
              <a:rPr lang="en-GB" altLang="en-US"/>
              <a:t>Use of templates</a:t>
            </a:r>
            <a:endParaRPr lang="en-US" altLang="en-US"/>
          </a:p>
        </p:txBody>
      </p:sp>
      <p:sp>
        <p:nvSpPr>
          <p:cNvPr id="6" name="Text Box 4">
            <a:extLst>
              <a:ext uri="{FF2B5EF4-FFF2-40B4-BE49-F238E27FC236}">
                <a16:creationId xmlns:a16="http://schemas.microsoft.com/office/drawing/2014/main" id="{C6E81236-BCDF-3426-0A3C-6FF0FC58D472}"/>
              </a:ext>
            </a:extLst>
          </p:cNvPr>
          <p:cNvSpPr txBox="1">
            <a:spLocks noChangeArrowheads="1"/>
          </p:cNvSpPr>
          <p:nvPr/>
        </p:nvSpPr>
        <p:spPr bwMode="auto">
          <a:xfrm>
            <a:off x="1150940" y="1328205"/>
            <a:ext cx="69500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GB" altLang="en-US" sz="2000">
                <a:cs typeface="Arial" panose="020B0604020202020204" pitchFamily="34" charset="0"/>
              </a:rPr>
              <a:t>You are free to use these templates for your personal and business presentations.</a:t>
            </a:r>
          </a:p>
        </p:txBody>
      </p:sp>
      <p:sp>
        <p:nvSpPr>
          <p:cNvPr id="7" name="Text Box 5">
            <a:extLst>
              <a:ext uri="{FF2B5EF4-FFF2-40B4-BE49-F238E27FC236}">
                <a16:creationId xmlns:a16="http://schemas.microsoft.com/office/drawing/2014/main" id="{972BCF7F-2E83-37AE-F6E5-BC9C5E190F50}"/>
              </a:ext>
            </a:extLst>
          </p:cNvPr>
          <p:cNvSpPr txBox="1">
            <a:spLocks noChangeArrowheads="1"/>
          </p:cNvSpPr>
          <p:nvPr/>
        </p:nvSpPr>
        <p:spPr bwMode="auto">
          <a:xfrm>
            <a:off x="1150938" y="3004605"/>
            <a:ext cx="3409950" cy="2277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65113" indent="-265113">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GB" altLang="en-US" sz="1600" u="sng" dirty="0">
                <a:cs typeface="Arial" panose="020B0604020202020204" pitchFamily="34" charset="0"/>
              </a:rPr>
              <a:t>Do</a:t>
            </a:r>
          </a:p>
          <a:p>
            <a:pPr eaLnBrk="1" hangingPunct="1">
              <a:spcBef>
                <a:spcPct val="0"/>
              </a:spcBef>
              <a:buFont typeface="Wingdings" panose="05000000000000000000" pitchFamily="2" charset="2"/>
              <a:buChar char="ü"/>
            </a:pPr>
            <a:r>
              <a:rPr lang="en-GB" altLang="en-US" sz="1400" b="0" dirty="0">
                <a:cs typeface="Arial" panose="020B0604020202020204" pitchFamily="34" charset="0"/>
              </a:rPr>
              <a:t>Use these templates for your presentations</a:t>
            </a:r>
          </a:p>
          <a:p>
            <a:pPr eaLnBrk="1" hangingPunct="1">
              <a:spcBef>
                <a:spcPct val="0"/>
              </a:spcBef>
              <a:buFont typeface="Wingdings" panose="05000000000000000000" pitchFamily="2" charset="2"/>
              <a:buChar char="ü"/>
            </a:pPr>
            <a:r>
              <a:rPr lang="en-GB" altLang="en-US" sz="1400" b="0" dirty="0">
                <a:cs typeface="Arial" panose="020B0604020202020204" pitchFamily="34" charset="0"/>
              </a:rPr>
              <a:t>Display your presentation on a web site provided that it is not for the purpose of downloading the template.</a:t>
            </a:r>
          </a:p>
          <a:p>
            <a:pPr eaLnBrk="1" hangingPunct="1">
              <a:spcBef>
                <a:spcPct val="0"/>
              </a:spcBef>
              <a:buFont typeface="Wingdings" panose="05000000000000000000" pitchFamily="2" charset="2"/>
              <a:buChar char="ü"/>
            </a:pPr>
            <a:r>
              <a:rPr lang="en-US" altLang="en-US" sz="1400" b="0" dirty="0">
                <a:cs typeface="Arial" panose="020B0604020202020204" pitchFamily="34" charset="0"/>
              </a:rPr>
              <a:t>If you like these templates, we would always appreciate a link back to our website.  Many thanks.</a:t>
            </a:r>
          </a:p>
          <a:p>
            <a:pPr eaLnBrk="1" hangingPunct="1">
              <a:spcBef>
                <a:spcPct val="0"/>
              </a:spcBef>
              <a:buFont typeface="Wingdings" panose="05000000000000000000" pitchFamily="2" charset="2"/>
              <a:buChar char="ü"/>
            </a:pPr>
            <a:endParaRPr lang="en-US" altLang="en-US" sz="1400" b="0" dirty="0">
              <a:cs typeface="Arial" panose="020B0604020202020204" pitchFamily="34" charset="0"/>
            </a:endParaRPr>
          </a:p>
        </p:txBody>
      </p:sp>
      <p:sp>
        <p:nvSpPr>
          <p:cNvPr id="8" name="Text Box 6">
            <a:extLst>
              <a:ext uri="{FF2B5EF4-FFF2-40B4-BE49-F238E27FC236}">
                <a16:creationId xmlns:a16="http://schemas.microsoft.com/office/drawing/2014/main" id="{A9DA2C14-B894-FFA1-A149-E8DB931915C6}"/>
              </a:ext>
            </a:extLst>
          </p:cNvPr>
          <p:cNvSpPr txBox="1">
            <a:spLocks noChangeArrowheads="1"/>
          </p:cNvSpPr>
          <p:nvPr/>
        </p:nvSpPr>
        <p:spPr bwMode="auto">
          <a:xfrm>
            <a:off x="4495800" y="3004605"/>
            <a:ext cx="3640138"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65113" indent="-265113">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GB" altLang="en-US" sz="1600" u="sng">
                <a:cs typeface="Arial" panose="020B0604020202020204" pitchFamily="34" charset="0"/>
              </a:rPr>
              <a:t>Don’t</a:t>
            </a:r>
          </a:p>
          <a:p>
            <a:pPr eaLnBrk="1" hangingPunct="1">
              <a:spcBef>
                <a:spcPct val="0"/>
              </a:spcBef>
              <a:buFont typeface="Wingdings" panose="05000000000000000000" pitchFamily="2" charset="2"/>
              <a:buChar char="û"/>
            </a:pPr>
            <a:r>
              <a:rPr lang="en-GB" altLang="en-US" sz="1400" b="0">
                <a:cs typeface="Arial" panose="020B0604020202020204" pitchFamily="34" charset="0"/>
              </a:rPr>
              <a:t>Resell or distribute these templates</a:t>
            </a:r>
          </a:p>
          <a:p>
            <a:pPr eaLnBrk="1" hangingPunct="1">
              <a:spcBef>
                <a:spcPct val="0"/>
              </a:spcBef>
              <a:buFont typeface="Wingdings" panose="05000000000000000000" pitchFamily="2" charset="2"/>
              <a:buChar char="û"/>
            </a:pPr>
            <a:r>
              <a:rPr lang="en-GB" altLang="en-US" sz="1400" b="0">
                <a:cs typeface="Arial" panose="020B0604020202020204" pitchFamily="34" charset="0"/>
              </a:rPr>
              <a:t>Put these templates on a website for download.  This includes uploading them onto file sharing networks like Slideshare, Myspace, Facebook, bit torrent etc</a:t>
            </a:r>
          </a:p>
          <a:p>
            <a:pPr eaLnBrk="1" hangingPunct="1">
              <a:spcBef>
                <a:spcPct val="0"/>
              </a:spcBef>
              <a:buFont typeface="Wingdings" panose="05000000000000000000" pitchFamily="2" charset="2"/>
              <a:buChar char="û"/>
            </a:pPr>
            <a:r>
              <a:rPr lang="en-GB" altLang="en-US" sz="1400" b="0">
                <a:cs typeface="Arial" panose="020B0604020202020204" pitchFamily="34" charset="0"/>
              </a:rPr>
              <a:t>Pass off any of our created content as your own work</a:t>
            </a:r>
            <a:endParaRPr lang="en-US" altLang="en-US" sz="1400" b="0">
              <a:cs typeface="Arial" panose="020B0604020202020204" pitchFamily="34" charset="0"/>
            </a:endParaRPr>
          </a:p>
        </p:txBody>
      </p:sp>
      <p:sp>
        <p:nvSpPr>
          <p:cNvPr id="9" name="Text Box 7">
            <a:extLst>
              <a:ext uri="{FF2B5EF4-FFF2-40B4-BE49-F238E27FC236}">
                <a16:creationId xmlns:a16="http://schemas.microsoft.com/office/drawing/2014/main" id="{ABCEF09D-E52B-BE6C-4311-1B8F3B12143C}"/>
              </a:ext>
            </a:extLst>
          </p:cNvPr>
          <p:cNvSpPr txBox="1">
            <a:spLocks noChangeArrowheads="1"/>
          </p:cNvSpPr>
          <p:nvPr/>
        </p:nvSpPr>
        <p:spPr bwMode="auto">
          <a:xfrm>
            <a:off x="1042990" y="5287428"/>
            <a:ext cx="7164387" cy="915988"/>
          </a:xfrm>
          <a:prstGeom prst="rect">
            <a:avLst/>
          </a:prstGeom>
          <a:noFill/>
          <a:ln>
            <a:noFill/>
          </a:ln>
          <a:effectLst/>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1" algn="ctr" eaLnBrk="1" hangingPunct="1">
              <a:lnSpc>
                <a:spcPct val="90000"/>
              </a:lnSpc>
              <a:buClr>
                <a:schemeClr val="accent1"/>
              </a:buClr>
              <a:buFontTx/>
              <a:buNone/>
            </a:pPr>
            <a:r>
              <a:rPr lang="en-GB" altLang="en-US" sz="2000">
                <a:cs typeface="Arial" panose="020B0604020202020204" pitchFamily="34" charset="0"/>
              </a:rPr>
              <a:t>You can find many more free templates on the Presentation Magazine website </a:t>
            </a:r>
            <a:r>
              <a:rPr lang="en-GB" altLang="en-US" sz="2000">
                <a:cs typeface="Arial" panose="020B0604020202020204" pitchFamily="34" charset="0"/>
                <a:hlinkClick r:id="rId2"/>
              </a:rPr>
              <a:t>www.presentationmagazine.com</a:t>
            </a:r>
            <a:r>
              <a:rPr lang="en-GB" altLang="en-US" sz="2000">
                <a:cs typeface="Arial" panose="020B0604020202020204" pitchFamily="34" charset="0"/>
              </a:rPr>
              <a:t>  </a:t>
            </a:r>
            <a:endParaRPr lang="en-US" altLang="en-US" sz="2000">
              <a:cs typeface="Arial" panose="020B0604020202020204" pitchFamily="34" charset="0"/>
            </a:endParaRPr>
          </a:p>
        </p:txBody>
      </p:sp>
      <p:sp>
        <p:nvSpPr>
          <p:cNvPr id="10" name="Text Box 8">
            <a:extLst>
              <a:ext uri="{FF2B5EF4-FFF2-40B4-BE49-F238E27FC236}">
                <a16:creationId xmlns:a16="http://schemas.microsoft.com/office/drawing/2014/main" id="{6CF2813A-9801-B1C8-092A-04932DF70FDA}"/>
              </a:ext>
            </a:extLst>
          </p:cNvPr>
          <p:cNvSpPr txBox="1">
            <a:spLocks noChangeArrowheads="1"/>
          </p:cNvSpPr>
          <p:nvPr/>
        </p:nvSpPr>
        <p:spPr bwMode="auto">
          <a:xfrm>
            <a:off x="1150938" y="2225141"/>
            <a:ext cx="6926262"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GB" altLang="en-US" sz="1400" b="0">
                <a:cs typeface="Arial" panose="020B0604020202020204" pitchFamily="34" charset="0"/>
              </a:rPr>
              <a:t>We have put a lot of work into developing all these templates and retain the copyright in them.  They are not Open Source templates.  You can use them freely providing that you do not redistribute or sell them.</a:t>
            </a:r>
            <a:endParaRPr lang="en-US" altLang="en-US" sz="1400" b="0">
              <a:cs typeface="Arial" panose="020B0604020202020204" pitchFamily="34" charset="0"/>
            </a:endParaRPr>
          </a:p>
        </p:txBody>
      </p:sp>
    </p:spTree>
    <p:extLst>
      <p:ext uri="{BB962C8B-B14F-4D97-AF65-F5344CB8AC3E}">
        <p14:creationId xmlns:p14="http://schemas.microsoft.com/office/powerpoint/2010/main" val="382622362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
      <a:majorFont>
        <a:latin typeface="Arial Black"/>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189</TotalTime>
  <Words>184</Words>
  <Application>Microsoft Office PowerPoint</Application>
  <PresentationFormat>On-screen Show (4:3)</PresentationFormat>
  <Paragraphs>20</Paragraphs>
  <Slides>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vt:i4>
      </vt:variant>
    </vt:vector>
  </HeadingPairs>
  <TitlesOfParts>
    <vt:vector size="10" baseType="lpstr">
      <vt:lpstr>Arial</vt:lpstr>
      <vt:lpstr>Arial Black</vt:lpstr>
      <vt:lpstr>Calibri</vt:lpstr>
      <vt:lpstr>Wingdings</vt:lpstr>
      <vt:lpstr>Office Theme</vt:lpstr>
      <vt:lpstr>Desert Camp PowerPoint</vt:lpstr>
      <vt:lpstr>Bullet Slide</vt:lpstr>
      <vt:lpstr>Chart Slide</vt:lpstr>
      <vt:lpstr>Picture Slide</vt:lpstr>
      <vt:lpstr>Use of templates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Desert Camp PowerPoint</dc:title>
  <dc:creator>Amy Pearce</dc:creator>
  <cp:lastModifiedBy>Amy Pearce</cp:lastModifiedBy>
  <cp:revision>6</cp:revision>
  <dcterms:created xsi:type="dcterms:W3CDTF">2023-01-05T10:27:12Z</dcterms:created>
  <dcterms:modified xsi:type="dcterms:W3CDTF">2023-01-05T13:36:39Z</dcterms:modified>
</cp:coreProperties>
</file>