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3A69-4E5B-33BF-102F-AA9B83D8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CC98B-9285-3191-6A33-79ED60FA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E993-7F1A-441C-BEB4-51FF1F1F910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82581-40C9-871A-5653-BA3601DA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23ACAB-7532-8875-13E8-01ECA81B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A0CF-890E-4E14-BE1A-A791789CA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8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DC51D-CD2A-AED0-D82E-6DADD880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2F95-6030-BB1E-497F-B46AF73A3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A9C7F-1C0F-7099-AFD1-6F3133FFC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E993-7F1A-441C-BEB4-51FF1F1F910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E8B46-0D59-8352-BA07-1EA3CD6D3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384D-8430-8F69-E175-C6AEF4399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A0CF-890E-4E14-BE1A-A791789CA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7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84C4578-FF8A-D8C8-86AF-2CA848B3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653C5D-F631-0C19-6BE5-AAF77F0480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1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68123D8-CFAB-C030-B0AC-78982C71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Process Flow</a:t>
            </a:r>
            <a:endParaRPr lang="en-GB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7B8272-6F01-9E81-EEFC-BFE1212BCA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5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A681831-FE02-FB10-5C75-0B712950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Colour Scheme</a:t>
            </a:r>
            <a:endParaRPr lang="en-GB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065C32-7481-FA05-DAEA-744347738D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5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0C5FCB3-4597-5973-9716-9B0997B1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Picture Slide</a:t>
            </a:r>
            <a:endParaRPr lang="en-GB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A691C0-67BE-31F1-8A4A-979D506C8DC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6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7BD20AA-0CE4-A9C1-70DC-A5751180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79B6C8-BD06-87D5-C507-54C02A45D37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0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Process Flow</vt:lpstr>
      <vt:lpstr>Colour Scheme</vt:lpstr>
      <vt:lpstr>Picture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Pearce</dc:creator>
  <cp:lastModifiedBy>Amy Pearce</cp:lastModifiedBy>
  <cp:revision>1</cp:revision>
  <dcterms:created xsi:type="dcterms:W3CDTF">2022-11-22T21:55:27Z</dcterms:created>
  <dcterms:modified xsi:type="dcterms:W3CDTF">2022-11-22T21:55:27Z</dcterms:modified>
</cp:coreProperties>
</file>