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7" r:id="rId2"/>
    <p:sldId id="299" r:id="rId3"/>
    <p:sldId id="266" r:id="rId4"/>
    <p:sldId id="300"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227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79" autoAdjust="0"/>
    <p:restoredTop sz="92998" autoAdjust="0"/>
  </p:normalViewPr>
  <p:slideViewPr>
    <p:cSldViewPr snapToGrid="0" snapToObjects="1">
      <p:cViewPr varScale="1">
        <p:scale>
          <a:sx n="89" d="100"/>
          <a:sy n="89" d="100"/>
        </p:scale>
        <p:origin x="1656" y="78"/>
      </p:cViewPr>
      <p:guideLst>
        <p:guide orient="horz" pos="348"/>
        <p:guide orient="horz" pos="1320"/>
        <p:guide orient="horz" pos="3276"/>
        <p:guide orient="horz" pos="227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6BE6BD6-0085-4CE8-97DD-548E4F72DFEB}"/>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245BC76A-9D6E-4211-A9B8-DCF74BB7601B}"/>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6438F4DA-17A2-4AE0-9961-E9E225626E87}"/>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F6CCC423-9CCC-4848-ABA8-BD061B9D61F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9B1B4BBD-723C-44C5-8044-57E224C07AFB}"/>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BB9BB721-54C5-4E9D-A4F4-EEB6DE7C9BE9}"/>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3194C5-F70E-4BEA-B8CD-FFCC2194DE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E1C17150-4271-49A1-91AE-F44945E3A67B}"/>
              </a:ext>
            </a:extLst>
          </p:cNvPr>
          <p:cNvSpPr>
            <a:spLocks noGrp="1" noRot="1" noChangeAspect="1" noChangeArrowheads="1" noTextEdit="1"/>
          </p:cNvSpPr>
          <p:nvPr>
            <p:ph type="sldImg"/>
          </p:nvPr>
        </p:nvSpPr>
        <p:spPr>
          <a:ln/>
        </p:spPr>
      </p:sp>
      <p:sp>
        <p:nvSpPr>
          <p:cNvPr id="4099" name="Notes Placeholder 2">
            <a:extLst>
              <a:ext uri="{FF2B5EF4-FFF2-40B4-BE49-F238E27FC236}">
                <a16:creationId xmlns:a16="http://schemas.microsoft.com/office/drawing/2014/main" id="{6090D978-BB47-4A58-A732-48899BB7B3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4100" name="Slide Number Placeholder 3">
            <a:extLst>
              <a:ext uri="{FF2B5EF4-FFF2-40B4-BE49-F238E27FC236}">
                <a16:creationId xmlns:a16="http://schemas.microsoft.com/office/drawing/2014/main" id="{A7E6BCE0-9BDB-446C-A232-DD6DEB11494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3F0500-488C-4142-8C40-5AEEA03B441D}"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67AF8B7-6A6B-42E7-9AC3-391523D4167F}"/>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1A20DB9A-5473-408D-BED6-8B62365D003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6148" name="Slide Number Placeholder 3">
            <a:extLst>
              <a:ext uri="{FF2B5EF4-FFF2-40B4-BE49-F238E27FC236}">
                <a16:creationId xmlns:a16="http://schemas.microsoft.com/office/drawing/2014/main" id="{BCD5BBF4-0B76-4EA8-AE22-5FF27A77B31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C202BD-5CBE-494E-9120-A2D97223D240}" type="slidenum">
              <a:rPr lang="en-US" altLang="en-US" smtClean="0"/>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3CB9709-9870-433D-AF37-05D17A64CBF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CB6636-D1E8-4C79-8111-0BDF49FE04C6}" type="slidenum">
              <a:rPr lang="en-US" altLang="en-US" smtClean="0"/>
              <a:pPr>
                <a:spcBef>
                  <a:spcPct val="0"/>
                </a:spcBef>
              </a:pPr>
              <a:t>3</a:t>
            </a:fld>
            <a:endParaRPr lang="en-US" altLang="en-US"/>
          </a:p>
        </p:txBody>
      </p:sp>
      <p:sp>
        <p:nvSpPr>
          <p:cNvPr id="8195" name="Rectangle 2">
            <a:extLst>
              <a:ext uri="{FF2B5EF4-FFF2-40B4-BE49-F238E27FC236}">
                <a16:creationId xmlns:a16="http://schemas.microsoft.com/office/drawing/2014/main" id="{7C54B059-B7D3-4946-8E63-5D193BBA9F97}"/>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1942F00F-DEF8-4E4F-866E-9C8B2CE38C6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A0972B1F-7D46-419D-8297-22CC8116EFFB}"/>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078CF077-3414-40A8-8AD1-41FBAAA1FAB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10244" name="Slide Number Placeholder 3">
            <a:extLst>
              <a:ext uri="{FF2B5EF4-FFF2-40B4-BE49-F238E27FC236}">
                <a16:creationId xmlns:a16="http://schemas.microsoft.com/office/drawing/2014/main" id="{DF6B479A-A889-4676-B96B-BA05CE5DE3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C45CBA-D58D-4640-95E6-1630F5A1FD70}"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9214F347-048A-4AE6-9C46-5BE58C745AD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A4E237-0A45-4872-B06C-C3B607594BE5}" type="slidenum">
              <a:rPr lang="en-US" altLang="en-US" smtClean="0"/>
              <a:pPr>
                <a:spcBef>
                  <a:spcPct val="0"/>
                </a:spcBef>
              </a:pPr>
              <a:t>5</a:t>
            </a:fld>
            <a:endParaRPr lang="en-US" altLang="en-US"/>
          </a:p>
        </p:txBody>
      </p:sp>
      <p:sp>
        <p:nvSpPr>
          <p:cNvPr id="12291" name="Rectangle 2">
            <a:extLst>
              <a:ext uri="{FF2B5EF4-FFF2-40B4-BE49-F238E27FC236}">
                <a16:creationId xmlns:a16="http://schemas.microsoft.com/office/drawing/2014/main" id="{F6905FEF-A75E-4EA6-A3DF-BBBF4E315C08}"/>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6505D2C4-9346-4F9A-8973-C18048A5AD3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DD7C2074-4DC1-48CC-94A9-06D07E80BD7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2D0D2E-46C4-4DD1-AA28-E781912459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29D75A-1035-440C-94DB-D5EAAC37030B}"/>
              </a:ext>
            </a:extLst>
          </p:cNvPr>
          <p:cNvSpPr>
            <a:spLocks noGrp="1" noChangeArrowheads="1"/>
          </p:cNvSpPr>
          <p:nvPr>
            <p:ph type="sldNum" sz="quarter" idx="12"/>
          </p:nvPr>
        </p:nvSpPr>
        <p:spPr>
          <a:ln/>
        </p:spPr>
        <p:txBody>
          <a:bodyPr/>
          <a:lstStyle>
            <a:lvl1pPr>
              <a:defRPr/>
            </a:lvl1pPr>
          </a:lstStyle>
          <a:p>
            <a:pPr>
              <a:defRPr/>
            </a:pPr>
            <a:fld id="{2D11D853-FBFA-4FA5-BAD5-F38A5389E244}" type="slidenum">
              <a:rPr lang="en-US" altLang="en-US"/>
              <a:pPr>
                <a:defRPr/>
              </a:pPr>
              <a:t>‹#›</a:t>
            </a:fld>
            <a:endParaRPr lang="en-US" altLang="en-US"/>
          </a:p>
        </p:txBody>
      </p:sp>
    </p:spTree>
    <p:extLst>
      <p:ext uri="{BB962C8B-B14F-4D97-AF65-F5344CB8AC3E}">
        <p14:creationId xmlns:p14="http://schemas.microsoft.com/office/powerpoint/2010/main" val="28967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B43F3C5-4F6C-499F-B216-F28FBE578A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D383D53-7BA5-4496-9DAC-AE40ED1335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829CCB-84B3-4495-9811-B910853CCFBA}"/>
              </a:ext>
            </a:extLst>
          </p:cNvPr>
          <p:cNvSpPr>
            <a:spLocks noGrp="1" noChangeArrowheads="1"/>
          </p:cNvSpPr>
          <p:nvPr>
            <p:ph type="sldNum" sz="quarter" idx="12"/>
          </p:nvPr>
        </p:nvSpPr>
        <p:spPr>
          <a:ln/>
        </p:spPr>
        <p:txBody>
          <a:bodyPr/>
          <a:lstStyle>
            <a:lvl1pPr>
              <a:defRPr/>
            </a:lvl1pPr>
          </a:lstStyle>
          <a:p>
            <a:pPr>
              <a:defRPr/>
            </a:pPr>
            <a:fld id="{1416570E-414F-4738-9FB9-AA5E6631E47F}" type="slidenum">
              <a:rPr lang="en-US" altLang="en-US"/>
              <a:pPr>
                <a:defRPr/>
              </a:pPr>
              <a:t>‹#›</a:t>
            </a:fld>
            <a:endParaRPr lang="en-US" altLang="en-US"/>
          </a:p>
        </p:txBody>
      </p:sp>
    </p:spTree>
    <p:extLst>
      <p:ext uri="{BB962C8B-B14F-4D97-AF65-F5344CB8AC3E}">
        <p14:creationId xmlns:p14="http://schemas.microsoft.com/office/powerpoint/2010/main" val="377976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3B44D56-B849-43AF-85EE-E74225D36C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594F387-88A0-43C8-816B-8E6F0500FC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4F7E942-9FC7-4152-86F3-A3994C14C2B7}"/>
              </a:ext>
            </a:extLst>
          </p:cNvPr>
          <p:cNvSpPr>
            <a:spLocks noGrp="1" noChangeArrowheads="1"/>
          </p:cNvSpPr>
          <p:nvPr>
            <p:ph type="sldNum" sz="quarter" idx="12"/>
          </p:nvPr>
        </p:nvSpPr>
        <p:spPr>
          <a:ln/>
        </p:spPr>
        <p:txBody>
          <a:bodyPr/>
          <a:lstStyle>
            <a:lvl1pPr>
              <a:defRPr/>
            </a:lvl1pPr>
          </a:lstStyle>
          <a:p>
            <a:pPr>
              <a:defRPr/>
            </a:pPr>
            <a:fld id="{014CFB96-5FAB-4C0F-B50D-7B461BD9688B}" type="slidenum">
              <a:rPr lang="en-US" altLang="en-US"/>
              <a:pPr>
                <a:defRPr/>
              </a:pPr>
              <a:t>‹#›</a:t>
            </a:fld>
            <a:endParaRPr lang="en-US" altLang="en-US"/>
          </a:p>
        </p:txBody>
      </p:sp>
    </p:spTree>
    <p:extLst>
      <p:ext uri="{BB962C8B-B14F-4D97-AF65-F5344CB8AC3E}">
        <p14:creationId xmlns:p14="http://schemas.microsoft.com/office/powerpoint/2010/main" val="156414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0678329-019B-45BB-9F99-86215713AF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2D7FA9-E1ED-4797-AA43-971A8A96F5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21C8CF-8315-4A58-8887-BDF3BDCB7BB9}"/>
              </a:ext>
            </a:extLst>
          </p:cNvPr>
          <p:cNvSpPr>
            <a:spLocks noGrp="1" noChangeArrowheads="1"/>
          </p:cNvSpPr>
          <p:nvPr>
            <p:ph type="sldNum" sz="quarter" idx="12"/>
          </p:nvPr>
        </p:nvSpPr>
        <p:spPr>
          <a:ln/>
        </p:spPr>
        <p:txBody>
          <a:bodyPr/>
          <a:lstStyle>
            <a:lvl1pPr>
              <a:defRPr/>
            </a:lvl1pPr>
          </a:lstStyle>
          <a:p>
            <a:pPr>
              <a:defRPr/>
            </a:pPr>
            <a:fld id="{2540642D-8643-43AE-8AB1-29D9B1A75D26}" type="slidenum">
              <a:rPr lang="en-US" altLang="en-US"/>
              <a:pPr>
                <a:defRPr/>
              </a:pPr>
              <a:t>‹#›</a:t>
            </a:fld>
            <a:endParaRPr lang="en-US" altLang="en-US"/>
          </a:p>
        </p:txBody>
      </p:sp>
    </p:spTree>
    <p:extLst>
      <p:ext uri="{BB962C8B-B14F-4D97-AF65-F5344CB8AC3E}">
        <p14:creationId xmlns:p14="http://schemas.microsoft.com/office/powerpoint/2010/main" val="204873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D29AAAC-C14B-46DD-A76F-C93156B599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0E56142-8CA5-4D7F-A7C4-9939D7BBBD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CAE0E0-7EBC-4C5F-9A4B-AC9FFE2182A4}"/>
              </a:ext>
            </a:extLst>
          </p:cNvPr>
          <p:cNvSpPr>
            <a:spLocks noGrp="1" noChangeArrowheads="1"/>
          </p:cNvSpPr>
          <p:nvPr>
            <p:ph type="sldNum" sz="quarter" idx="12"/>
          </p:nvPr>
        </p:nvSpPr>
        <p:spPr>
          <a:ln/>
        </p:spPr>
        <p:txBody>
          <a:bodyPr/>
          <a:lstStyle>
            <a:lvl1pPr>
              <a:defRPr/>
            </a:lvl1pPr>
          </a:lstStyle>
          <a:p>
            <a:pPr>
              <a:defRPr/>
            </a:pPr>
            <a:fld id="{0D45667E-D582-4B36-8CA3-B8AE15AC00A9}" type="slidenum">
              <a:rPr lang="en-US" altLang="en-US"/>
              <a:pPr>
                <a:defRPr/>
              </a:pPr>
              <a:t>‹#›</a:t>
            </a:fld>
            <a:endParaRPr lang="en-US" altLang="en-US"/>
          </a:p>
        </p:txBody>
      </p:sp>
    </p:spTree>
    <p:extLst>
      <p:ext uri="{BB962C8B-B14F-4D97-AF65-F5344CB8AC3E}">
        <p14:creationId xmlns:p14="http://schemas.microsoft.com/office/powerpoint/2010/main" val="124058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810E9D7-3083-4B2C-AB98-9D82EDA6D05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0A7D03-0984-4AB7-ADCC-CD54A35134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A403420-26AB-4E2D-A75C-7D98E74938AC}"/>
              </a:ext>
            </a:extLst>
          </p:cNvPr>
          <p:cNvSpPr>
            <a:spLocks noGrp="1" noChangeArrowheads="1"/>
          </p:cNvSpPr>
          <p:nvPr>
            <p:ph type="sldNum" sz="quarter" idx="12"/>
          </p:nvPr>
        </p:nvSpPr>
        <p:spPr>
          <a:ln/>
        </p:spPr>
        <p:txBody>
          <a:bodyPr/>
          <a:lstStyle>
            <a:lvl1pPr>
              <a:defRPr/>
            </a:lvl1pPr>
          </a:lstStyle>
          <a:p>
            <a:pPr>
              <a:defRPr/>
            </a:pPr>
            <a:fld id="{678FE38C-D7D8-4B87-87C4-03DE161AA138}" type="slidenum">
              <a:rPr lang="en-US" altLang="en-US"/>
              <a:pPr>
                <a:defRPr/>
              </a:pPr>
              <a:t>‹#›</a:t>
            </a:fld>
            <a:endParaRPr lang="en-US" altLang="en-US"/>
          </a:p>
        </p:txBody>
      </p:sp>
    </p:spTree>
    <p:extLst>
      <p:ext uri="{BB962C8B-B14F-4D97-AF65-F5344CB8AC3E}">
        <p14:creationId xmlns:p14="http://schemas.microsoft.com/office/powerpoint/2010/main" val="260143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3E61227-7E81-4971-B5C4-18B39350F68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71642E4-B56A-4946-ADFD-4E2411507F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E9EC9A2-6879-44F4-A03E-8071CD46DC44}"/>
              </a:ext>
            </a:extLst>
          </p:cNvPr>
          <p:cNvSpPr>
            <a:spLocks noGrp="1" noChangeArrowheads="1"/>
          </p:cNvSpPr>
          <p:nvPr>
            <p:ph type="sldNum" sz="quarter" idx="12"/>
          </p:nvPr>
        </p:nvSpPr>
        <p:spPr>
          <a:ln/>
        </p:spPr>
        <p:txBody>
          <a:bodyPr/>
          <a:lstStyle>
            <a:lvl1pPr>
              <a:defRPr/>
            </a:lvl1pPr>
          </a:lstStyle>
          <a:p>
            <a:pPr>
              <a:defRPr/>
            </a:pPr>
            <a:fld id="{0A484231-F870-4ADD-886A-FD3E29FEE7AC}" type="slidenum">
              <a:rPr lang="en-US" altLang="en-US"/>
              <a:pPr>
                <a:defRPr/>
              </a:pPr>
              <a:t>‹#›</a:t>
            </a:fld>
            <a:endParaRPr lang="en-US" altLang="en-US"/>
          </a:p>
        </p:txBody>
      </p:sp>
    </p:spTree>
    <p:extLst>
      <p:ext uri="{BB962C8B-B14F-4D97-AF65-F5344CB8AC3E}">
        <p14:creationId xmlns:p14="http://schemas.microsoft.com/office/powerpoint/2010/main" val="7697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DEFE63B0-A870-4EC4-80BB-95B86A19DB7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C92D61B-EB1F-475F-B5D9-B0F8367F61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D92DAA4-8FBB-43AA-A25E-8B6870DC15AC}"/>
              </a:ext>
            </a:extLst>
          </p:cNvPr>
          <p:cNvSpPr>
            <a:spLocks noGrp="1" noChangeArrowheads="1"/>
          </p:cNvSpPr>
          <p:nvPr>
            <p:ph type="sldNum" sz="quarter" idx="12"/>
          </p:nvPr>
        </p:nvSpPr>
        <p:spPr>
          <a:ln/>
        </p:spPr>
        <p:txBody>
          <a:bodyPr/>
          <a:lstStyle>
            <a:lvl1pPr>
              <a:defRPr/>
            </a:lvl1pPr>
          </a:lstStyle>
          <a:p>
            <a:pPr>
              <a:defRPr/>
            </a:pPr>
            <a:fld id="{5215B4AF-05B9-406D-B0BD-104974C96544}" type="slidenum">
              <a:rPr lang="en-US" altLang="en-US"/>
              <a:pPr>
                <a:defRPr/>
              </a:pPr>
              <a:t>‹#›</a:t>
            </a:fld>
            <a:endParaRPr lang="en-US" altLang="en-US"/>
          </a:p>
        </p:txBody>
      </p:sp>
    </p:spTree>
    <p:extLst>
      <p:ext uri="{BB962C8B-B14F-4D97-AF65-F5344CB8AC3E}">
        <p14:creationId xmlns:p14="http://schemas.microsoft.com/office/powerpoint/2010/main" val="298748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A88FA03-CD7D-4808-8414-60ADC80ADD9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793ACC8-66B0-4277-A16C-B11355D341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A2817A5-A947-4CEB-B761-B8FA4C189689}"/>
              </a:ext>
            </a:extLst>
          </p:cNvPr>
          <p:cNvSpPr>
            <a:spLocks noGrp="1" noChangeArrowheads="1"/>
          </p:cNvSpPr>
          <p:nvPr>
            <p:ph type="sldNum" sz="quarter" idx="12"/>
          </p:nvPr>
        </p:nvSpPr>
        <p:spPr>
          <a:ln/>
        </p:spPr>
        <p:txBody>
          <a:bodyPr/>
          <a:lstStyle>
            <a:lvl1pPr>
              <a:defRPr/>
            </a:lvl1pPr>
          </a:lstStyle>
          <a:p>
            <a:pPr>
              <a:defRPr/>
            </a:pPr>
            <a:fld id="{6697BE72-5724-4C3E-8A4F-D26580FEB596}" type="slidenum">
              <a:rPr lang="en-US" altLang="en-US"/>
              <a:pPr>
                <a:defRPr/>
              </a:pPr>
              <a:t>‹#›</a:t>
            </a:fld>
            <a:endParaRPr lang="en-US" altLang="en-US"/>
          </a:p>
        </p:txBody>
      </p:sp>
    </p:spTree>
    <p:extLst>
      <p:ext uri="{BB962C8B-B14F-4D97-AF65-F5344CB8AC3E}">
        <p14:creationId xmlns:p14="http://schemas.microsoft.com/office/powerpoint/2010/main" val="219394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9E9BBCB-6ED8-4957-B396-2CAF9AC5F7E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B3813BA-E9C4-4595-AB3F-165F4B6F2A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F5EFB86-2001-422F-A4B9-64A3DDC5C506}"/>
              </a:ext>
            </a:extLst>
          </p:cNvPr>
          <p:cNvSpPr>
            <a:spLocks noGrp="1" noChangeArrowheads="1"/>
          </p:cNvSpPr>
          <p:nvPr>
            <p:ph type="sldNum" sz="quarter" idx="12"/>
          </p:nvPr>
        </p:nvSpPr>
        <p:spPr>
          <a:ln/>
        </p:spPr>
        <p:txBody>
          <a:bodyPr/>
          <a:lstStyle>
            <a:lvl1pPr>
              <a:defRPr/>
            </a:lvl1pPr>
          </a:lstStyle>
          <a:p>
            <a:pPr>
              <a:defRPr/>
            </a:pPr>
            <a:fld id="{74D344DA-2DA0-4B34-8886-0BB7AF2586D2}" type="slidenum">
              <a:rPr lang="en-US" altLang="en-US"/>
              <a:pPr>
                <a:defRPr/>
              </a:pPr>
              <a:t>‹#›</a:t>
            </a:fld>
            <a:endParaRPr lang="en-US" altLang="en-US"/>
          </a:p>
        </p:txBody>
      </p:sp>
    </p:spTree>
    <p:extLst>
      <p:ext uri="{BB962C8B-B14F-4D97-AF65-F5344CB8AC3E}">
        <p14:creationId xmlns:p14="http://schemas.microsoft.com/office/powerpoint/2010/main" val="411480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E5721DA-C0CF-46EF-BB95-194FC55E496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F3CA02B-C80C-4E74-A8F9-4A0CB8401B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BEEE92-D043-4D6C-86D2-533F56D5402D}"/>
              </a:ext>
            </a:extLst>
          </p:cNvPr>
          <p:cNvSpPr>
            <a:spLocks noGrp="1" noChangeArrowheads="1"/>
          </p:cNvSpPr>
          <p:nvPr>
            <p:ph type="sldNum" sz="quarter" idx="12"/>
          </p:nvPr>
        </p:nvSpPr>
        <p:spPr>
          <a:ln/>
        </p:spPr>
        <p:txBody>
          <a:bodyPr/>
          <a:lstStyle>
            <a:lvl1pPr>
              <a:defRPr/>
            </a:lvl1pPr>
          </a:lstStyle>
          <a:p>
            <a:pPr>
              <a:defRPr/>
            </a:pPr>
            <a:fld id="{029FDC41-01DE-4A56-8998-3178214EAE21}" type="slidenum">
              <a:rPr lang="en-US" altLang="en-US"/>
              <a:pPr>
                <a:defRPr/>
              </a:pPr>
              <a:t>‹#›</a:t>
            </a:fld>
            <a:endParaRPr lang="en-US" altLang="en-US"/>
          </a:p>
        </p:txBody>
      </p:sp>
    </p:spTree>
    <p:extLst>
      <p:ext uri="{BB962C8B-B14F-4D97-AF65-F5344CB8AC3E}">
        <p14:creationId xmlns:p14="http://schemas.microsoft.com/office/powerpoint/2010/main" val="103854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7C254EE-DB82-43D9-82C8-C1BE4E8AAB6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1BE05B5-8710-475F-84C8-820D38CB7DD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3E57337-0295-41C1-90F5-208B169E0B7A}"/>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44A3D750-79F0-4069-BE5F-0A60854D38D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910E117F-8477-42B0-8344-25DDF12696E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71DFC9D-E4EE-4287-88D2-23DDA3F1C03C}" type="slidenum">
              <a:rPr lang="en-US" altLang="en-US"/>
              <a:pPr>
                <a:defRPr/>
              </a:pPr>
              <a:t>‹#›</a:t>
            </a:fld>
            <a:endParaRPr lang="en-US" altLang="en-US"/>
          </a:p>
        </p:txBody>
      </p:sp>
      <p:sp>
        <p:nvSpPr>
          <p:cNvPr id="1031" name="Text Box 7">
            <a:extLst>
              <a:ext uri="{FF2B5EF4-FFF2-40B4-BE49-F238E27FC236}">
                <a16:creationId xmlns:a16="http://schemas.microsoft.com/office/drawing/2014/main" id="{BC351D38-51D0-431F-9440-67DF6627929D}"/>
              </a:ext>
            </a:extLst>
          </p:cNvPr>
          <p:cNvSpPr txBox="1">
            <a:spLocks noChangeArrowheads="1"/>
          </p:cNvSpPr>
          <p:nvPr userDrawn="1"/>
        </p:nvSpPr>
        <p:spPr bwMode="auto">
          <a:xfrm>
            <a:off x="7186613" y="6624638"/>
            <a:ext cx="2011362" cy="244475"/>
          </a:xfrm>
          <a:prstGeom prst="rect">
            <a:avLst/>
          </a:prstGeom>
          <a:noFill/>
          <a:ln>
            <a:noFill/>
          </a:ln>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A9543A0-3CBB-49B3-99F3-AEEB314B69E1}"/>
              </a:ext>
            </a:extLst>
          </p:cNvPr>
          <p:cNvSpPr>
            <a:spLocks noChangeArrowheads="1"/>
          </p:cNvSpPr>
          <p:nvPr/>
        </p:nvSpPr>
        <p:spPr bwMode="auto">
          <a:xfrm>
            <a:off x="240665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75" name="Rectangle 3">
            <a:extLst>
              <a:ext uri="{FF2B5EF4-FFF2-40B4-BE49-F238E27FC236}">
                <a16:creationId xmlns:a16="http://schemas.microsoft.com/office/drawing/2014/main" id="{3FE36818-02C7-4183-8877-61F729F768B1}"/>
              </a:ext>
            </a:extLst>
          </p:cNvPr>
          <p:cNvSpPr>
            <a:spLocks noChangeArrowheads="1"/>
          </p:cNvSpPr>
          <p:nvPr/>
        </p:nvSpPr>
        <p:spPr bwMode="auto">
          <a:xfrm>
            <a:off x="206216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76" name="Rectangle 4">
            <a:extLst>
              <a:ext uri="{FF2B5EF4-FFF2-40B4-BE49-F238E27FC236}">
                <a16:creationId xmlns:a16="http://schemas.microsoft.com/office/drawing/2014/main" id="{E098740F-64B5-46E4-926C-32A46D5A8368}"/>
              </a:ext>
            </a:extLst>
          </p:cNvPr>
          <p:cNvSpPr>
            <a:spLocks noChangeArrowheads="1"/>
          </p:cNvSpPr>
          <p:nvPr/>
        </p:nvSpPr>
        <p:spPr bwMode="auto">
          <a:xfrm>
            <a:off x="171767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077" name="Rectangle 5">
            <a:extLst>
              <a:ext uri="{FF2B5EF4-FFF2-40B4-BE49-F238E27FC236}">
                <a16:creationId xmlns:a16="http://schemas.microsoft.com/office/drawing/2014/main" id="{2B02B97D-A9B7-4CFE-9148-617964921306}"/>
              </a:ext>
            </a:extLst>
          </p:cNvPr>
          <p:cNvSpPr>
            <a:spLocks noChangeArrowheads="1"/>
          </p:cNvSpPr>
          <p:nvPr/>
        </p:nvSpPr>
        <p:spPr bwMode="auto">
          <a:xfrm>
            <a:off x="1373188"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78" name="Rectangle 6">
            <a:extLst>
              <a:ext uri="{FF2B5EF4-FFF2-40B4-BE49-F238E27FC236}">
                <a16:creationId xmlns:a16="http://schemas.microsoft.com/office/drawing/2014/main" id="{83275477-0A47-45C4-8F4D-2C06183578CC}"/>
              </a:ext>
            </a:extLst>
          </p:cNvPr>
          <p:cNvSpPr>
            <a:spLocks noChangeArrowheads="1"/>
          </p:cNvSpPr>
          <p:nvPr/>
        </p:nvSpPr>
        <p:spPr bwMode="auto">
          <a:xfrm>
            <a:off x="102870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079" name="Rectangle 7">
            <a:extLst>
              <a:ext uri="{FF2B5EF4-FFF2-40B4-BE49-F238E27FC236}">
                <a16:creationId xmlns:a16="http://schemas.microsoft.com/office/drawing/2014/main" id="{C50CEC93-5170-4DD7-854A-D1E2C21AA65C}"/>
              </a:ext>
            </a:extLst>
          </p:cNvPr>
          <p:cNvSpPr>
            <a:spLocks noChangeArrowheads="1"/>
          </p:cNvSpPr>
          <p:nvPr/>
        </p:nvSpPr>
        <p:spPr bwMode="auto">
          <a:xfrm>
            <a:off x="68421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80" name="Rectangle 8">
            <a:extLst>
              <a:ext uri="{FF2B5EF4-FFF2-40B4-BE49-F238E27FC236}">
                <a16:creationId xmlns:a16="http://schemas.microsoft.com/office/drawing/2014/main" id="{61753016-156A-4DAF-8D6D-BE6AE6E539A1}"/>
              </a:ext>
            </a:extLst>
          </p:cNvPr>
          <p:cNvSpPr>
            <a:spLocks noChangeArrowheads="1"/>
          </p:cNvSpPr>
          <p:nvPr/>
        </p:nvSpPr>
        <p:spPr bwMode="auto">
          <a:xfrm>
            <a:off x="33972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081" name="Rectangle 9">
            <a:extLst>
              <a:ext uri="{FF2B5EF4-FFF2-40B4-BE49-F238E27FC236}">
                <a16:creationId xmlns:a16="http://schemas.microsoft.com/office/drawing/2014/main" id="{B7FD08EF-154E-43A5-9325-C460A13DDA3E}"/>
              </a:ext>
            </a:extLst>
          </p:cNvPr>
          <p:cNvSpPr>
            <a:spLocks noChangeArrowheads="1"/>
          </p:cNvSpPr>
          <p:nvPr/>
        </p:nvSpPr>
        <p:spPr bwMode="auto">
          <a:xfrm>
            <a:off x="339725" y="185738"/>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2024</a:t>
            </a:r>
          </a:p>
          <a:p>
            <a:pPr algn="ctr" eaLnBrk="1" fontAlgn="b" hangingPunct="1">
              <a:spcBef>
                <a:spcPct val="0"/>
              </a:spcBef>
              <a:buFontTx/>
              <a:buNone/>
            </a:pPr>
            <a:endParaRPr lang="en-US" altLang="en-US" sz="1000" b="1"/>
          </a:p>
        </p:txBody>
      </p:sp>
      <p:sp>
        <p:nvSpPr>
          <p:cNvPr id="3082" name="Rectangle 15">
            <a:extLst>
              <a:ext uri="{FF2B5EF4-FFF2-40B4-BE49-F238E27FC236}">
                <a16:creationId xmlns:a16="http://schemas.microsoft.com/office/drawing/2014/main" id="{687BB70F-3123-4A9D-A24C-A44F7C8274E8}"/>
              </a:ext>
            </a:extLst>
          </p:cNvPr>
          <p:cNvSpPr>
            <a:spLocks noChangeArrowheads="1"/>
          </p:cNvSpPr>
          <p:nvPr/>
        </p:nvSpPr>
        <p:spPr bwMode="auto">
          <a:xfrm>
            <a:off x="1028700" y="14160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083" name="Rectangle 16">
            <a:extLst>
              <a:ext uri="{FF2B5EF4-FFF2-40B4-BE49-F238E27FC236}">
                <a16:creationId xmlns:a16="http://schemas.microsoft.com/office/drawing/2014/main" id="{1F936FA7-A037-4A27-9F3E-2091234EE929}"/>
              </a:ext>
            </a:extLst>
          </p:cNvPr>
          <p:cNvSpPr>
            <a:spLocks noChangeArrowheads="1"/>
          </p:cNvSpPr>
          <p:nvPr/>
        </p:nvSpPr>
        <p:spPr bwMode="auto">
          <a:xfrm>
            <a:off x="684213" y="14160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084" name="Rectangle 18">
            <a:extLst>
              <a:ext uri="{FF2B5EF4-FFF2-40B4-BE49-F238E27FC236}">
                <a16:creationId xmlns:a16="http://schemas.microsoft.com/office/drawing/2014/main" id="{9E3F6125-DE17-4DE1-B220-67C13A52CFD4}"/>
              </a:ext>
            </a:extLst>
          </p:cNvPr>
          <p:cNvSpPr>
            <a:spLocks noChangeArrowheads="1"/>
          </p:cNvSpPr>
          <p:nvPr/>
        </p:nvSpPr>
        <p:spPr bwMode="auto">
          <a:xfrm>
            <a:off x="2324100" y="1179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085" name="Rectangle 19">
            <a:extLst>
              <a:ext uri="{FF2B5EF4-FFF2-40B4-BE49-F238E27FC236}">
                <a16:creationId xmlns:a16="http://schemas.microsoft.com/office/drawing/2014/main" id="{1019E15C-438C-41F3-A48E-AD7C2AA6D664}"/>
              </a:ext>
            </a:extLst>
          </p:cNvPr>
          <p:cNvSpPr>
            <a:spLocks noChangeArrowheads="1"/>
          </p:cNvSpPr>
          <p:nvPr/>
        </p:nvSpPr>
        <p:spPr bwMode="auto">
          <a:xfrm>
            <a:off x="1979613" y="11795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086" name="Rectangle 20">
            <a:extLst>
              <a:ext uri="{FF2B5EF4-FFF2-40B4-BE49-F238E27FC236}">
                <a16:creationId xmlns:a16="http://schemas.microsoft.com/office/drawing/2014/main" id="{E21D0E9F-2BC5-438A-9BE0-CC9455AB1B06}"/>
              </a:ext>
            </a:extLst>
          </p:cNvPr>
          <p:cNvSpPr>
            <a:spLocks noChangeArrowheads="1"/>
          </p:cNvSpPr>
          <p:nvPr/>
        </p:nvSpPr>
        <p:spPr bwMode="auto">
          <a:xfrm>
            <a:off x="1635125" y="11811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087" name="Rectangle 21">
            <a:extLst>
              <a:ext uri="{FF2B5EF4-FFF2-40B4-BE49-F238E27FC236}">
                <a16:creationId xmlns:a16="http://schemas.microsoft.com/office/drawing/2014/main" id="{1CBA4653-4218-481E-9E70-F7815786DC41}"/>
              </a:ext>
            </a:extLst>
          </p:cNvPr>
          <p:cNvSpPr>
            <a:spLocks noChangeArrowheads="1"/>
          </p:cNvSpPr>
          <p:nvPr/>
        </p:nvSpPr>
        <p:spPr bwMode="auto">
          <a:xfrm>
            <a:off x="1341438" y="11858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088" name="Rectangle 22">
            <a:extLst>
              <a:ext uri="{FF2B5EF4-FFF2-40B4-BE49-F238E27FC236}">
                <a16:creationId xmlns:a16="http://schemas.microsoft.com/office/drawing/2014/main" id="{3733A8F1-D8FC-47BF-8177-93D15905F22A}"/>
              </a:ext>
            </a:extLst>
          </p:cNvPr>
          <p:cNvSpPr>
            <a:spLocks noChangeArrowheads="1"/>
          </p:cNvSpPr>
          <p:nvPr/>
        </p:nvSpPr>
        <p:spPr bwMode="auto">
          <a:xfrm>
            <a:off x="1028700" y="118903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089" name="Rectangle 23">
            <a:extLst>
              <a:ext uri="{FF2B5EF4-FFF2-40B4-BE49-F238E27FC236}">
                <a16:creationId xmlns:a16="http://schemas.microsoft.com/office/drawing/2014/main" id="{0ED036B7-1946-44D7-A95E-29FDFD575DDB}"/>
              </a:ext>
            </a:extLst>
          </p:cNvPr>
          <p:cNvSpPr>
            <a:spLocks noChangeArrowheads="1"/>
          </p:cNvSpPr>
          <p:nvPr/>
        </p:nvSpPr>
        <p:spPr bwMode="auto">
          <a:xfrm>
            <a:off x="684213" y="118903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090" name="Rectangle 25">
            <a:extLst>
              <a:ext uri="{FF2B5EF4-FFF2-40B4-BE49-F238E27FC236}">
                <a16:creationId xmlns:a16="http://schemas.microsoft.com/office/drawing/2014/main" id="{6D5635AA-C484-4DBD-A062-BB834E0F3A7E}"/>
              </a:ext>
            </a:extLst>
          </p:cNvPr>
          <p:cNvSpPr>
            <a:spLocks noChangeArrowheads="1"/>
          </p:cNvSpPr>
          <p:nvPr/>
        </p:nvSpPr>
        <p:spPr bwMode="auto">
          <a:xfrm>
            <a:off x="2324100" y="9525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091" name="Rectangle 26">
            <a:extLst>
              <a:ext uri="{FF2B5EF4-FFF2-40B4-BE49-F238E27FC236}">
                <a16:creationId xmlns:a16="http://schemas.microsoft.com/office/drawing/2014/main" id="{53671F56-F208-4B55-9A22-BCDB55032D47}"/>
              </a:ext>
            </a:extLst>
          </p:cNvPr>
          <p:cNvSpPr>
            <a:spLocks noChangeArrowheads="1"/>
          </p:cNvSpPr>
          <p:nvPr/>
        </p:nvSpPr>
        <p:spPr bwMode="auto">
          <a:xfrm>
            <a:off x="1979613" y="955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092" name="Rectangle 27">
            <a:extLst>
              <a:ext uri="{FF2B5EF4-FFF2-40B4-BE49-F238E27FC236}">
                <a16:creationId xmlns:a16="http://schemas.microsoft.com/office/drawing/2014/main" id="{81DB33D1-8A1D-4B09-AAB8-049A2457B014}"/>
              </a:ext>
            </a:extLst>
          </p:cNvPr>
          <p:cNvSpPr>
            <a:spLocks noChangeArrowheads="1"/>
          </p:cNvSpPr>
          <p:nvPr/>
        </p:nvSpPr>
        <p:spPr bwMode="auto">
          <a:xfrm>
            <a:off x="1635125" y="9540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093" name="Rectangle 28">
            <a:extLst>
              <a:ext uri="{FF2B5EF4-FFF2-40B4-BE49-F238E27FC236}">
                <a16:creationId xmlns:a16="http://schemas.microsoft.com/office/drawing/2014/main" id="{383A136E-B2B3-45C8-AC62-D61AE2F2317B}"/>
              </a:ext>
            </a:extLst>
          </p:cNvPr>
          <p:cNvSpPr>
            <a:spLocks noChangeArrowheads="1"/>
          </p:cNvSpPr>
          <p:nvPr/>
        </p:nvSpPr>
        <p:spPr bwMode="auto">
          <a:xfrm>
            <a:off x="1341438" y="9572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094" name="Rectangle 29">
            <a:extLst>
              <a:ext uri="{FF2B5EF4-FFF2-40B4-BE49-F238E27FC236}">
                <a16:creationId xmlns:a16="http://schemas.microsoft.com/office/drawing/2014/main" id="{6EF76F1E-017F-43A4-B64C-3AD5BFFE7644}"/>
              </a:ext>
            </a:extLst>
          </p:cNvPr>
          <p:cNvSpPr>
            <a:spLocks noChangeArrowheads="1"/>
          </p:cNvSpPr>
          <p:nvPr/>
        </p:nvSpPr>
        <p:spPr bwMode="auto">
          <a:xfrm>
            <a:off x="1028700" y="9604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095" name="Rectangle 30">
            <a:extLst>
              <a:ext uri="{FF2B5EF4-FFF2-40B4-BE49-F238E27FC236}">
                <a16:creationId xmlns:a16="http://schemas.microsoft.com/office/drawing/2014/main" id="{3F394858-04F3-48EB-A6A5-5C6AE0B3C223}"/>
              </a:ext>
            </a:extLst>
          </p:cNvPr>
          <p:cNvSpPr>
            <a:spLocks noChangeArrowheads="1"/>
          </p:cNvSpPr>
          <p:nvPr/>
        </p:nvSpPr>
        <p:spPr bwMode="auto">
          <a:xfrm>
            <a:off x="684213" y="9604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096" name="Rectangle 32">
            <a:extLst>
              <a:ext uri="{FF2B5EF4-FFF2-40B4-BE49-F238E27FC236}">
                <a16:creationId xmlns:a16="http://schemas.microsoft.com/office/drawing/2014/main" id="{7424C929-335E-4A3A-8A62-F9ED368F5EFE}"/>
              </a:ext>
            </a:extLst>
          </p:cNvPr>
          <p:cNvSpPr>
            <a:spLocks noChangeArrowheads="1"/>
          </p:cNvSpPr>
          <p:nvPr/>
        </p:nvSpPr>
        <p:spPr bwMode="auto">
          <a:xfrm>
            <a:off x="2324100" y="7239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097" name="Rectangle 33">
            <a:extLst>
              <a:ext uri="{FF2B5EF4-FFF2-40B4-BE49-F238E27FC236}">
                <a16:creationId xmlns:a16="http://schemas.microsoft.com/office/drawing/2014/main" id="{92643ACD-A27D-4229-A4D7-9A4CE89E379C}"/>
              </a:ext>
            </a:extLst>
          </p:cNvPr>
          <p:cNvSpPr>
            <a:spLocks noChangeArrowheads="1"/>
          </p:cNvSpPr>
          <p:nvPr/>
        </p:nvSpPr>
        <p:spPr bwMode="auto">
          <a:xfrm>
            <a:off x="1979613" y="7270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098" name="Rectangle 34">
            <a:extLst>
              <a:ext uri="{FF2B5EF4-FFF2-40B4-BE49-F238E27FC236}">
                <a16:creationId xmlns:a16="http://schemas.microsoft.com/office/drawing/2014/main" id="{05C9D42F-FAAD-4276-AA07-99E3569328B2}"/>
              </a:ext>
            </a:extLst>
          </p:cNvPr>
          <p:cNvSpPr>
            <a:spLocks noChangeArrowheads="1"/>
          </p:cNvSpPr>
          <p:nvPr/>
        </p:nvSpPr>
        <p:spPr bwMode="auto">
          <a:xfrm>
            <a:off x="1635125" y="7254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099" name="Rectangle 35">
            <a:extLst>
              <a:ext uri="{FF2B5EF4-FFF2-40B4-BE49-F238E27FC236}">
                <a16:creationId xmlns:a16="http://schemas.microsoft.com/office/drawing/2014/main" id="{7C73D20D-66BD-452A-95A1-9C7CC54E07CD}"/>
              </a:ext>
            </a:extLst>
          </p:cNvPr>
          <p:cNvSpPr>
            <a:spLocks noChangeArrowheads="1"/>
          </p:cNvSpPr>
          <p:nvPr/>
        </p:nvSpPr>
        <p:spPr bwMode="auto">
          <a:xfrm>
            <a:off x="1341438" y="7302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00" name="Rectangle 36">
            <a:extLst>
              <a:ext uri="{FF2B5EF4-FFF2-40B4-BE49-F238E27FC236}">
                <a16:creationId xmlns:a16="http://schemas.microsoft.com/office/drawing/2014/main" id="{FC197266-EF6B-4475-99D9-3AB0D2A078AF}"/>
              </a:ext>
            </a:extLst>
          </p:cNvPr>
          <p:cNvSpPr>
            <a:spLocks noChangeArrowheads="1"/>
          </p:cNvSpPr>
          <p:nvPr/>
        </p:nvSpPr>
        <p:spPr bwMode="auto">
          <a:xfrm>
            <a:off x="1028700" y="7318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01" name="Rectangle 37">
            <a:extLst>
              <a:ext uri="{FF2B5EF4-FFF2-40B4-BE49-F238E27FC236}">
                <a16:creationId xmlns:a16="http://schemas.microsoft.com/office/drawing/2014/main" id="{387C3293-2FD5-4604-9F61-71DD48994AC8}"/>
              </a:ext>
            </a:extLst>
          </p:cNvPr>
          <p:cNvSpPr>
            <a:spLocks noChangeArrowheads="1"/>
          </p:cNvSpPr>
          <p:nvPr/>
        </p:nvSpPr>
        <p:spPr bwMode="auto">
          <a:xfrm>
            <a:off x="684213" y="7318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02" name="Rectangle 39">
            <a:extLst>
              <a:ext uri="{FF2B5EF4-FFF2-40B4-BE49-F238E27FC236}">
                <a16:creationId xmlns:a16="http://schemas.microsoft.com/office/drawing/2014/main" id="{51D6F67F-F7AC-4B4C-862B-E1F11C12DAB0}"/>
              </a:ext>
            </a:extLst>
          </p:cNvPr>
          <p:cNvSpPr>
            <a:spLocks noChangeArrowheads="1"/>
          </p:cNvSpPr>
          <p:nvPr/>
        </p:nvSpPr>
        <p:spPr bwMode="auto">
          <a:xfrm>
            <a:off x="2324100" y="4953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03" name="Rectangle 40">
            <a:extLst>
              <a:ext uri="{FF2B5EF4-FFF2-40B4-BE49-F238E27FC236}">
                <a16:creationId xmlns:a16="http://schemas.microsoft.com/office/drawing/2014/main" id="{3AC3C65C-8030-41EB-A85E-C8B128DB530D}"/>
              </a:ext>
            </a:extLst>
          </p:cNvPr>
          <p:cNvSpPr>
            <a:spLocks noChangeArrowheads="1"/>
          </p:cNvSpPr>
          <p:nvPr/>
        </p:nvSpPr>
        <p:spPr bwMode="auto">
          <a:xfrm>
            <a:off x="1979613" y="4984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04" name="Rectangle 41">
            <a:extLst>
              <a:ext uri="{FF2B5EF4-FFF2-40B4-BE49-F238E27FC236}">
                <a16:creationId xmlns:a16="http://schemas.microsoft.com/office/drawing/2014/main" id="{C2E913C3-5669-4551-9A7B-CB52F4567CF9}"/>
              </a:ext>
            </a:extLst>
          </p:cNvPr>
          <p:cNvSpPr>
            <a:spLocks noChangeArrowheads="1"/>
          </p:cNvSpPr>
          <p:nvPr/>
        </p:nvSpPr>
        <p:spPr bwMode="auto">
          <a:xfrm>
            <a:off x="1635125" y="5000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05" name="Rectangle 42">
            <a:extLst>
              <a:ext uri="{FF2B5EF4-FFF2-40B4-BE49-F238E27FC236}">
                <a16:creationId xmlns:a16="http://schemas.microsoft.com/office/drawing/2014/main" id="{B2E918E3-9A69-4695-9B92-ED800C110683}"/>
              </a:ext>
            </a:extLst>
          </p:cNvPr>
          <p:cNvSpPr>
            <a:spLocks noChangeArrowheads="1"/>
          </p:cNvSpPr>
          <p:nvPr/>
        </p:nvSpPr>
        <p:spPr bwMode="auto">
          <a:xfrm>
            <a:off x="1341438" y="5048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06" name="Rectangle 43">
            <a:extLst>
              <a:ext uri="{FF2B5EF4-FFF2-40B4-BE49-F238E27FC236}">
                <a16:creationId xmlns:a16="http://schemas.microsoft.com/office/drawing/2014/main" id="{7A1F7A09-BBDD-4C3C-9C3F-0487043FFA26}"/>
              </a:ext>
            </a:extLst>
          </p:cNvPr>
          <p:cNvSpPr>
            <a:spLocks noChangeArrowheads="1"/>
          </p:cNvSpPr>
          <p:nvPr/>
        </p:nvSpPr>
        <p:spPr bwMode="auto">
          <a:xfrm>
            <a:off x="1028700" y="5080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07" name="Rectangle 44">
            <a:extLst>
              <a:ext uri="{FF2B5EF4-FFF2-40B4-BE49-F238E27FC236}">
                <a16:creationId xmlns:a16="http://schemas.microsoft.com/office/drawing/2014/main" id="{14575E91-16D4-4DCD-BA36-A12EEA025585}"/>
              </a:ext>
            </a:extLst>
          </p:cNvPr>
          <p:cNvSpPr>
            <a:spLocks noChangeArrowheads="1"/>
          </p:cNvSpPr>
          <p:nvPr/>
        </p:nvSpPr>
        <p:spPr bwMode="auto">
          <a:xfrm>
            <a:off x="684213" y="5080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08" name="Rectangle 17">
            <a:extLst>
              <a:ext uri="{FF2B5EF4-FFF2-40B4-BE49-F238E27FC236}">
                <a16:creationId xmlns:a16="http://schemas.microsoft.com/office/drawing/2014/main" id="{9E0DA59F-28DB-4E4D-8F03-0CD7F6EB814D}"/>
              </a:ext>
            </a:extLst>
          </p:cNvPr>
          <p:cNvSpPr>
            <a:spLocks noChangeArrowheads="1"/>
          </p:cNvSpPr>
          <p:nvPr/>
        </p:nvSpPr>
        <p:spPr bwMode="auto">
          <a:xfrm>
            <a:off x="400050" y="14081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09" name="Rectangle 24">
            <a:extLst>
              <a:ext uri="{FF2B5EF4-FFF2-40B4-BE49-F238E27FC236}">
                <a16:creationId xmlns:a16="http://schemas.microsoft.com/office/drawing/2014/main" id="{D617D478-5529-4661-9272-41CD5CDA1882}"/>
              </a:ext>
            </a:extLst>
          </p:cNvPr>
          <p:cNvSpPr>
            <a:spLocks noChangeArrowheads="1"/>
          </p:cNvSpPr>
          <p:nvPr/>
        </p:nvSpPr>
        <p:spPr bwMode="auto">
          <a:xfrm>
            <a:off x="400050" y="11811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10" name="Rectangle 31">
            <a:extLst>
              <a:ext uri="{FF2B5EF4-FFF2-40B4-BE49-F238E27FC236}">
                <a16:creationId xmlns:a16="http://schemas.microsoft.com/office/drawing/2014/main" id="{556652BA-7B21-485B-B1EF-1BDAEC04D821}"/>
              </a:ext>
            </a:extLst>
          </p:cNvPr>
          <p:cNvSpPr>
            <a:spLocks noChangeArrowheads="1"/>
          </p:cNvSpPr>
          <p:nvPr/>
        </p:nvSpPr>
        <p:spPr bwMode="auto">
          <a:xfrm>
            <a:off x="400050" y="9525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11" name="Rectangle 38">
            <a:extLst>
              <a:ext uri="{FF2B5EF4-FFF2-40B4-BE49-F238E27FC236}">
                <a16:creationId xmlns:a16="http://schemas.microsoft.com/office/drawing/2014/main" id="{C43BB1DA-A0AB-4298-8DE7-80CD06ABB00A}"/>
              </a:ext>
            </a:extLst>
          </p:cNvPr>
          <p:cNvSpPr>
            <a:spLocks noChangeArrowheads="1"/>
          </p:cNvSpPr>
          <p:nvPr/>
        </p:nvSpPr>
        <p:spPr bwMode="auto">
          <a:xfrm>
            <a:off x="400050" y="7239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12" name="Rectangle 45">
            <a:extLst>
              <a:ext uri="{FF2B5EF4-FFF2-40B4-BE49-F238E27FC236}">
                <a16:creationId xmlns:a16="http://schemas.microsoft.com/office/drawing/2014/main" id="{65A7E2B9-F032-455D-97F1-9EB191D77016}"/>
              </a:ext>
            </a:extLst>
          </p:cNvPr>
          <p:cNvSpPr>
            <a:spLocks noChangeArrowheads="1"/>
          </p:cNvSpPr>
          <p:nvPr/>
        </p:nvSpPr>
        <p:spPr bwMode="auto">
          <a:xfrm>
            <a:off x="400050" y="50006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13" name="Rectangle 2">
            <a:extLst>
              <a:ext uri="{FF2B5EF4-FFF2-40B4-BE49-F238E27FC236}">
                <a16:creationId xmlns:a16="http://schemas.microsoft.com/office/drawing/2014/main" id="{C00AE869-18D3-4F38-8FB9-B3C84A024896}"/>
              </a:ext>
            </a:extLst>
          </p:cNvPr>
          <p:cNvSpPr>
            <a:spLocks noChangeArrowheads="1"/>
          </p:cNvSpPr>
          <p:nvPr/>
        </p:nvSpPr>
        <p:spPr bwMode="auto">
          <a:xfrm>
            <a:off x="7934325"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14" name="Rectangle 3">
            <a:extLst>
              <a:ext uri="{FF2B5EF4-FFF2-40B4-BE49-F238E27FC236}">
                <a16:creationId xmlns:a16="http://schemas.microsoft.com/office/drawing/2014/main" id="{D8C7BCD8-6418-42B8-863A-04BDC6AFEC18}"/>
              </a:ext>
            </a:extLst>
          </p:cNvPr>
          <p:cNvSpPr>
            <a:spLocks noChangeArrowheads="1"/>
          </p:cNvSpPr>
          <p:nvPr/>
        </p:nvSpPr>
        <p:spPr bwMode="auto">
          <a:xfrm>
            <a:off x="7589838"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15" name="Rectangle 4">
            <a:extLst>
              <a:ext uri="{FF2B5EF4-FFF2-40B4-BE49-F238E27FC236}">
                <a16:creationId xmlns:a16="http://schemas.microsoft.com/office/drawing/2014/main" id="{2281D048-B133-4EDC-AFA4-8F357D0CC690}"/>
              </a:ext>
            </a:extLst>
          </p:cNvPr>
          <p:cNvSpPr>
            <a:spLocks noChangeArrowheads="1"/>
          </p:cNvSpPr>
          <p:nvPr/>
        </p:nvSpPr>
        <p:spPr bwMode="auto">
          <a:xfrm>
            <a:off x="7245350"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16" name="Rectangle 5">
            <a:extLst>
              <a:ext uri="{FF2B5EF4-FFF2-40B4-BE49-F238E27FC236}">
                <a16:creationId xmlns:a16="http://schemas.microsoft.com/office/drawing/2014/main" id="{8AAA2AB3-9C66-473F-AFAA-A913A20A6893}"/>
              </a:ext>
            </a:extLst>
          </p:cNvPr>
          <p:cNvSpPr>
            <a:spLocks noChangeArrowheads="1"/>
          </p:cNvSpPr>
          <p:nvPr/>
        </p:nvSpPr>
        <p:spPr bwMode="auto">
          <a:xfrm>
            <a:off x="6900863"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17" name="Rectangle 6">
            <a:extLst>
              <a:ext uri="{FF2B5EF4-FFF2-40B4-BE49-F238E27FC236}">
                <a16:creationId xmlns:a16="http://schemas.microsoft.com/office/drawing/2014/main" id="{B683C57B-A124-49D4-AFAC-522C22D9ADC1}"/>
              </a:ext>
            </a:extLst>
          </p:cNvPr>
          <p:cNvSpPr>
            <a:spLocks noChangeArrowheads="1"/>
          </p:cNvSpPr>
          <p:nvPr/>
        </p:nvSpPr>
        <p:spPr bwMode="auto">
          <a:xfrm>
            <a:off x="6556375"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18" name="Rectangle 7">
            <a:extLst>
              <a:ext uri="{FF2B5EF4-FFF2-40B4-BE49-F238E27FC236}">
                <a16:creationId xmlns:a16="http://schemas.microsoft.com/office/drawing/2014/main" id="{E773CC12-0222-4971-81A4-EE8FF0CA0CF4}"/>
              </a:ext>
            </a:extLst>
          </p:cNvPr>
          <p:cNvSpPr>
            <a:spLocks noChangeArrowheads="1"/>
          </p:cNvSpPr>
          <p:nvPr/>
        </p:nvSpPr>
        <p:spPr bwMode="auto">
          <a:xfrm>
            <a:off x="6211888"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19" name="Rectangle 8">
            <a:extLst>
              <a:ext uri="{FF2B5EF4-FFF2-40B4-BE49-F238E27FC236}">
                <a16:creationId xmlns:a16="http://schemas.microsoft.com/office/drawing/2014/main" id="{5B4CCF24-8C8D-4D6C-BC14-FE8EC68C2675}"/>
              </a:ext>
            </a:extLst>
          </p:cNvPr>
          <p:cNvSpPr>
            <a:spLocks noChangeArrowheads="1"/>
          </p:cNvSpPr>
          <p:nvPr/>
        </p:nvSpPr>
        <p:spPr bwMode="auto">
          <a:xfrm>
            <a:off x="5867400"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20" name="Rectangle 9">
            <a:extLst>
              <a:ext uri="{FF2B5EF4-FFF2-40B4-BE49-F238E27FC236}">
                <a16:creationId xmlns:a16="http://schemas.microsoft.com/office/drawing/2014/main" id="{E7195A4A-378B-4BB3-BF7F-7FB8FFC8DE2A}"/>
              </a:ext>
            </a:extLst>
          </p:cNvPr>
          <p:cNvSpPr>
            <a:spLocks noChangeArrowheads="1"/>
          </p:cNvSpPr>
          <p:nvPr/>
        </p:nvSpPr>
        <p:spPr bwMode="auto">
          <a:xfrm>
            <a:off x="5867400" y="3598863"/>
            <a:ext cx="2411413"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2024</a:t>
            </a:r>
          </a:p>
          <a:p>
            <a:pPr algn="ctr" eaLnBrk="1" fontAlgn="b" hangingPunct="1">
              <a:spcBef>
                <a:spcPct val="0"/>
              </a:spcBef>
              <a:buFontTx/>
              <a:buNone/>
            </a:pPr>
            <a:endParaRPr lang="en-US" altLang="en-US" sz="1000" b="1"/>
          </a:p>
        </p:txBody>
      </p:sp>
      <p:sp>
        <p:nvSpPr>
          <p:cNvPr id="3121" name="Rectangle 113">
            <a:extLst>
              <a:ext uri="{FF2B5EF4-FFF2-40B4-BE49-F238E27FC236}">
                <a16:creationId xmlns:a16="http://schemas.microsoft.com/office/drawing/2014/main" id="{68F72457-4E55-4FB0-BFAB-9B238E5F934B}"/>
              </a:ext>
            </a:extLst>
          </p:cNvPr>
          <p:cNvSpPr>
            <a:spLocks noChangeArrowheads="1"/>
          </p:cNvSpPr>
          <p:nvPr/>
        </p:nvSpPr>
        <p:spPr bwMode="auto">
          <a:xfrm>
            <a:off x="5964238" y="490220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22" name="Rectangle 112">
            <a:extLst>
              <a:ext uri="{FF2B5EF4-FFF2-40B4-BE49-F238E27FC236}">
                <a16:creationId xmlns:a16="http://schemas.microsoft.com/office/drawing/2014/main" id="{D67BDAE1-764A-4CC6-B877-7F65B3C119A8}"/>
              </a:ext>
            </a:extLst>
          </p:cNvPr>
          <p:cNvSpPr>
            <a:spLocks noChangeArrowheads="1"/>
          </p:cNvSpPr>
          <p:nvPr/>
        </p:nvSpPr>
        <p:spPr bwMode="auto">
          <a:xfrm>
            <a:off x="7918450" y="46720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23" name="Rectangle 111">
            <a:extLst>
              <a:ext uri="{FF2B5EF4-FFF2-40B4-BE49-F238E27FC236}">
                <a16:creationId xmlns:a16="http://schemas.microsoft.com/office/drawing/2014/main" id="{75FCC1E7-9FE5-41CB-A5F8-196E75FD5628}"/>
              </a:ext>
            </a:extLst>
          </p:cNvPr>
          <p:cNvSpPr>
            <a:spLocks noChangeArrowheads="1"/>
          </p:cNvSpPr>
          <p:nvPr/>
        </p:nvSpPr>
        <p:spPr bwMode="auto">
          <a:xfrm>
            <a:off x="7581900" y="46767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24" name="Rectangle 110">
            <a:extLst>
              <a:ext uri="{FF2B5EF4-FFF2-40B4-BE49-F238E27FC236}">
                <a16:creationId xmlns:a16="http://schemas.microsoft.com/office/drawing/2014/main" id="{0DF5B7BB-8E28-48FE-85DE-808A5C3C7A64}"/>
              </a:ext>
            </a:extLst>
          </p:cNvPr>
          <p:cNvSpPr>
            <a:spLocks noChangeArrowheads="1"/>
          </p:cNvSpPr>
          <p:nvPr/>
        </p:nvSpPr>
        <p:spPr bwMode="auto">
          <a:xfrm>
            <a:off x="7278688" y="4668838"/>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25" name="Rectangle 109">
            <a:extLst>
              <a:ext uri="{FF2B5EF4-FFF2-40B4-BE49-F238E27FC236}">
                <a16:creationId xmlns:a16="http://schemas.microsoft.com/office/drawing/2014/main" id="{02454E20-D71E-40D1-831D-D00D0CDBD7F2}"/>
              </a:ext>
            </a:extLst>
          </p:cNvPr>
          <p:cNvSpPr>
            <a:spLocks noChangeArrowheads="1"/>
          </p:cNvSpPr>
          <p:nvPr/>
        </p:nvSpPr>
        <p:spPr bwMode="auto">
          <a:xfrm>
            <a:off x="6934200" y="46688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26" name="Rectangle 108">
            <a:extLst>
              <a:ext uri="{FF2B5EF4-FFF2-40B4-BE49-F238E27FC236}">
                <a16:creationId xmlns:a16="http://schemas.microsoft.com/office/drawing/2014/main" id="{4E3D09C4-0AE2-4EC7-B787-A9082CFFA8BC}"/>
              </a:ext>
            </a:extLst>
          </p:cNvPr>
          <p:cNvSpPr>
            <a:spLocks noChangeArrowheads="1"/>
          </p:cNvSpPr>
          <p:nvPr/>
        </p:nvSpPr>
        <p:spPr bwMode="auto">
          <a:xfrm>
            <a:off x="6591300" y="46672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27" name="Rectangle 107">
            <a:extLst>
              <a:ext uri="{FF2B5EF4-FFF2-40B4-BE49-F238E27FC236}">
                <a16:creationId xmlns:a16="http://schemas.microsoft.com/office/drawing/2014/main" id="{570DB7E2-0228-4099-A0C1-981F9F89FD1D}"/>
              </a:ext>
            </a:extLst>
          </p:cNvPr>
          <p:cNvSpPr>
            <a:spLocks noChangeArrowheads="1"/>
          </p:cNvSpPr>
          <p:nvPr/>
        </p:nvSpPr>
        <p:spPr bwMode="auto">
          <a:xfrm>
            <a:off x="6299200" y="46799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28" name="Rectangle 106">
            <a:extLst>
              <a:ext uri="{FF2B5EF4-FFF2-40B4-BE49-F238E27FC236}">
                <a16:creationId xmlns:a16="http://schemas.microsoft.com/office/drawing/2014/main" id="{60B8166E-0F6A-4511-AA1D-C073EDE67409}"/>
              </a:ext>
            </a:extLst>
          </p:cNvPr>
          <p:cNvSpPr>
            <a:spLocks noChangeArrowheads="1"/>
          </p:cNvSpPr>
          <p:nvPr/>
        </p:nvSpPr>
        <p:spPr bwMode="auto">
          <a:xfrm>
            <a:off x="5954713" y="467995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29" name="Rectangle 105">
            <a:extLst>
              <a:ext uri="{FF2B5EF4-FFF2-40B4-BE49-F238E27FC236}">
                <a16:creationId xmlns:a16="http://schemas.microsoft.com/office/drawing/2014/main" id="{A590E605-643D-48FB-B95F-21EB68F0E7CF}"/>
              </a:ext>
            </a:extLst>
          </p:cNvPr>
          <p:cNvSpPr>
            <a:spLocks noChangeArrowheads="1"/>
          </p:cNvSpPr>
          <p:nvPr/>
        </p:nvSpPr>
        <p:spPr bwMode="auto">
          <a:xfrm>
            <a:off x="7918450" y="44783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30" name="Rectangle 104">
            <a:extLst>
              <a:ext uri="{FF2B5EF4-FFF2-40B4-BE49-F238E27FC236}">
                <a16:creationId xmlns:a16="http://schemas.microsoft.com/office/drawing/2014/main" id="{CA5D759E-C81A-4D6A-A7E5-C6108136435C}"/>
              </a:ext>
            </a:extLst>
          </p:cNvPr>
          <p:cNvSpPr>
            <a:spLocks noChangeArrowheads="1"/>
          </p:cNvSpPr>
          <p:nvPr/>
        </p:nvSpPr>
        <p:spPr bwMode="auto">
          <a:xfrm>
            <a:off x="7581900" y="44831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31" name="Rectangle 103">
            <a:extLst>
              <a:ext uri="{FF2B5EF4-FFF2-40B4-BE49-F238E27FC236}">
                <a16:creationId xmlns:a16="http://schemas.microsoft.com/office/drawing/2014/main" id="{449A3024-B3FE-4695-9C77-A490E6A06804}"/>
              </a:ext>
            </a:extLst>
          </p:cNvPr>
          <p:cNvSpPr>
            <a:spLocks noChangeArrowheads="1"/>
          </p:cNvSpPr>
          <p:nvPr/>
        </p:nvSpPr>
        <p:spPr bwMode="auto">
          <a:xfrm>
            <a:off x="7278688" y="447516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32" name="Rectangle 102">
            <a:extLst>
              <a:ext uri="{FF2B5EF4-FFF2-40B4-BE49-F238E27FC236}">
                <a16:creationId xmlns:a16="http://schemas.microsoft.com/office/drawing/2014/main" id="{CE30D33C-0F1A-430F-8DC6-C5A0C53C7F37}"/>
              </a:ext>
            </a:extLst>
          </p:cNvPr>
          <p:cNvSpPr>
            <a:spLocks noChangeArrowheads="1"/>
          </p:cNvSpPr>
          <p:nvPr/>
        </p:nvSpPr>
        <p:spPr bwMode="auto">
          <a:xfrm>
            <a:off x="6934200" y="447516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33" name="Rectangle 101">
            <a:extLst>
              <a:ext uri="{FF2B5EF4-FFF2-40B4-BE49-F238E27FC236}">
                <a16:creationId xmlns:a16="http://schemas.microsoft.com/office/drawing/2014/main" id="{D75EB0C2-2432-43AF-A8B2-707DF422CCF2}"/>
              </a:ext>
            </a:extLst>
          </p:cNvPr>
          <p:cNvSpPr>
            <a:spLocks noChangeArrowheads="1"/>
          </p:cNvSpPr>
          <p:nvPr/>
        </p:nvSpPr>
        <p:spPr bwMode="auto">
          <a:xfrm>
            <a:off x="6591300" y="44735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34" name="Rectangle 100">
            <a:extLst>
              <a:ext uri="{FF2B5EF4-FFF2-40B4-BE49-F238E27FC236}">
                <a16:creationId xmlns:a16="http://schemas.microsoft.com/office/drawing/2014/main" id="{591DBF5A-B266-4334-9455-8D6AAAD9A0E2}"/>
              </a:ext>
            </a:extLst>
          </p:cNvPr>
          <p:cNvSpPr>
            <a:spLocks noChangeArrowheads="1"/>
          </p:cNvSpPr>
          <p:nvPr/>
        </p:nvSpPr>
        <p:spPr bwMode="auto">
          <a:xfrm>
            <a:off x="6299200" y="44862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35" name="Rectangle 99">
            <a:extLst>
              <a:ext uri="{FF2B5EF4-FFF2-40B4-BE49-F238E27FC236}">
                <a16:creationId xmlns:a16="http://schemas.microsoft.com/office/drawing/2014/main" id="{A2E09EE9-9162-4D6C-9269-FBB9FA58F317}"/>
              </a:ext>
            </a:extLst>
          </p:cNvPr>
          <p:cNvSpPr>
            <a:spLocks noChangeArrowheads="1"/>
          </p:cNvSpPr>
          <p:nvPr/>
        </p:nvSpPr>
        <p:spPr bwMode="auto">
          <a:xfrm>
            <a:off x="5954713" y="448627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36" name="Rectangle 98">
            <a:extLst>
              <a:ext uri="{FF2B5EF4-FFF2-40B4-BE49-F238E27FC236}">
                <a16:creationId xmlns:a16="http://schemas.microsoft.com/office/drawing/2014/main" id="{271F19CC-A2B2-433B-8709-E152B0565F5A}"/>
              </a:ext>
            </a:extLst>
          </p:cNvPr>
          <p:cNvSpPr>
            <a:spLocks noChangeArrowheads="1"/>
          </p:cNvSpPr>
          <p:nvPr/>
        </p:nvSpPr>
        <p:spPr bwMode="auto">
          <a:xfrm>
            <a:off x="7918450" y="4257675"/>
            <a:ext cx="344488"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37" name="Rectangle 97">
            <a:extLst>
              <a:ext uri="{FF2B5EF4-FFF2-40B4-BE49-F238E27FC236}">
                <a16:creationId xmlns:a16="http://schemas.microsoft.com/office/drawing/2014/main" id="{492E758B-1466-4DC4-85DA-A19656A3880E}"/>
              </a:ext>
            </a:extLst>
          </p:cNvPr>
          <p:cNvSpPr>
            <a:spLocks noChangeArrowheads="1"/>
          </p:cNvSpPr>
          <p:nvPr/>
        </p:nvSpPr>
        <p:spPr bwMode="auto">
          <a:xfrm>
            <a:off x="7581900" y="42608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38" name="Rectangle 96">
            <a:extLst>
              <a:ext uri="{FF2B5EF4-FFF2-40B4-BE49-F238E27FC236}">
                <a16:creationId xmlns:a16="http://schemas.microsoft.com/office/drawing/2014/main" id="{A9B9C86D-F93F-494E-8B5E-2B5C6B5E0AAB}"/>
              </a:ext>
            </a:extLst>
          </p:cNvPr>
          <p:cNvSpPr>
            <a:spLocks noChangeArrowheads="1"/>
          </p:cNvSpPr>
          <p:nvPr/>
        </p:nvSpPr>
        <p:spPr bwMode="auto">
          <a:xfrm>
            <a:off x="7278688" y="425291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39" name="Rectangle 95">
            <a:extLst>
              <a:ext uri="{FF2B5EF4-FFF2-40B4-BE49-F238E27FC236}">
                <a16:creationId xmlns:a16="http://schemas.microsoft.com/office/drawing/2014/main" id="{5C86166B-960A-4735-820F-074BB58D6377}"/>
              </a:ext>
            </a:extLst>
          </p:cNvPr>
          <p:cNvSpPr>
            <a:spLocks noChangeArrowheads="1"/>
          </p:cNvSpPr>
          <p:nvPr/>
        </p:nvSpPr>
        <p:spPr bwMode="auto">
          <a:xfrm>
            <a:off x="6934200" y="42529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40" name="Rectangle 94">
            <a:extLst>
              <a:ext uri="{FF2B5EF4-FFF2-40B4-BE49-F238E27FC236}">
                <a16:creationId xmlns:a16="http://schemas.microsoft.com/office/drawing/2014/main" id="{B14DC49E-E648-4EFA-8CA3-467D2836D1DA}"/>
              </a:ext>
            </a:extLst>
          </p:cNvPr>
          <p:cNvSpPr>
            <a:spLocks noChangeArrowheads="1"/>
          </p:cNvSpPr>
          <p:nvPr/>
        </p:nvSpPr>
        <p:spPr bwMode="auto">
          <a:xfrm>
            <a:off x="6591300" y="425132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41" name="Rectangle 93">
            <a:extLst>
              <a:ext uri="{FF2B5EF4-FFF2-40B4-BE49-F238E27FC236}">
                <a16:creationId xmlns:a16="http://schemas.microsoft.com/office/drawing/2014/main" id="{D1791C47-6215-4765-848E-31F1C8C1DF7E}"/>
              </a:ext>
            </a:extLst>
          </p:cNvPr>
          <p:cNvSpPr>
            <a:spLocks noChangeArrowheads="1"/>
          </p:cNvSpPr>
          <p:nvPr/>
        </p:nvSpPr>
        <p:spPr bwMode="auto">
          <a:xfrm>
            <a:off x="6299200" y="426402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42" name="Rectangle 92">
            <a:extLst>
              <a:ext uri="{FF2B5EF4-FFF2-40B4-BE49-F238E27FC236}">
                <a16:creationId xmlns:a16="http://schemas.microsoft.com/office/drawing/2014/main" id="{4CB12ABB-8C28-4A0B-B5BD-BA67D9A8D4FE}"/>
              </a:ext>
            </a:extLst>
          </p:cNvPr>
          <p:cNvSpPr>
            <a:spLocks noChangeArrowheads="1"/>
          </p:cNvSpPr>
          <p:nvPr/>
        </p:nvSpPr>
        <p:spPr bwMode="auto">
          <a:xfrm>
            <a:off x="5954713" y="426402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43" name="Rectangle 91">
            <a:extLst>
              <a:ext uri="{FF2B5EF4-FFF2-40B4-BE49-F238E27FC236}">
                <a16:creationId xmlns:a16="http://schemas.microsoft.com/office/drawing/2014/main" id="{AA81BF71-DE1C-4FEC-A432-CAB433698321}"/>
              </a:ext>
            </a:extLst>
          </p:cNvPr>
          <p:cNvSpPr>
            <a:spLocks noChangeArrowheads="1"/>
          </p:cNvSpPr>
          <p:nvPr/>
        </p:nvSpPr>
        <p:spPr bwMode="auto">
          <a:xfrm>
            <a:off x="7918450" y="40640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44" name="Rectangle 90">
            <a:extLst>
              <a:ext uri="{FF2B5EF4-FFF2-40B4-BE49-F238E27FC236}">
                <a16:creationId xmlns:a16="http://schemas.microsoft.com/office/drawing/2014/main" id="{11C337A5-FE58-4D56-87CE-223655182F1C}"/>
              </a:ext>
            </a:extLst>
          </p:cNvPr>
          <p:cNvSpPr>
            <a:spLocks noChangeArrowheads="1"/>
          </p:cNvSpPr>
          <p:nvPr/>
        </p:nvSpPr>
        <p:spPr bwMode="auto">
          <a:xfrm>
            <a:off x="7581900" y="40671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45" name="Rectangle 89">
            <a:extLst>
              <a:ext uri="{FF2B5EF4-FFF2-40B4-BE49-F238E27FC236}">
                <a16:creationId xmlns:a16="http://schemas.microsoft.com/office/drawing/2014/main" id="{20E71465-FE92-4FCC-8712-5AC79DEC2C07}"/>
              </a:ext>
            </a:extLst>
          </p:cNvPr>
          <p:cNvSpPr>
            <a:spLocks noChangeArrowheads="1"/>
          </p:cNvSpPr>
          <p:nvPr/>
        </p:nvSpPr>
        <p:spPr bwMode="auto">
          <a:xfrm>
            <a:off x="7278688" y="4059238"/>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46" name="Rectangle 88">
            <a:extLst>
              <a:ext uri="{FF2B5EF4-FFF2-40B4-BE49-F238E27FC236}">
                <a16:creationId xmlns:a16="http://schemas.microsoft.com/office/drawing/2014/main" id="{DD30D88D-2DDE-4B04-8D77-69EA4523B0FF}"/>
              </a:ext>
            </a:extLst>
          </p:cNvPr>
          <p:cNvSpPr>
            <a:spLocks noChangeArrowheads="1"/>
          </p:cNvSpPr>
          <p:nvPr/>
        </p:nvSpPr>
        <p:spPr bwMode="auto">
          <a:xfrm>
            <a:off x="6934200" y="40592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47" name="Rectangle 87">
            <a:extLst>
              <a:ext uri="{FF2B5EF4-FFF2-40B4-BE49-F238E27FC236}">
                <a16:creationId xmlns:a16="http://schemas.microsoft.com/office/drawing/2014/main" id="{C953B536-2F2D-4A08-B615-41970331773A}"/>
              </a:ext>
            </a:extLst>
          </p:cNvPr>
          <p:cNvSpPr>
            <a:spLocks noChangeArrowheads="1"/>
          </p:cNvSpPr>
          <p:nvPr/>
        </p:nvSpPr>
        <p:spPr bwMode="auto">
          <a:xfrm>
            <a:off x="6591300" y="40576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48" name="Rectangle 86">
            <a:extLst>
              <a:ext uri="{FF2B5EF4-FFF2-40B4-BE49-F238E27FC236}">
                <a16:creationId xmlns:a16="http://schemas.microsoft.com/office/drawing/2014/main" id="{C8D6D97E-52BF-4913-B61B-5E2A9699E406}"/>
              </a:ext>
            </a:extLst>
          </p:cNvPr>
          <p:cNvSpPr>
            <a:spLocks noChangeArrowheads="1"/>
          </p:cNvSpPr>
          <p:nvPr/>
        </p:nvSpPr>
        <p:spPr bwMode="auto">
          <a:xfrm>
            <a:off x="6299200" y="40703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49" name="Rectangle 85">
            <a:extLst>
              <a:ext uri="{FF2B5EF4-FFF2-40B4-BE49-F238E27FC236}">
                <a16:creationId xmlns:a16="http://schemas.microsoft.com/office/drawing/2014/main" id="{4BAE7012-457E-4639-BD5B-B07D45803773}"/>
              </a:ext>
            </a:extLst>
          </p:cNvPr>
          <p:cNvSpPr>
            <a:spLocks noChangeArrowheads="1"/>
          </p:cNvSpPr>
          <p:nvPr/>
        </p:nvSpPr>
        <p:spPr bwMode="auto">
          <a:xfrm>
            <a:off x="5954713" y="407035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50" name="Rectangle 84">
            <a:extLst>
              <a:ext uri="{FF2B5EF4-FFF2-40B4-BE49-F238E27FC236}">
                <a16:creationId xmlns:a16="http://schemas.microsoft.com/office/drawing/2014/main" id="{C0B89FD1-D583-4EA0-94C7-F8B39FA6DE96}"/>
              </a:ext>
            </a:extLst>
          </p:cNvPr>
          <p:cNvSpPr>
            <a:spLocks noChangeArrowheads="1"/>
          </p:cNvSpPr>
          <p:nvPr/>
        </p:nvSpPr>
        <p:spPr bwMode="auto">
          <a:xfrm>
            <a:off x="7918450" y="38608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51" name="Rectangle 115">
            <a:extLst>
              <a:ext uri="{FF2B5EF4-FFF2-40B4-BE49-F238E27FC236}">
                <a16:creationId xmlns:a16="http://schemas.microsoft.com/office/drawing/2014/main" id="{7A8FA105-ED4C-4ABE-BF6A-C8BFF4C7CA2C}"/>
              </a:ext>
            </a:extLst>
          </p:cNvPr>
          <p:cNvSpPr>
            <a:spLocks noChangeArrowheads="1"/>
          </p:cNvSpPr>
          <p:nvPr/>
        </p:nvSpPr>
        <p:spPr bwMode="auto">
          <a:xfrm>
            <a:off x="6591300" y="38623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52" name="Rectangle 114">
            <a:extLst>
              <a:ext uri="{FF2B5EF4-FFF2-40B4-BE49-F238E27FC236}">
                <a16:creationId xmlns:a16="http://schemas.microsoft.com/office/drawing/2014/main" id="{7C9BA994-506B-440E-9D5D-C821D04D1425}"/>
              </a:ext>
            </a:extLst>
          </p:cNvPr>
          <p:cNvSpPr>
            <a:spLocks noChangeArrowheads="1"/>
          </p:cNvSpPr>
          <p:nvPr/>
        </p:nvSpPr>
        <p:spPr bwMode="auto">
          <a:xfrm>
            <a:off x="6308725" y="49022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53" name="Rectangle 83">
            <a:extLst>
              <a:ext uri="{FF2B5EF4-FFF2-40B4-BE49-F238E27FC236}">
                <a16:creationId xmlns:a16="http://schemas.microsoft.com/office/drawing/2014/main" id="{9BF7C61B-354D-4AB8-B2F7-261306563646}"/>
              </a:ext>
            </a:extLst>
          </p:cNvPr>
          <p:cNvSpPr>
            <a:spLocks noChangeArrowheads="1"/>
          </p:cNvSpPr>
          <p:nvPr/>
        </p:nvSpPr>
        <p:spPr bwMode="auto">
          <a:xfrm>
            <a:off x="7581900" y="38623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154" name="Rectangle 82">
            <a:extLst>
              <a:ext uri="{FF2B5EF4-FFF2-40B4-BE49-F238E27FC236}">
                <a16:creationId xmlns:a16="http://schemas.microsoft.com/office/drawing/2014/main" id="{CE91AD2C-DF3D-4646-A296-724BE5C3195C}"/>
              </a:ext>
            </a:extLst>
          </p:cNvPr>
          <p:cNvSpPr>
            <a:spLocks noChangeArrowheads="1"/>
          </p:cNvSpPr>
          <p:nvPr/>
        </p:nvSpPr>
        <p:spPr bwMode="auto">
          <a:xfrm>
            <a:off x="7272338" y="385921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55" name="Rectangle 81">
            <a:extLst>
              <a:ext uri="{FF2B5EF4-FFF2-40B4-BE49-F238E27FC236}">
                <a16:creationId xmlns:a16="http://schemas.microsoft.com/office/drawing/2014/main" id="{0EC2B5C7-45CC-4763-983F-7B2A8B362429}"/>
              </a:ext>
            </a:extLst>
          </p:cNvPr>
          <p:cNvSpPr>
            <a:spLocks noChangeArrowheads="1"/>
          </p:cNvSpPr>
          <p:nvPr/>
        </p:nvSpPr>
        <p:spPr bwMode="auto">
          <a:xfrm>
            <a:off x="6927850" y="38592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56" name="Rectangle 2">
            <a:extLst>
              <a:ext uri="{FF2B5EF4-FFF2-40B4-BE49-F238E27FC236}">
                <a16:creationId xmlns:a16="http://schemas.microsoft.com/office/drawing/2014/main" id="{04F08B92-51E0-4BCE-9C7E-076411603183}"/>
              </a:ext>
            </a:extLst>
          </p:cNvPr>
          <p:cNvSpPr>
            <a:spLocks noChangeArrowheads="1"/>
          </p:cNvSpPr>
          <p:nvPr/>
        </p:nvSpPr>
        <p:spPr bwMode="auto">
          <a:xfrm>
            <a:off x="7959725"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57" name="Rectangle 3">
            <a:extLst>
              <a:ext uri="{FF2B5EF4-FFF2-40B4-BE49-F238E27FC236}">
                <a16:creationId xmlns:a16="http://schemas.microsoft.com/office/drawing/2014/main" id="{04D37481-E1DE-42C6-8A3E-E9293297F622}"/>
              </a:ext>
            </a:extLst>
          </p:cNvPr>
          <p:cNvSpPr>
            <a:spLocks noChangeArrowheads="1"/>
          </p:cNvSpPr>
          <p:nvPr/>
        </p:nvSpPr>
        <p:spPr bwMode="auto">
          <a:xfrm>
            <a:off x="7615238"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58" name="Rectangle 4">
            <a:extLst>
              <a:ext uri="{FF2B5EF4-FFF2-40B4-BE49-F238E27FC236}">
                <a16:creationId xmlns:a16="http://schemas.microsoft.com/office/drawing/2014/main" id="{E34459DE-795A-4231-900D-F5E47F1D2C5E}"/>
              </a:ext>
            </a:extLst>
          </p:cNvPr>
          <p:cNvSpPr>
            <a:spLocks noChangeArrowheads="1"/>
          </p:cNvSpPr>
          <p:nvPr/>
        </p:nvSpPr>
        <p:spPr bwMode="auto">
          <a:xfrm>
            <a:off x="7270750"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59" name="Rectangle 5">
            <a:extLst>
              <a:ext uri="{FF2B5EF4-FFF2-40B4-BE49-F238E27FC236}">
                <a16:creationId xmlns:a16="http://schemas.microsoft.com/office/drawing/2014/main" id="{01F1B0BB-35CC-4E25-9183-CAAAA7336058}"/>
              </a:ext>
            </a:extLst>
          </p:cNvPr>
          <p:cNvSpPr>
            <a:spLocks noChangeArrowheads="1"/>
          </p:cNvSpPr>
          <p:nvPr/>
        </p:nvSpPr>
        <p:spPr bwMode="auto">
          <a:xfrm>
            <a:off x="6926263"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60" name="Rectangle 6">
            <a:extLst>
              <a:ext uri="{FF2B5EF4-FFF2-40B4-BE49-F238E27FC236}">
                <a16:creationId xmlns:a16="http://schemas.microsoft.com/office/drawing/2014/main" id="{CAD46F68-0386-4262-B0A8-BE1F0674FC26}"/>
              </a:ext>
            </a:extLst>
          </p:cNvPr>
          <p:cNvSpPr>
            <a:spLocks noChangeArrowheads="1"/>
          </p:cNvSpPr>
          <p:nvPr/>
        </p:nvSpPr>
        <p:spPr bwMode="auto">
          <a:xfrm>
            <a:off x="6581775"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61" name="Rectangle 7">
            <a:extLst>
              <a:ext uri="{FF2B5EF4-FFF2-40B4-BE49-F238E27FC236}">
                <a16:creationId xmlns:a16="http://schemas.microsoft.com/office/drawing/2014/main" id="{D0A894BD-8943-4F0A-88CD-9BDF5A5304BF}"/>
              </a:ext>
            </a:extLst>
          </p:cNvPr>
          <p:cNvSpPr>
            <a:spLocks noChangeArrowheads="1"/>
          </p:cNvSpPr>
          <p:nvPr/>
        </p:nvSpPr>
        <p:spPr bwMode="auto">
          <a:xfrm>
            <a:off x="6237288"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62" name="Rectangle 8">
            <a:extLst>
              <a:ext uri="{FF2B5EF4-FFF2-40B4-BE49-F238E27FC236}">
                <a16:creationId xmlns:a16="http://schemas.microsoft.com/office/drawing/2014/main" id="{1B5BA060-40D0-4288-9805-099BDA8876DD}"/>
              </a:ext>
            </a:extLst>
          </p:cNvPr>
          <p:cNvSpPr>
            <a:spLocks noChangeArrowheads="1"/>
          </p:cNvSpPr>
          <p:nvPr/>
        </p:nvSpPr>
        <p:spPr bwMode="auto">
          <a:xfrm>
            <a:off x="5892800"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63" name="Rectangle 9">
            <a:extLst>
              <a:ext uri="{FF2B5EF4-FFF2-40B4-BE49-F238E27FC236}">
                <a16:creationId xmlns:a16="http://schemas.microsoft.com/office/drawing/2014/main" id="{951D40BC-0BE4-4861-A91E-9468257C4CAB}"/>
              </a:ext>
            </a:extLst>
          </p:cNvPr>
          <p:cNvSpPr>
            <a:spLocks noChangeArrowheads="1"/>
          </p:cNvSpPr>
          <p:nvPr/>
        </p:nvSpPr>
        <p:spPr bwMode="auto">
          <a:xfrm>
            <a:off x="5892800" y="52149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2024</a:t>
            </a:r>
          </a:p>
          <a:p>
            <a:pPr algn="ctr" eaLnBrk="1" fontAlgn="b" hangingPunct="1">
              <a:spcBef>
                <a:spcPct val="0"/>
              </a:spcBef>
              <a:buFontTx/>
              <a:buNone/>
            </a:pPr>
            <a:endParaRPr lang="en-US" altLang="en-US" sz="1000" b="1"/>
          </a:p>
        </p:txBody>
      </p:sp>
      <p:sp>
        <p:nvSpPr>
          <p:cNvPr id="3164" name="Rectangle 115">
            <a:extLst>
              <a:ext uri="{FF2B5EF4-FFF2-40B4-BE49-F238E27FC236}">
                <a16:creationId xmlns:a16="http://schemas.microsoft.com/office/drawing/2014/main" id="{56EC8243-3DAA-4F20-A9F3-853EC4206F50}"/>
              </a:ext>
            </a:extLst>
          </p:cNvPr>
          <p:cNvSpPr>
            <a:spLocks noChangeArrowheads="1"/>
          </p:cNvSpPr>
          <p:nvPr/>
        </p:nvSpPr>
        <p:spPr bwMode="auto">
          <a:xfrm>
            <a:off x="6654800" y="5468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65" name="Rectangle 114">
            <a:extLst>
              <a:ext uri="{FF2B5EF4-FFF2-40B4-BE49-F238E27FC236}">
                <a16:creationId xmlns:a16="http://schemas.microsoft.com/office/drawing/2014/main" id="{FE7D5877-30A8-4296-BC43-1B8FD68BE00D}"/>
              </a:ext>
            </a:extLst>
          </p:cNvPr>
          <p:cNvSpPr>
            <a:spLocks noChangeArrowheads="1"/>
          </p:cNvSpPr>
          <p:nvPr/>
        </p:nvSpPr>
        <p:spPr bwMode="auto">
          <a:xfrm>
            <a:off x="6294438" y="6499225"/>
            <a:ext cx="346075"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66" name="Rectangle 113">
            <a:extLst>
              <a:ext uri="{FF2B5EF4-FFF2-40B4-BE49-F238E27FC236}">
                <a16:creationId xmlns:a16="http://schemas.microsoft.com/office/drawing/2014/main" id="{F421DF88-9DF2-48EA-90E5-50E872E5D342}"/>
              </a:ext>
            </a:extLst>
          </p:cNvPr>
          <p:cNvSpPr>
            <a:spLocks noChangeArrowheads="1"/>
          </p:cNvSpPr>
          <p:nvPr/>
        </p:nvSpPr>
        <p:spPr bwMode="auto">
          <a:xfrm>
            <a:off x="5949950" y="6499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67" name="Rectangle 112">
            <a:extLst>
              <a:ext uri="{FF2B5EF4-FFF2-40B4-BE49-F238E27FC236}">
                <a16:creationId xmlns:a16="http://schemas.microsoft.com/office/drawing/2014/main" id="{5F7EB14B-D9B9-4251-9340-C460225FAA41}"/>
              </a:ext>
            </a:extLst>
          </p:cNvPr>
          <p:cNvSpPr>
            <a:spLocks noChangeArrowheads="1"/>
          </p:cNvSpPr>
          <p:nvPr/>
        </p:nvSpPr>
        <p:spPr bwMode="auto">
          <a:xfrm>
            <a:off x="8005763" y="6280150"/>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68" name="Rectangle 111">
            <a:extLst>
              <a:ext uri="{FF2B5EF4-FFF2-40B4-BE49-F238E27FC236}">
                <a16:creationId xmlns:a16="http://schemas.microsoft.com/office/drawing/2014/main" id="{D65B27F3-DB5B-4EB1-8865-ABE725986F56}"/>
              </a:ext>
            </a:extLst>
          </p:cNvPr>
          <p:cNvSpPr>
            <a:spLocks noChangeArrowheads="1"/>
          </p:cNvSpPr>
          <p:nvPr/>
        </p:nvSpPr>
        <p:spPr bwMode="auto">
          <a:xfrm>
            <a:off x="7686675"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69" name="Rectangle 110">
            <a:extLst>
              <a:ext uri="{FF2B5EF4-FFF2-40B4-BE49-F238E27FC236}">
                <a16:creationId xmlns:a16="http://schemas.microsoft.com/office/drawing/2014/main" id="{50DCCBF3-37F0-4D39-BC17-E405C182CCF1}"/>
              </a:ext>
            </a:extLst>
          </p:cNvPr>
          <p:cNvSpPr>
            <a:spLocks noChangeArrowheads="1"/>
          </p:cNvSpPr>
          <p:nvPr/>
        </p:nvSpPr>
        <p:spPr bwMode="auto">
          <a:xfrm>
            <a:off x="7359650"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70" name="Rectangle 109">
            <a:extLst>
              <a:ext uri="{FF2B5EF4-FFF2-40B4-BE49-F238E27FC236}">
                <a16:creationId xmlns:a16="http://schemas.microsoft.com/office/drawing/2014/main" id="{18C2D75D-0FBB-452D-BFD3-EEC18A141C1C}"/>
              </a:ext>
            </a:extLst>
          </p:cNvPr>
          <p:cNvSpPr>
            <a:spLocks noChangeArrowheads="1"/>
          </p:cNvSpPr>
          <p:nvPr/>
        </p:nvSpPr>
        <p:spPr bwMode="auto">
          <a:xfrm>
            <a:off x="7015163" y="6280150"/>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71" name="Rectangle 108">
            <a:extLst>
              <a:ext uri="{FF2B5EF4-FFF2-40B4-BE49-F238E27FC236}">
                <a16:creationId xmlns:a16="http://schemas.microsoft.com/office/drawing/2014/main" id="{47257B79-678A-4127-8652-733F0BA0B425}"/>
              </a:ext>
            </a:extLst>
          </p:cNvPr>
          <p:cNvSpPr>
            <a:spLocks noChangeArrowheads="1"/>
          </p:cNvSpPr>
          <p:nvPr/>
        </p:nvSpPr>
        <p:spPr bwMode="auto">
          <a:xfrm>
            <a:off x="6654800"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72" name="Rectangle 107">
            <a:extLst>
              <a:ext uri="{FF2B5EF4-FFF2-40B4-BE49-F238E27FC236}">
                <a16:creationId xmlns:a16="http://schemas.microsoft.com/office/drawing/2014/main" id="{730446E3-5A1B-4A12-8567-F363B02ED622}"/>
              </a:ext>
            </a:extLst>
          </p:cNvPr>
          <p:cNvSpPr>
            <a:spLocks noChangeArrowheads="1"/>
          </p:cNvSpPr>
          <p:nvPr/>
        </p:nvSpPr>
        <p:spPr bwMode="auto">
          <a:xfrm>
            <a:off x="6294438" y="6283325"/>
            <a:ext cx="346075"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73" name="Rectangle 106">
            <a:extLst>
              <a:ext uri="{FF2B5EF4-FFF2-40B4-BE49-F238E27FC236}">
                <a16:creationId xmlns:a16="http://schemas.microsoft.com/office/drawing/2014/main" id="{9F2647D1-54FC-4CCB-B27C-D88A1E26FF80}"/>
              </a:ext>
            </a:extLst>
          </p:cNvPr>
          <p:cNvSpPr>
            <a:spLocks noChangeArrowheads="1"/>
          </p:cNvSpPr>
          <p:nvPr/>
        </p:nvSpPr>
        <p:spPr bwMode="auto">
          <a:xfrm>
            <a:off x="5949950" y="62833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74" name="Rectangle 105">
            <a:extLst>
              <a:ext uri="{FF2B5EF4-FFF2-40B4-BE49-F238E27FC236}">
                <a16:creationId xmlns:a16="http://schemas.microsoft.com/office/drawing/2014/main" id="{02424828-B599-438E-A05E-F789B25B7B58}"/>
              </a:ext>
            </a:extLst>
          </p:cNvPr>
          <p:cNvSpPr>
            <a:spLocks noChangeArrowheads="1"/>
          </p:cNvSpPr>
          <p:nvPr/>
        </p:nvSpPr>
        <p:spPr bwMode="auto">
          <a:xfrm>
            <a:off x="8005763" y="6062663"/>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75" name="Rectangle 104">
            <a:extLst>
              <a:ext uri="{FF2B5EF4-FFF2-40B4-BE49-F238E27FC236}">
                <a16:creationId xmlns:a16="http://schemas.microsoft.com/office/drawing/2014/main" id="{6AA98825-50D2-40D7-868F-D64901FD1398}"/>
              </a:ext>
            </a:extLst>
          </p:cNvPr>
          <p:cNvSpPr>
            <a:spLocks noChangeArrowheads="1"/>
          </p:cNvSpPr>
          <p:nvPr/>
        </p:nvSpPr>
        <p:spPr bwMode="auto">
          <a:xfrm>
            <a:off x="7686675" y="606107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76" name="Rectangle 103">
            <a:extLst>
              <a:ext uri="{FF2B5EF4-FFF2-40B4-BE49-F238E27FC236}">
                <a16:creationId xmlns:a16="http://schemas.microsoft.com/office/drawing/2014/main" id="{C12D457D-CA84-4440-BEFC-377CCF2C62F5}"/>
              </a:ext>
            </a:extLst>
          </p:cNvPr>
          <p:cNvSpPr>
            <a:spLocks noChangeArrowheads="1"/>
          </p:cNvSpPr>
          <p:nvPr/>
        </p:nvSpPr>
        <p:spPr bwMode="auto">
          <a:xfrm>
            <a:off x="7359650" y="606901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77" name="Rectangle 102">
            <a:extLst>
              <a:ext uri="{FF2B5EF4-FFF2-40B4-BE49-F238E27FC236}">
                <a16:creationId xmlns:a16="http://schemas.microsoft.com/office/drawing/2014/main" id="{725E441C-B036-46E7-9A6D-AC45376EEE41}"/>
              </a:ext>
            </a:extLst>
          </p:cNvPr>
          <p:cNvSpPr>
            <a:spLocks noChangeArrowheads="1"/>
          </p:cNvSpPr>
          <p:nvPr/>
        </p:nvSpPr>
        <p:spPr bwMode="auto">
          <a:xfrm>
            <a:off x="7015163" y="6069013"/>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78" name="Rectangle 101">
            <a:extLst>
              <a:ext uri="{FF2B5EF4-FFF2-40B4-BE49-F238E27FC236}">
                <a16:creationId xmlns:a16="http://schemas.microsoft.com/office/drawing/2014/main" id="{2C512BEF-0B25-43F7-AF47-A7E38BFBB2E0}"/>
              </a:ext>
            </a:extLst>
          </p:cNvPr>
          <p:cNvSpPr>
            <a:spLocks noChangeArrowheads="1"/>
          </p:cNvSpPr>
          <p:nvPr/>
        </p:nvSpPr>
        <p:spPr bwMode="auto">
          <a:xfrm>
            <a:off x="6654800" y="608330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79" name="Rectangle 100">
            <a:extLst>
              <a:ext uri="{FF2B5EF4-FFF2-40B4-BE49-F238E27FC236}">
                <a16:creationId xmlns:a16="http://schemas.microsoft.com/office/drawing/2014/main" id="{6723F839-FB4F-4D78-B243-06625AB65539}"/>
              </a:ext>
            </a:extLst>
          </p:cNvPr>
          <p:cNvSpPr>
            <a:spLocks noChangeArrowheads="1"/>
          </p:cNvSpPr>
          <p:nvPr/>
        </p:nvSpPr>
        <p:spPr bwMode="auto">
          <a:xfrm>
            <a:off x="6294438" y="6084888"/>
            <a:ext cx="346075"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80" name="Rectangle 99">
            <a:extLst>
              <a:ext uri="{FF2B5EF4-FFF2-40B4-BE49-F238E27FC236}">
                <a16:creationId xmlns:a16="http://schemas.microsoft.com/office/drawing/2014/main" id="{9DACF1D3-7ACD-4D00-AFD7-2EF3101F67D4}"/>
              </a:ext>
            </a:extLst>
          </p:cNvPr>
          <p:cNvSpPr>
            <a:spLocks noChangeArrowheads="1"/>
          </p:cNvSpPr>
          <p:nvPr/>
        </p:nvSpPr>
        <p:spPr bwMode="auto">
          <a:xfrm>
            <a:off x="5949950" y="60848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81" name="Rectangle 98">
            <a:extLst>
              <a:ext uri="{FF2B5EF4-FFF2-40B4-BE49-F238E27FC236}">
                <a16:creationId xmlns:a16="http://schemas.microsoft.com/office/drawing/2014/main" id="{A9FE354D-A9D9-444E-8942-4D68F8279884}"/>
              </a:ext>
            </a:extLst>
          </p:cNvPr>
          <p:cNvSpPr>
            <a:spLocks noChangeArrowheads="1"/>
          </p:cNvSpPr>
          <p:nvPr/>
        </p:nvSpPr>
        <p:spPr bwMode="auto">
          <a:xfrm>
            <a:off x="8005763" y="5865813"/>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82" name="Rectangle 97">
            <a:extLst>
              <a:ext uri="{FF2B5EF4-FFF2-40B4-BE49-F238E27FC236}">
                <a16:creationId xmlns:a16="http://schemas.microsoft.com/office/drawing/2014/main" id="{38DDD823-7FFD-4765-9589-6B9E3E58B917}"/>
              </a:ext>
            </a:extLst>
          </p:cNvPr>
          <p:cNvSpPr>
            <a:spLocks noChangeArrowheads="1"/>
          </p:cNvSpPr>
          <p:nvPr/>
        </p:nvSpPr>
        <p:spPr bwMode="auto">
          <a:xfrm>
            <a:off x="7686675" y="58642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83" name="Rectangle 96">
            <a:extLst>
              <a:ext uri="{FF2B5EF4-FFF2-40B4-BE49-F238E27FC236}">
                <a16:creationId xmlns:a16="http://schemas.microsoft.com/office/drawing/2014/main" id="{DCC28412-7169-441B-B632-BA4650BF577F}"/>
              </a:ext>
            </a:extLst>
          </p:cNvPr>
          <p:cNvSpPr>
            <a:spLocks noChangeArrowheads="1"/>
          </p:cNvSpPr>
          <p:nvPr/>
        </p:nvSpPr>
        <p:spPr bwMode="auto">
          <a:xfrm>
            <a:off x="7359650" y="5872163"/>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84" name="Rectangle 95">
            <a:extLst>
              <a:ext uri="{FF2B5EF4-FFF2-40B4-BE49-F238E27FC236}">
                <a16:creationId xmlns:a16="http://schemas.microsoft.com/office/drawing/2014/main" id="{605DCB83-A365-4154-9442-148238F31F54}"/>
              </a:ext>
            </a:extLst>
          </p:cNvPr>
          <p:cNvSpPr>
            <a:spLocks noChangeArrowheads="1"/>
          </p:cNvSpPr>
          <p:nvPr/>
        </p:nvSpPr>
        <p:spPr bwMode="auto">
          <a:xfrm>
            <a:off x="7015163" y="5872163"/>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85" name="Rectangle 94">
            <a:extLst>
              <a:ext uri="{FF2B5EF4-FFF2-40B4-BE49-F238E27FC236}">
                <a16:creationId xmlns:a16="http://schemas.microsoft.com/office/drawing/2014/main" id="{D6E84FE6-F8E5-440E-9A71-4DAA03005B15}"/>
              </a:ext>
            </a:extLst>
          </p:cNvPr>
          <p:cNvSpPr>
            <a:spLocks noChangeArrowheads="1"/>
          </p:cNvSpPr>
          <p:nvPr/>
        </p:nvSpPr>
        <p:spPr bwMode="auto">
          <a:xfrm>
            <a:off x="6654800" y="58864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86" name="Rectangle 93">
            <a:extLst>
              <a:ext uri="{FF2B5EF4-FFF2-40B4-BE49-F238E27FC236}">
                <a16:creationId xmlns:a16="http://schemas.microsoft.com/office/drawing/2014/main" id="{7E9F1616-5541-48B1-8236-733AC0D13862}"/>
              </a:ext>
            </a:extLst>
          </p:cNvPr>
          <p:cNvSpPr>
            <a:spLocks noChangeArrowheads="1"/>
          </p:cNvSpPr>
          <p:nvPr/>
        </p:nvSpPr>
        <p:spPr bwMode="auto">
          <a:xfrm>
            <a:off x="6294438" y="5888038"/>
            <a:ext cx="346075"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87" name="Rectangle 92">
            <a:extLst>
              <a:ext uri="{FF2B5EF4-FFF2-40B4-BE49-F238E27FC236}">
                <a16:creationId xmlns:a16="http://schemas.microsoft.com/office/drawing/2014/main" id="{D07FECF7-257D-48D0-A3A3-DD50EFA47773}"/>
              </a:ext>
            </a:extLst>
          </p:cNvPr>
          <p:cNvSpPr>
            <a:spLocks noChangeArrowheads="1"/>
          </p:cNvSpPr>
          <p:nvPr/>
        </p:nvSpPr>
        <p:spPr bwMode="auto">
          <a:xfrm>
            <a:off x="5949950" y="588803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88" name="Rectangle 91">
            <a:extLst>
              <a:ext uri="{FF2B5EF4-FFF2-40B4-BE49-F238E27FC236}">
                <a16:creationId xmlns:a16="http://schemas.microsoft.com/office/drawing/2014/main" id="{3B107FC3-7E30-43EC-9749-ACDE671AEFB8}"/>
              </a:ext>
            </a:extLst>
          </p:cNvPr>
          <p:cNvSpPr>
            <a:spLocks noChangeArrowheads="1"/>
          </p:cNvSpPr>
          <p:nvPr/>
        </p:nvSpPr>
        <p:spPr bwMode="auto">
          <a:xfrm>
            <a:off x="8005763" y="566737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89" name="Rectangle 90">
            <a:extLst>
              <a:ext uri="{FF2B5EF4-FFF2-40B4-BE49-F238E27FC236}">
                <a16:creationId xmlns:a16="http://schemas.microsoft.com/office/drawing/2014/main" id="{53326EF6-B76E-4044-996A-410DAE639254}"/>
              </a:ext>
            </a:extLst>
          </p:cNvPr>
          <p:cNvSpPr>
            <a:spLocks noChangeArrowheads="1"/>
          </p:cNvSpPr>
          <p:nvPr/>
        </p:nvSpPr>
        <p:spPr bwMode="auto">
          <a:xfrm>
            <a:off x="7686675" y="56657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90" name="Rectangle 89">
            <a:extLst>
              <a:ext uri="{FF2B5EF4-FFF2-40B4-BE49-F238E27FC236}">
                <a16:creationId xmlns:a16="http://schemas.microsoft.com/office/drawing/2014/main" id="{2F62420C-9B07-4A5D-B1E3-DE385B879BDF}"/>
              </a:ext>
            </a:extLst>
          </p:cNvPr>
          <p:cNvSpPr>
            <a:spLocks noChangeArrowheads="1"/>
          </p:cNvSpPr>
          <p:nvPr/>
        </p:nvSpPr>
        <p:spPr bwMode="auto">
          <a:xfrm>
            <a:off x="7359650" y="56737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91" name="Rectangle 88">
            <a:extLst>
              <a:ext uri="{FF2B5EF4-FFF2-40B4-BE49-F238E27FC236}">
                <a16:creationId xmlns:a16="http://schemas.microsoft.com/office/drawing/2014/main" id="{14A31B9D-A5BA-4BDC-813C-265712A3FEC5}"/>
              </a:ext>
            </a:extLst>
          </p:cNvPr>
          <p:cNvSpPr>
            <a:spLocks noChangeArrowheads="1"/>
          </p:cNvSpPr>
          <p:nvPr/>
        </p:nvSpPr>
        <p:spPr bwMode="auto">
          <a:xfrm>
            <a:off x="7015163" y="56737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92" name="Rectangle 87">
            <a:extLst>
              <a:ext uri="{FF2B5EF4-FFF2-40B4-BE49-F238E27FC236}">
                <a16:creationId xmlns:a16="http://schemas.microsoft.com/office/drawing/2014/main" id="{D5DD98B2-87BC-4BFD-8020-9FD2E5AA8691}"/>
              </a:ext>
            </a:extLst>
          </p:cNvPr>
          <p:cNvSpPr>
            <a:spLocks noChangeArrowheads="1"/>
          </p:cNvSpPr>
          <p:nvPr/>
        </p:nvSpPr>
        <p:spPr bwMode="auto">
          <a:xfrm>
            <a:off x="6654800" y="568801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93" name="Rectangle 86">
            <a:extLst>
              <a:ext uri="{FF2B5EF4-FFF2-40B4-BE49-F238E27FC236}">
                <a16:creationId xmlns:a16="http://schemas.microsoft.com/office/drawing/2014/main" id="{41DE8A7C-FE09-44B8-AEDA-5B7CEB42678C}"/>
              </a:ext>
            </a:extLst>
          </p:cNvPr>
          <p:cNvSpPr>
            <a:spLocks noChangeArrowheads="1"/>
          </p:cNvSpPr>
          <p:nvPr/>
        </p:nvSpPr>
        <p:spPr bwMode="auto">
          <a:xfrm>
            <a:off x="6294438" y="5689600"/>
            <a:ext cx="346075"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94" name="Rectangle 85">
            <a:extLst>
              <a:ext uri="{FF2B5EF4-FFF2-40B4-BE49-F238E27FC236}">
                <a16:creationId xmlns:a16="http://schemas.microsoft.com/office/drawing/2014/main" id="{36A59B79-A5A1-4547-9EAA-7EB0D3983E9D}"/>
              </a:ext>
            </a:extLst>
          </p:cNvPr>
          <p:cNvSpPr>
            <a:spLocks noChangeArrowheads="1"/>
          </p:cNvSpPr>
          <p:nvPr/>
        </p:nvSpPr>
        <p:spPr bwMode="auto">
          <a:xfrm>
            <a:off x="5949950" y="568960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95" name="Rectangle 84">
            <a:extLst>
              <a:ext uri="{FF2B5EF4-FFF2-40B4-BE49-F238E27FC236}">
                <a16:creationId xmlns:a16="http://schemas.microsoft.com/office/drawing/2014/main" id="{B268E389-5CC2-4218-BC32-2E3BD84B2636}"/>
              </a:ext>
            </a:extLst>
          </p:cNvPr>
          <p:cNvSpPr>
            <a:spLocks noChangeArrowheads="1"/>
          </p:cNvSpPr>
          <p:nvPr/>
        </p:nvSpPr>
        <p:spPr bwMode="auto">
          <a:xfrm>
            <a:off x="8005763" y="546893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96" name="Rectangle 81">
            <a:extLst>
              <a:ext uri="{FF2B5EF4-FFF2-40B4-BE49-F238E27FC236}">
                <a16:creationId xmlns:a16="http://schemas.microsoft.com/office/drawing/2014/main" id="{FD8F88F0-BA75-49DC-8D23-740D1EFAA88C}"/>
              </a:ext>
            </a:extLst>
          </p:cNvPr>
          <p:cNvSpPr>
            <a:spLocks noChangeArrowheads="1"/>
          </p:cNvSpPr>
          <p:nvPr/>
        </p:nvSpPr>
        <p:spPr bwMode="auto">
          <a:xfrm>
            <a:off x="7685088" y="5468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97" name="Rectangle 82">
            <a:extLst>
              <a:ext uri="{FF2B5EF4-FFF2-40B4-BE49-F238E27FC236}">
                <a16:creationId xmlns:a16="http://schemas.microsoft.com/office/drawing/2014/main" id="{94EAF3F9-4072-4111-85AE-F64FD4B06363}"/>
              </a:ext>
            </a:extLst>
          </p:cNvPr>
          <p:cNvSpPr>
            <a:spLocks noChangeArrowheads="1"/>
          </p:cNvSpPr>
          <p:nvPr/>
        </p:nvSpPr>
        <p:spPr bwMode="auto">
          <a:xfrm>
            <a:off x="7343775" y="5468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98" name="Rectangle 81">
            <a:extLst>
              <a:ext uri="{FF2B5EF4-FFF2-40B4-BE49-F238E27FC236}">
                <a16:creationId xmlns:a16="http://schemas.microsoft.com/office/drawing/2014/main" id="{986DC25D-C48F-4A16-B8E1-8C88CADE20CB}"/>
              </a:ext>
            </a:extLst>
          </p:cNvPr>
          <p:cNvSpPr>
            <a:spLocks noChangeArrowheads="1"/>
          </p:cNvSpPr>
          <p:nvPr/>
        </p:nvSpPr>
        <p:spPr bwMode="auto">
          <a:xfrm>
            <a:off x="6999288" y="5468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99" name="Line 838">
            <a:extLst>
              <a:ext uri="{FF2B5EF4-FFF2-40B4-BE49-F238E27FC236}">
                <a16:creationId xmlns:a16="http://schemas.microsoft.com/office/drawing/2014/main" id="{FC4DD0C2-A014-4BF8-BB73-7BE766768B58}"/>
              </a:ext>
            </a:extLst>
          </p:cNvPr>
          <p:cNvSpPr>
            <a:spLocks noChangeShapeType="1"/>
          </p:cNvSpPr>
          <p:nvPr/>
        </p:nvSpPr>
        <p:spPr bwMode="auto">
          <a:xfrm flipV="1">
            <a:off x="6965950" y="498475"/>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0" name="Rectangle 2">
            <a:extLst>
              <a:ext uri="{FF2B5EF4-FFF2-40B4-BE49-F238E27FC236}">
                <a16:creationId xmlns:a16="http://schemas.microsoft.com/office/drawing/2014/main" id="{1D2873A2-0833-4745-AC7D-1D1193AF0B40}"/>
              </a:ext>
            </a:extLst>
          </p:cNvPr>
          <p:cNvSpPr>
            <a:spLocks noChangeArrowheads="1"/>
          </p:cNvSpPr>
          <p:nvPr/>
        </p:nvSpPr>
        <p:spPr bwMode="auto">
          <a:xfrm>
            <a:off x="239395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01" name="Rectangle 3">
            <a:extLst>
              <a:ext uri="{FF2B5EF4-FFF2-40B4-BE49-F238E27FC236}">
                <a16:creationId xmlns:a16="http://schemas.microsoft.com/office/drawing/2014/main" id="{55BD954C-7D0D-4F43-A9FB-D0931E64E372}"/>
              </a:ext>
            </a:extLst>
          </p:cNvPr>
          <p:cNvSpPr>
            <a:spLocks noChangeArrowheads="1"/>
          </p:cNvSpPr>
          <p:nvPr/>
        </p:nvSpPr>
        <p:spPr bwMode="auto">
          <a:xfrm>
            <a:off x="204470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02" name="Rectangle 4">
            <a:extLst>
              <a:ext uri="{FF2B5EF4-FFF2-40B4-BE49-F238E27FC236}">
                <a16:creationId xmlns:a16="http://schemas.microsoft.com/office/drawing/2014/main" id="{EEB57B07-6B7F-44C2-BF9F-6AF5A1B1423E}"/>
              </a:ext>
            </a:extLst>
          </p:cNvPr>
          <p:cNvSpPr>
            <a:spLocks noChangeArrowheads="1"/>
          </p:cNvSpPr>
          <p:nvPr/>
        </p:nvSpPr>
        <p:spPr bwMode="auto">
          <a:xfrm>
            <a:off x="169545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03" name="Rectangle 5">
            <a:extLst>
              <a:ext uri="{FF2B5EF4-FFF2-40B4-BE49-F238E27FC236}">
                <a16:creationId xmlns:a16="http://schemas.microsoft.com/office/drawing/2014/main" id="{060EBB6A-5F79-4BC8-A67C-4B6184A2A1DB}"/>
              </a:ext>
            </a:extLst>
          </p:cNvPr>
          <p:cNvSpPr>
            <a:spLocks noChangeArrowheads="1"/>
          </p:cNvSpPr>
          <p:nvPr/>
        </p:nvSpPr>
        <p:spPr bwMode="auto">
          <a:xfrm>
            <a:off x="1344613" y="2078038"/>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04" name="Rectangle 6">
            <a:extLst>
              <a:ext uri="{FF2B5EF4-FFF2-40B4-BE49-F238E27FC236}">
                <a16:creationId xmlns:a16="http://schemas.microsoft.com/office/drawing/2014/main" id="{006D601F-60A5-4888-8100-FCA4AD373CB7}"/>
              </a:ext>
            </a:extLst>
          </p:cNvPr>
          <p:cNvSpPr>
            <a:spLocks noChangeArrowheads="1"/>
          </p:cNvSpPr>
          <p:nvPr/>
        </p:nvSpPr>
        <p:spPr bwMode="auto">
          <a:xfrm>
            <a:off x="995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05" name="Rectangle 7">
            <a:extLst>
              <a:ext uri="{FF2B5EF4-FFF2-40B4-BE49-F238E27FC236}">
                <a16:creationId xmlns:a16="http://schemas.microsoft.com/office/drawing/2014/main" id="{F1CFBE3F-31C9-4FCA-AD3D-E925B3A68580}"/>
              </a:ext>
            </a:extLst>
          </p:cNvPr>
          <p:cNvSpPr>
            <a:spLocks noChangeArrowheads="1"/>
          </p:cNvSpPr>
          <p:nvPr/>
        </p:nvSpPr>
        <p:spPr bwMode="auto">
          <a:xfrm>
            <a:off x="646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06" name="Rectangle 8">
            <a:extLst>
              <a:ext uri="{FF2B5EF4-FFF2-40B4-BE49-F238E27FC236}">
                <a16:creationId xmlns:a16="http://schemas.microsoft.com/office/drawing/2014/main" id="{FAE658C9-DA74-4A71-98BB-9DAF2CA465EF}"/>
              </a:ext>
            </a:extLst>
          </p:cNvPr>
          <p:cNvSpPr>
            <a:spLocks noChangeArrowheads="1"/>
          </p:cNvSpPr>
          <p:nvPr/>
        </p:nvSpPr>
        <p:spPr bwMode="auto">
          <a:xfrm>
            <a:off x="296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07" name="Rectangle 9">
            <a:extLst>
              <a:ext uri="{FF2B5EF4-FFF2-40B4-BE49-F238E27FC236}">
                <a16:creationId xmlns:a16="http://schemas.microsoft.com/office/drawing/2014/main" id="{1ED1BB85-D27C-43B2-AC54-7A239C944A21}"/>
              </a:ext>
            </a:extLst>
          </p:cNvPr>
          <p:cNvSpPr>
            <a:spLocks noChangeArrowheads="1"/>
          </p:cNvSpPr>
          <p:nvPr/>
        </p:nvSpPr>
        <p:spPr bwMode="auto">
          <a:xfrm>
            <a:off x="296863" y="1954213"/>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2024</a:t>
            </a:r>
          </a:p>
          <a:p>
            <a:pPr algn="ctr" eaLnBrk="1" fontAlgn="b" hangingPunct="1">
              <a:spcBef>
                <a:spcPct val="0"/>
              </a:spcBef>
              <a:buFontTx/>
              <a:buNone/>
            </a:pPr>
            <a:endParaRPr lang="en-US" altLang="en-US" sz="1000" b="1"/>
          </a:p>
        </p:txBody>
      </p:sp>
      <p:sp>
        <p:nvSpPr>
          <p:cNvPr id="3208" name="Rectangle 115">
            <a:extLst>
              <a:ext uri="{FF2B5EF4-FFF2-40B4-BE49-F238E27FC236}">
                <a16:creationId xmlns:a16="http://schemas.microsoft.com/office/drawing/2014/main" id="{C7B8E153-784B-469C-8AEC-C423DD9A2263}"/>
              </a:ext>
            </a:extLst>
          </p:cNvPr>
          <p:cNvSpPr>
            <a:spLocks noChangeArrowheads="1"/>
          </p:cNvSpPr>
          <p:nvPr/>
        </p:nvSpPr>
        <p:spPr bwMode="auto">
          <a:xfrm>
            <a:off x="1008063" y="3181350"/>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09" name="Rectangle 114">
            <a:extLst>
              <a:ext uri="{FF2B5EF4-FFF2-40B4-BE49-F238E27FC236}">
                <a16:creationId xmlns:a16="http://schemas.microsoft.com/office/drawing/2014/main" id="{27883300-FDE8-4D4E-86F3-3FF5D820CC3E}"/>
              </a:ext>
            </a:extLst>
          </p:cNvPr>
          <p:cNvSpPr>
            <a:spLocks noChangeArrowheads="1"/>
          </p:cNvSpPr>
          <p:nvPr/>
        </p:nvSpPr>
        <p:spPr bwMode="auto">
          <a:xfrm>
            <a:off x="652463" y="3187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10" name="Rectangle 113">
            <a:extLst>
              <a:ext uri="{FF2B5EF4-FFF2-40B4-BE49-F238E27FC236}">
                <a16:creationId xmlns:a16="http://schemas.microsoft.com/office/drawing/2014/main" id="{981E452C-C5E3-43C3-8026-EF03A3AEB989}"/>
              </a:ext>
            </a:extLst>
          </p:cNvPr>
          <p:cNvSpPr>
            <a:spLocks noChangeArrowheads="1"/>
          </p:cNvSpPr>
          <p:nvPr/>
        </p:nvSpPr>
        <p:spPr bwMode="auto">
          <a:xfrm>
            <a:off x="303213" y="3187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11" name="Rectangle 112">
            <a:extLst>
              <a:ext uri="{FF2B5EF4-FFF2-40B4-BE49-F238E27FC236}">
                <a16:creationId xmlns:a16="http://schemas.microsoft.com/office/drawing/2014/main" id="{D66AEDD2-23D6-4156-BAAF-DA03F4E7E03D}"/>
              </a:ext>
            </a:extLst>
          </p:cNvPr>
          <p:cNvSpPr>
            <a:spLocks noChangeArrowheads="1"/>
          </p:cNvSpPr>
          <p:nvPr/>
        </p:nvSpPr>
        <p:spPr bwMode="auto">
          <a:xfrm>
            <a:off x="2384425" y="2955925"/>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12" name="Rectangle 111">
            <a:extLst>
              <a:ext uri="{FF2B5EF4-FFF2-40B4-BE49-F238E27FC236}">
                <a16:creationId xmlns:a16="http://schemas.microsoft.com/office/drawing/2014/main" id="{1770CE24-9B7E-4CA3-8FBB-55A9E5815EC8}"/>
              </a:ext>
            </a:extLst>
          </p:cNvPr>
          <p:cNvSpPr>
            <a:spLocks noChangeArrowheads="1"/>
          </p:cNvSpPr>
          <p:nvPr/>
        </p:nvSpPr>
        <p:spPr bwMode="auto">
          <a:xfrm>
            <a:off x="2052638" y="2959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13" name="Rectangle 110">
            <a:extLst>
              <a:ext uri="{FF2B5EF4-FFF2-40B4-BE49-F238E27FC236}">
                <a16:creationId xmlns:a16="http://schemas.microsoft.com/office/drawing/2014/main" id="{E1372F21-4F30-4528-92EF-6B688C99A8B7}"/>
              </a:ext>
            </a:extLst>
          </p:cNvPr>
          <p:cNvSpPr>
            <a:spLocks noChangeArrowheads="1"/>
          </p:cNvSpPr>
          <p:nvPr/>
        </p:nvSpPr>
        <p:spPr bwMode="auto">
          <a:xfrm>
            <a:off x="1711325" y="2960688"/>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14" name="Rectangle 109">
            <a:extLst>
              <a:ext uri="{FF2B5EF4-FFF2-40B4-BE49-F238E27FC236}">
                <a16:creationId xmlns:a16="http://schemas.microsoft.com/office/drawing/2014/main" id="{A7EE1FF6-9DA6-4989-BBFD-B1A2FB86C008}"/>
              </a:ext>
            </a:extLst>
          </p:cNvPr>
          <p:cNvSpPr>
            <a:spLocks noChangeArrowheads="1"/>
          </p:cNvSpPr>
          <p:nvPr/>
        </p:nvSpPr>
        <p:spPr bwMode="auto">
          <a:xfrm>
            <a:off x="1362075" y="29606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15" name="Rectangle 108">
            <a:extLst>
              <a:ext uri="{FF2B5EF4-FFF2-40B4-BE49-F238E27FC236}">
                <a16:creationId xmlns:a16="http://schemas.microsoft.com/office/drawing/2014/main" id="{127704B6-85C7-4B29-9F37-4FF8601BCFF9}"/>
              </a:ext>
            </a:extLst>
          </p:cNvPr>
          <p:cNvSpPr>
            <a:spLocks noChangeArrowheads="1"/>
          </p:cNvSpPr>
          <p:nvPr/>
        </p:nvSpPr>
        <p:spPr bwMode="auto">
          <a:xfrm>
            <a:off x="1008063" y="29622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16" name="Rectangle 107">
            <a:extLst>
              <a:ext uri="{FF2B5EF4-FFF2-40B4-BE49-F238E27FC236}">
                <a16:creationId xmlns:a16="http://schemas.microsoft.com/office/drawing/2014/main" id="{0A4B9129-FAFE-49BC-9913-61D66A51272D}"/>
              </a:ext>
            </a:extLst>
          </p:cNvPr>
          <p:cNvSpPr>
            <a:spLocks noChangeArrowheads="1"/>
          </p:cNvSpPr>
          <p:nvPr/>
        </p:nvSpPr>
        <p:spPr bwMode="auto">
          <a:xfrm>
            <a:off x="652463" y="2957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17" name="Rectangle 106">
            <a:extLst>
              <a:ext uri="{FF2B5EF4-FFF2-40B4-BE49-F238E27FC236}">
                <a16:creationId xmlns:a16="http://schemas.microsoft.com/office/drawing/2014/main" id="{C9E03098-23A3-4977-9370-6BF7A20874A7}"/>
              </a:ext>
            </a:extLst>
          </p:cNvPr>
          <p:cNvSpPr>
            <a:spLocks noChangeArrowheads="1"/>
          </p:cNvSpPr>
          <p:nvPr/>
        </p:nvSpPr>
        <p:spPr bwMode="auto">
          <a:xfrm>
            <a:off x="303213" y="2957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18" name="Rectangle 105">
            <a:extLst>
              <a:ext uri="{FF2B5EF4-FFF2-40B4-BE49-F238E27FC236}">
                <a16:creationId xmlns:a16="http://schemas.microsoft.com/office/drawing/2014/main" id="{61E37A9B-2683-4199-8D49-F033713CDAF8}"/>
              </a:ext>
            </a:extLst>
          </p:cNvPr>
          <p:cNvSpPr>
            <a:spLocks noChangeArrowheads="1"/>
          </p:cNvSpPr>
          <p:nvPr/>
        </p:nvSpPr>
        <p:spPr bwMode="auto">
          <a:xfrm>
            <a:off x="2384425" y="27257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19" name="Rectangle 104">
            <a:extLst>
              <a:ext uri="{FF2B5EF4-FFF2-40B4-BE49-F238E27FC236}">
                <a16:creationId xmlns:a16="http://schemas.microsoft.com/office/drawing/2014/main" id="{E11790A6-9416-4F35-B986-F4C0AFE00785}"/>
              </a:ext>
            </a:extLst>
          </p:cNvPr>
          <p:cNvSpPr>
            <a:spLocks noChangeArrowheads="1"/>
          </p:cNvSpPr>
          <p:nvPr/>
        </p:nvSpPr>
        <p:spPr bwMode="auto">
          <a:xfrm>
            <a:off x="2052638" y="27289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20" name="Rectangle 103">
            <a:extLst>
              <a:ext uri="{FF2B5EF4-FFF2-40B4-BE49-F238E27FC236}">
                <a16:creationId xmlns:a16="http://schemas.microsoft.com/office/drawing/2014/main" id="{756EBA9C-6428-47CF-B289-5EFD14893FF6}"/>
              </a:ext>
            </a:extLst>
          </p:cNvPr>
          <p:cNvSpPr>
            <a:spLocks noChangeArrowheads="1"/>
          </p:cNvSpPr>
          <p:nvPr/>
        </p:nvSpPr>
        <p:spPr bwMode="auto">
          <a:xfrm>
            <a:off x="1711325" y="2730500"/>
            <a:ext cx="350838"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21" name="Rectangle 102">
            <a:extLst>
              <a:ext uri="{FF2B5EF4-FFF2-40B4-BE49-F238E27FC236}">
                <a16:creationId xmlns:a16="http://schemas.microsoft.com/office/drawing/2014/main" id="{BDF46809-C091-4DCC-8A79-C29795C589C6}"/>
              </a:ext>
            </a:extLst>
          </p:cNvPr>
          <p:cNvSpPr>
            <a:spLocks noChangeArrowheads="1"/>
          </p:cNvSpPr>
          <p:nvPr/>
        </p:nvSpPr>
        <p:spPr bwMode="auto">
          <a:xfrm>
            <a:off x="1362075" y="27305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22" name="Rectangle 101">
            <a:extLst>
              <a:ext uri="{FF2B5EF4-FFF2-40B4-BE49-F238E27FC236}">
                <a16:creationId xmlns:a16="http://schemas.microsoft.com/office/drawing/2014/main" id="{6C5365EF-6512-444F-9483-492BCFD53513}"/>
              </a:ext>
            </a:extLst>
          </p:cNvPr>
          <p:cNvSpPr>
            <a:spLocks noChangeArrowheads="1"/>
          </p:cNvSpPr>
          <p:nvPr/>
        </p:nvSpPr>
        <p:spPr bwMode="auto">
          <a:xfrm>
            <a:off x="1008063" y="27320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23" name="Rectangle 100">
            <a:extLst>
              <a:ext uri="{FF2B5EF4-FFF2-40B4-BE49-F238E27FC236}">
                <a16:creationId xmlns:a16="http://schemas.microsoft.com/office/drawing/2014/main" id="{23335167-86BB-43F6-88A0-C4644813328A}"/>
              </a:ext>
            </a:extLst>
          </p:cNvPr>
          <p:cNvSpPr>
            <a:spLocks noChangeArrowheads="1"/>
          </p:cNvSpPr>
          <p:nvPr/>
        </p:nvSpPr>
        <p:spPr bwMode="auto">
          <a:xfrm>
            <a:off x="652463" y="27273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24" name="Rectangle 99">
            <a:extLst>
              <a:ext uri="{FF2B5EF4-FFF2-40B4-BE49-F238E27FC236}">
                <a16:creationId xmlns:a16="http://schemas.microsoft.com/office/drawing/2014/main" id="{FCA2411A-0737-4507-B9F8-261C37AF7CAA}"/>
              </a:ext>
            </a:extLst>
          </p:cNvPr>
          <p:cNvSpPr>
            <a:spLocks noChangeArrowheads="1"/>
          </p:cNvSpPr>
          <p:nvPr/>
        </p:nvSpPr>
        <p:spPr bwMode="auto">
          <a:xfrm>
            <a:off x="303213" y="27273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25" name="Rectangle 98">
            <a:extLst>
              <a:ext uri="{FF2B5EF4-FFF2-40B4-BE49-F238E27FC236}">
                <a16:creationId xmlns:a16="http://schemas.microsoft.com/office/drawing/2014/main" id="{1816A73D-97D3-4352-A087-045EE1102A92}"/>
              </a:ext>
            </a:extLst>
          </p:cNvPr>
          <p:cNvSpPr>
            <a:spLocks noChangeArrowheads="1"/>
          </p:cNvSpPr>
          <p:nvPr/>
        </p:nvSpPr>
        <p:spPr bwMode="auto">
          <a:xfrm>
            <a:off x="2384425" y="249555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26" name="Rectangle 97">
            <a:extLst>
              <a:ext uri="{FF2B5EF4-FFF2-40B4-BE49-F238E27FC236}">
                <a16:creationId xmlns:a16="http://schemas.microsoft.com/office/drawing/2014/main" id="{42E116FA-135D-4FFA-9184-64FD59F815BD}"/>
              </a:ext>
            </a:extLst>
          </p:cNvPr>
          <p:cNvSpPr>
            <a:spLocks noChangeArrowheads="1"/>
          </p:cNvSpPr>
          <p:nvPr/>
        </p:nvSpPr>
        <p:spPr bwMode="auto">
          <a:xfrm>
            <a:off x="2052638" y="250031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27" name="Rectangle 96">
            <a:extLst>
              <a:ext uri="{FF2B5EF4-FFF2-40B4-BE49-F238E27FC236}">
                <a16:creationId xmlns:a16="http://schemas.microsoft.com/office/drawing/2014/main" id="{B214D65D-45E9-4E59-A2CD-5CAAD01A9048}"/>
              </a:ext>
            </a:extLst>
          </p:cNvPr>
          <p:cNvSpPr>
            <a:spLocks noChangeArrowheads="1"/>
          </p:cNvSpPr>
          <p:nvPr/>
        </p:nvSpPr>
        <p:spPr bwMode="auto">
          <a:xfrm>
            <a:off x="1711325" y="2501900"/>
            <a:ext cx="350838"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28" name="Rectangle 95">
            <a:extLst>
              <a:ext uri="{FF2B5EF4-FFF2-40B4-BE49-F238E27FC236}">
                <a16:creationId xmlns:a16="http://schemas.microsoft.com/office/drawing/2014/main" id="{189A403D-8232-4DFA-A352-E90F9CE306CF}"/>
              </a:ext>
            </a:extLst>
          </p:cNvPr>
          <p:cNvSpPr>
            <a:spLocks noChangeArrowheads="1"/>
          </p:cNvSpPr>
          <p:nvPr/>
        </p:nvSpPr>
        <p:spPr bwMode="auto">
          <a:xfrm>
            <a:off x="1362075" y="25019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29" name="Rectangle 94">
            <a:extLst>
              <a:ext uri="{FF2B5EF4-FFF2-40B4-BE49-F238E27FC236}">
                <a16:creationId xmlns:a16="http://schemas.microsoft.com/office/drawing/2014/main" id="{9B51BEA4-5C07-4783-B3D6-1FA315288DBD}"/>
              </a:ext>
            </a:extLst>
          </p:cNvPr>
          <p:cNvSpPr>
            <a:spLocks noChangeArrowheads="1"/>
          </p:cNvSpPr>
          <p:nvPr/>
        </p:nvSpPr>
        <p:spPr bwMode="auto">
          <a:xfrm>
            <a:off x="1008063" y="2503488"/>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30" name="Rectangle 93">
            <a:extLst>
              <a:ext uri="{FF2B5EF4-FFF2-40B4-BE49-F238E27FC236}">
                <a16:creationId xmlns:a16="http://schemas.microsoft.com/office/drawing/2014/main" id="{D272E0CB-075E-4643-A7D8-BD0C73BDD0E0}"/>
              </a:ext>
            </a:extLst>
          </p:cNvPr>
          <p:cNvSpPr>
            <a:spLocks noChangeArrowheads="1"/>
          </p:cNvSpPr>
          <p:nvPr/>
        </p:nvSpPr>
        <p:spPr bwMode="auto">
          <a:xfrm>
            <a:off x="652463" y="249872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31" name="Rectangle 92">
            <a:extLst>
              <a:ext uri="{FF2B5EF4-FFF2-40B4-BE49-F238E27FC236}">
                <a16:creationId xmlns:a16="http://schemas.microsoft.com/office/drawing/2014/main" id="{317EC880-9075-4025-A105-9481F38482D5}"/>
              </a:ext>
            </a:extLst>
          </p:cNvPr>
          <p:cNvSpPr>
            <a:spLocks noChangeArrowheads="1"/>
          </p:cNvSpPr>
          <p:nvPr/>
        </p:nvSpPr>
        <p:spPr bwMode="auto">
          <a:xfrm>
            <a:off x="303213" y="249872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32" name="Rectangle 91">
            <a:extLst>
              <a:ext uri="{FF2B5EF4-FFF2-40B4-BE49-F238E27FC236}">
                <a16:creationId xmlns:a16="http://schemas.microsoft.com/office/drawing/2014/main" id="{34BA739C-E432-452B-93D0-F34FBD436AC2}"/>
              </a:ext>
            </a:extLst>
          </p:cNvPr>
          <p:cNvSpPr>
            <a:spLocks noChangeArrowheads="1"/>
          </p:cNvSpPr>
          <p:nvPr/>
        </p:nvSpPr>
        <p:spPr bwMode="auto">
          <a:xfrm>
            <a:off x="2384425" y="226695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33" name="Rectangle 90">
            <a:extLst>
              <a:ext uri="{FF2B5EF4-FFF2-40B4-BE49-F238E27FC236}">
                <a16:creationId xmlns:a16="http://schemas.microsoft.com/office/drawing/2014/main" id="{BDDFEECC-EA1B-4C51-B1C7-698C9567C871}"/>
              </a:ext>
            </a:extLst>
          </p:cNvPr>
          <p:cNvSpPr>
            <a:spLocks noChangeArrowheads="1"/>
          </p:cNvSpPr>
          <p:nvPr/>
        </p:nvSpPr>
        <p:spPr bwMode="auto">
          <a:xfrm>
            <a:off x="2052638" y="22701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34" name="Rectangle 89">
            <a:extLst>
              <a:ext uri="{FF2B5EF4-FFF2-40B4-BE49-F238E27FC236}">
                <a16:creationId xmlns:a16="http://schemas.microsoft.com/office/drawing/2014/main" id="{CCAA038F-30E4-4075-891C-582392BEFB21}"/>
              </a:ext>
            </a:extLst>
          </p:cNvPr>
          <p:cNvSpPr>
            <a:spLocks noChangeArrowheads="1"/>
          </p:cNvSpPr>
          <p:nvPr/>
        </p:nvSpPr>
        <p:spPr bwMode="auto">
          <a:xfrm>
            <a:off x="1711325" y="2271713"/>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35" name="Rectangle 88">
            <a:extLst>
              <a:ext uri="{FF2B5EF4-FFF2-40B4-BE49-F238E27FC236}">
                <a16:creationId xmlns:a16="http://schemas.microsoft.com/office/drawing/2014/main" id="{F416FB7D-5602-4D5B-B261-8F555B825263}"/>
              </a:ext>
            </a:extLst>
          </p:cNvPr>
          <p:cNvSpPr>
            <a:spLocks noChangeArrowheads="1"/>
          </p:cNvSpPr>
          <p:nvPr/>
        </p:nvSpPr>
        <p:spPr bwMode="auto">
          <a:xfrm>
            <a:off x="1362075" y="22717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36" name="Rectangle 87">
            <a:extLst>
              <a:ext uri="{FF2B5EF4-FFF2-40B4-BE49-F238E27FC236}">
                <a16:creationId xmlns:a16="http://schemas.microsoft.com/office/drawing/2014/main" id="{BB92FB77-1020-48E8-AB45-D09207FF9DF4}"/>
              </a:ext>
            </a:extLst>
          </p:cNvPr>
          <p:cNvSpPr>
            <a:spLocks noChangeArrowheads="1"/>
          </p:cNvSpPr>
          <p:nvPr/>
        </p:nvSpPr>
        <p:spPr bwMode="auto">
          <a:xfrm>
            <a:off x="1008063" y="22733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37" name="Rectangle 86">
            <a:extLst>
              <a:ext uri="{FF2B5EF4-FFF2-40B4-BE49-F238E27FC236}">
                <a16:creationId xmlns:a16="http://schemas.microsoft.com/office/drawing/2014/main" id="{2AD09A4E-0E0D-49D9-A1DE-C1AD9126ED42}"/>
              </a:ext>
            </a:extLst>
          </p:cNvPr>
          <p:cNvSpPr>
            <a:spLocks noChangeArrowheads="1"/>
          </p:cNvSpPr>
          <p:nvPr/>
        </p:nvSpPr>
        <p:spPr bwMode="auto">
          <a:xfrm>
            <a:off x="652463" y="22685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38" name="Rectangle 85">
            <a:extLst>
              <a:ext uri="{FF2B5EF4-FFF2-40B4-BE49-F238E27FC236}">
                <a16:creationId xmlns:a16="http://schemas.microsoft.com/office/drawing/2014/main" id="{CCB2766C-44B1-433B-8CC1-E0817AA87F7A}"/>
              </a:ext>
            </a:extLst>
          </p:cNvPr>
          <p:cNvSpPr>
            <a:spLocks noChangeArrowheads="1"/>
          </p:cNvSpPr>
          <p:nvPr/>
        </p:nvSpPr>
        <p:spPr bwMode="auto">
          <a:xfrm>
            <a:off x="303213" y="22685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39" name="Rectangle 115">
            <a:extLst>
              <a:ext uri="{FF2B5EF4-FFF2-40B4-BE49-F238E27FC236}">
                <a16:creationId xmlns:a16="http://schemas.microsoft.com/office/drawing/2014/main" id="{23881930-A916-4531-B641-3764127D6674}"/>
              </a:ext>
            </a:extLst>
          </p:cNvPr>
          <p:cNvSpPr>
            <a:spLocks noChangeArrowheads="1"/>
          </p:cNvSpPr>
          <p:nvPr/>
        </p:nvSpPr>
        <p:spPr bwMode="auto">
          <a:xfrm>
            <a:off x="1371600" y="31765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40" name="Rectangle 115">
            <a:extLst>
              <a:ext uri="{FF2B5EF4-FFF2-40B4-BE49-F238E27FC236}">
                <a16:creationId xmlns:a16="http://schemas.microsoft.com/office/drawing/2014/main" id="{B5053F81-0F9F-4C7B-841C-7C57AC8EE160}"/>
              </a:ext>
            </a:extLst>
          </p:cNvPr>
          <p:cNvSpPr>
            <a:spLocks noChangeArrowheads="1"/>
          </p:cNvSpPr>
          <p:nvPr/>
        </p:nvSpPr>
        <p:spPr bwMode="auto">
          <a:xfrm>
            <a:off x="1720850" y="3176588"/>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41" name="Rectangle 115">
            <a:extLst>
              <a:ext uri="{FF2B5EF4-FFF2-40B4-BE49-F238E27FC236}">
                <a16:creationId xmlns:a16="http://schemas.microsoft.com/office/drawing/2014/main" id="{308C53F8-1E73-4658-B370-26EEE4633153}"/>
              </a:ext>
            </a:extLst>
          </p:cNvPr>
          <p:cNvSpPr>
            <a:spLocks noChangeArrowheads="1"/>
          </p:cNvSpPr>
          <p:nvPr/>
        </p:nvSpPr>
        <p:spPr bwMode="auto">
          <a:xfrm>
            <a:off x="2052638" y="31765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42" name="Rectangle 115">
            <a:extLst>
              <a:ext uri="{FF2B5EF4-FFF2-40B4-BE49-F238E27FC236}">
                <a16:creationId xmlns:a16="http://schemas.microsoft.com/office/drawing/2014/main" id="{74AF327C-FEC7-4E8B-9667-E095078A972C}"/>
              </a:ext>
            </a:extLst>
          </p:cNvPr>
          <p:cNvSpPr>
            <a:spLocks noChangeArrowheads="1"/>
          </p:cNvSpPr>
          <p:nvPr/>
        </p:nvSpPr>
        <p:spPr bwMode="auto">
          <a:xfrm>
            <a:off x="2384425" y="31718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243" name="Line 838">
            <a:extLst>
              <a:ext uri="{FF2B5EF4-FFF2-40B4-BE49-F238E27FC236}">
                <a16:creationId xmlns:a16="http://schemas.microsoft.com/office/drawing/2014/main" id="{3DD96997-9926-498B-8C94-9622994A6350}"/>
              </a:ext>
            </a:extLst>
          </p:cNvPr>
          <p:cNvSpPr>
            <a:spLocks noChangeShapeType="1"/>
          </p:cNvSpPr>
          <p:nvPr/>
        </p:nvSpPr>
        <p:spPr bwMode="auto">
          <a:xfrm flipV="1">
            <a:off x="382588" y="206216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4" name="Text Box 850">
            <a:extLst>
              <a:ext uri="{FF2B5EF4-FFF2-40B4-BE49-F238E27FC236}">
                <a16:creationId xmlns:a16="http://schemas.microsoft.com/office/drawing/2014/main" id="{23F335E5-6D56-4B5F-8D5F-245672577D65}"/>
              </a:ext>
            </a:extLst>
          </p:cNvPr>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2024</a:t>
            </a:r>
            <a:endParaRPr lang="en-US" altLang="en-US" sz="2800" b="1" baseline="-25000"/>
          </a:p>
        </p:txBody>
      </p:sp>
      <p:sp>
        <p:nvSpPr>
          <p:cNvPr id="3245" name="Rectangle 2">
            <a:extLst>
              <a:ext uri="{FF2B5EF4-FFF2-40B4-BE49-F238E27FC236}">
                <a16:creationId xmlns:a16="http://schemas.microsoft.com/office/drawing/2014/main" id="{761F53FF-F2F4-425E-ADE5-25C84AAAC045}"/>
              </a:ext>
            </a:extLst>
          </p:cNvPr>
          <p:cNvSpPr>
            <a:spLocks noChangeArrowheads="1"/>
          </p:cNvSpPr>
          <p:nvPr/>
        </p:nvSpPr>
        <p:spPr bwMode="auto">
          <a:xfrm>
            <a:off x="7959725"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46" name="Rectangle 3">
            <a:extLst>
              <a:ext uri="{FF2B5EF4-FFF2-40B4-BE49-F238E27FC236}">
                <a16:creationId xmlns:a16="http://schemas.microsoft.com/office/drawing/2014/main" id="{F4519906-E041-48A2-B51F-7FCCAAEF2F17}"/>
              </a:ext>
            </a:extLst>
          </p:cNvPr>
          <p:cNvSpPr>
            <a:spLocks noChangeArrowheads="1"/>
          </p:cNvSpPr>
          <p:nvPr/>
        </p:nvSpPr>
        <p:spPr bwMode="auto">
          <a:xfrm>
            <a:off x="7615238"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47" name="Rectangle 4">
            <a:extLst>
              <a:ext uri="{FF2B5EF4-FFF2-40B4-BE49-F238E27FC236}">
                <a16:creationId xmlns:a16="http://schemas.microsoft.com/office/drawing/2014/main" id="{610BB90E-12CE-4859-8506-4B5127D334F0}"/>
              </a:ext>
            </a:extLst>
          </p:cNvPr>
          <p:cNvSpPr>
            <a:spLocks noChangeArrowheads="1"/>
          </p:cNvSpPr>
          <p:nvPr/>
        </p:nvSpPr>
        <p:spPr bwMode="auto">
          <a:xfrm>
            <a:off x="7270750"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48" name="Rectangle 5">
            <a:extLst>
              <a:ext uri="{FF2B5EF4-FFF2-40B4-BE49-F238E27FC236}">
                <a16:creationId xmlns:a16="http://schemas.microsoft.com/office/drawing/2014/main" id="{1034868E-EF57-4337-843A-5684E404E12C}"/>
              </a:ext>
            </a:extLst>
          </p:cNvPr>
          <p:cNvSpPr>
            <a:spLocks noChangeArrowheads="1"/>
          </p:cNvSpPr>
          <p:nvPr/>
        </p:nvSpPr>
        <p:spPr bwMode="auto">
          <a:xfrm>
            <a:off x="6926263"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49" name="Rectangle 6">
            <a:extLst>
              <a:ext uri="{FF2B5EF4-FFF2-40B4-BE49-F238E27FC236}">
                <a16:creationId xmlns:a16="http://schemas.microsoft.com/office/drawing/2014/main" id="{124908C2-D0D3-41B2-8070-10A5B5A0A21E}"/>
              </a:ext>
            </a:extLst>
          </p:cNvPr>
          <p:cNvSpPr>
            <a:spLocks noChangeArrowheads="1"/>
          </p:cNvSpPr>
          <p:nvPr/>
        </p:nvSpPr>
        <p:spPr bwMode="auto">
          <a:xfrm>
            <a:off x="6581775"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50" name="Rectangle 7">
            <a:extLst>
              <a:ext uri="{FF2B5EF4-FFF2-40B4-BE49-F238E27FC236}">
                <a16:creationId xmlns:a16="http://schemas.microsoft.com/office/drawing/2014/main" id="{FEA9B796-5B53-447F-86D1-E6E0BD490E6B}"/>
              </a:ext>
            </a:extLst>
          </p:cNvPr>
          <p:cNvSpPr>
            <a:spLocks noChangeArrowheads="1"/>
          </p:cNvSpPr>
          <p:nvPr/>
        </p:nvSpPr>
        <p:spPr bwMode="auto">
          <a:xfrm>
            <a:off x="6237288"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51" name="Rectangle 8">
            <a:extLst>
              <a:ext uri="{FF2B5EF4-FFF2-40B4-BE49-F238E27FC236}">
                <a16:creationId xmlns:a16="http://schemas.microsoft.com/office/drawing/2014/main" id="{C8FA7323-A2E2-4794-9B7C-062BEA11DB6E}"/>
              </a:ext>
            </a:extLst>
          </p:cNvPr>
          <p:cNvSpPr>
            <a:spLocks noChangeArrowheads="1"/>
          </p:cNvSpPr>
          <p:nvPr/>
        </p:nvSpPr>
        <p:spPr bwMode="auto">
          <a:xfrm>
            <a:off x="5892800"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52" name="Rectangle 9">
            <a:extLst>
              <a:ext uri="{FF2B5EF4-FFF2-40B4-BE49-F238E27FC236}">
                <a16:creationId xmlns:a16="http://schemas.microsoft.com/office/drawing/2014/main" id="{EC182F40-B905-4327-A565-6A058D1ED5AF}"/>
              </a:ext>
            </a:extLst>
          </p:cNvPr>
          <p:cNvSpPr>
            <a:spLocks noChangeArrowheads="1"/>
          </p:cNvSpPr>
          <p:nvPr/>
        </p:nvSpPr>
        <p:spPr bwMode="auto">
          <a:xfrm>
            <a:off x="5892800" y="16827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2024</a:t>
            </a:r>
          </a:p>
          <a:p>
            <a:pPr algn="ctr" eaLnBrk="1" fontAlgn="b" hangingPunct="1">
              <a:spcBef>
                <a:spcPct val="0"/>
              </a:spcBef>
              <a:buFontTx/>
              <a:buNone/>
            </a:pPr>
            <a:endParaRPr lang="en-US" altLang="en-US" sz="1000" b="1"/>
          </a:p>
        </p:txBody>
      </p:sp>
      <p:sp>
        <p:nvSpPr>
          <p:cNvPr id="3253" name="Rectangle 112">
            <a:extLst>
              <a:ext uri="{FF2B5EF4-FFF2-40B4-BE49-F238E27FC236}">
                <a16:creationId xmlns:a16="http://schemas.microsoft.com/office/drawing/2014/main" id="{4FEA65EA-1877-4640-A6E6-689CD8315DA6}"/>
              </a:ext>
            </a:extLst>
          </p:cNvPr>
          <p:cNvSpPr>
            <a:spLocks noChangeArrowheads="1"/>
          </p:cNvSpPr>
          <p:nvPr/>
        </p:nvSpPr>
        <p:spPr bwMode="auto">
          <a:xfrm>
            <a:off x="7951788" y="1430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54" name="Rectangle 111">
            <a:extLst>
              <a:ext uri="{FF2B5EF4-FFF2-40B4-BE49-F238E27FC236}">
                <a16:creationId xmlns:a16="http://schemas.microsoft.com/office/drawing/2014/main" id="{7EE7C9DB-7A81-4393-B589-06E31A5A658E}"/>
              </a:ext>
            </a:extLst>
          </p:cNvPr>
          <p:cNvSpPr>
            <a:spLocks noChangeArrowheads="1"/>
          </p:cNvSpPr>
          <p:nvPr/>
        </p:nvSpPr>
        <p:spPr bwMode="auto">
          <a:xfrm>
            <a:off x="7627938" y="14287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55" name="Rectangle 110">
            <a:extLst>
              <a:ext uri="{FF2B5EF4-FFF2-40B4-BE49-F238E27FC236}">
                <a16:creationId xmlns:a16="http://schemas.microsoft.com/office/drawing/2014/main" id="{8561107E-EBBA-4EC8-9917-8190A51B1CCC}"/>
              </a:ext>
            </a:extLst>
          </p:cNvPr>
          <p:cNvSpPr>
            <a:spLocks noChangeArrowheads="1"/>
          </p:cNvSpPr>
          <p:nvPr/>
        </p:nvSpPr>
        <p:spPr bwMode="auto">
          <a:xfrm>
            <a:off x="7283450" y="14414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56" name="Rectangle 109">
            <a:extLst>
              <a:ext uri="{FF2B5EF4-FFF2-40B4-BE49-F238E27FC236}">
                <a16:creationId xmlns:a16="http://schemas.microsoft.com/office/drawing/2014/main" id="{585FBBC3-2CDA-43F2-9D78-1F4803C642AB}"/>
              </a:ext>
            </a:extLst>
          </p:cNvPr>
          <p:cNvSpPr>
            <a:spLocks noChangeArrowheads="1"/>
          </p:cNvSpPr>
          <p:nvPr/>
        </p:nvSpPr>
        <p:spPr bwMode="auto">
          <a:xfrm>
            <a:off x="6938963" y="14414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57" name="Rectangle 108">
            <a:extLst>
              <a:ext uri="{FF2B5EF4-FFF2-40B4-BE49-F238E27FC236}">
                <a16:creationId xmlns:a16="http://schemas.microsoft.com/office/drawing/2014/main" id="{4615BE09-B5A7-4EC9-9A49-74FED0299EA6}"/>
              </a:ext>
            </a:extLst>
          </p:cNvPr>
          <p:cNvSpPr>
            <a:spLocks noChangeArrowheads="1"/>
          </p:cNvSpPr>
          <p:nvPr/>
        </p:nvSpPr>
        <p:spPr bwMode="auto">
          <a:xfrm>
            <a:off x="6627813" y="14478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58" name="Rectangle 107">
            <a:extLst>
              <a:ext uri="{FF2B5EF4-FFF2-40B4-BE49-F238E27FC236}">
                <a16:creationId xmlns:a16="http://schemas.microsoft.com/office/drawing/2014/main" id="{F3623F0B-CE17-456A-828F-015A454AC4D2}"/>
              </a:ext>
            </a:extLst>
          </p:cNvPr>
          <p:cNvSpPr>
            <a:spLocks noChangeArrowheads="1"/>
          </p:cNvSpPr>
          <p:nvPr/>
        </p:nvSpPr>
        <p:spPr bwMode="auto">
          <a:xfrm>
            <a:off x="6310313" y="1450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59" name="Rectangle 106">
            <a:extLst>
              <a:ext uri="{FF2B5EF4-FFF2-40B4-BE49-F238E27FC236}">
                <a16:creationId xmlns:a16="http://schemas.microsoft.com/office/drawing/2014/main" id="{44966DB6-496B-4799-BE85-90254FDDDEB2}"/>
              </a:ext>
            </a:extLst>
          </p:cNvPr>
          <p:cNvSpPr>
            <a:spLocks noChangeArrowheads="1"/>
          </p:cNvSpPr>
          <p:nvPr/>
        </p:nvSpPr>
        <p:spPr bwMode="auto">
          <a:xfrm>
            <a:off x="5965825" y="1450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60" name="Rectangle 105">
            <a:extLst>
              <a:ext uri="{FF2B5EF4-FFF2-40B4-BE49-F238E27FC236}">
                <a16:creationId xmlns:a16="http://schemas.microsoft.com/office/drawing/2014/main" id="{772F1FCF-5E26-4222-BFC7-31C5935316DB}"/>
              </a:ext>
            </a:extLst>
          </p:cNvPr>
          <p:cNvSpPr>
            <a:spLocks noChangeArrowheads="1"/>
          </p:cNvSpPr>
          <p:nvPr/>
        </p:nvSpPr>
        <p:spPr bwMode="auto">
          <a:xfrm>
            <a:off x="7951788" y="12017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61" name="Rectangle 104">
            <a:extLst>
              <a:ext uri="{FF2B5EF4-FFF2-40B4-BE49-F238E27FC236}">
                <a16:creationId xmlns:a16="http://schemas.microsoft.com/office/drawing/2014/main" id="{0CE07F40-483E-4EFC-89F5-9155B5250F3D}"/>
              </a:ext>
            </a:extLst>
          </p:cNvPr>
          <p:cNvSpPr>
            <a:spLocks noChangeArrowheads="1"/>
          </p:cNvSpPr>
          <p:nvPr/>
        </p:nvSpPr>
        <p:spPr bwMode="auto">
          <a:xfrm>
            <a:off x="7627938" y="11985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62" name="Rectangle 103">
            <a:extLst>
              <a:ext uri="{FF2B5EF4-FFF2-40B4-BE49-F238E27FC236}">
                <a16:creationId xmlns:a16="http://schemas.microsoft.com/office/drawing/2014/main" id="{92C7EAAA-2264-4723-8B69-FF2781434AA2}"/>
              </a:ext>
            </a:extLst>
          </p:cNvPr>
          <p:cNvSpPr>
            <a:spLocks noChangeArrowheads="1"/>
          </p:cNvSpPr>
          <p:nvPr/>
        </p:nvSpPr>
        <p:spPr bwMode="auto">
          <a:xfrm>
            <a:off x="7283450" y="1211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63" name="Rectangle 102">
            <a:extLst>
              <a:ext uri="{FF2B5EF4-FFF2-40B4-BE49-F238E27FC236}">
                <a16:creationId xmlns:a16="http://schemas.microsoft.com/office/drawing/2014/main" id="{D1D238D8-754C-4A8F-961E-6AE23FD50037}"/>
              </a:ext>
            </a:extLst>
          </p:cNvPr>
          <p:cNvSpPr>
            <a:spLocks noChangeArrowheads="1"/>
          </p:cNvSpPr>
          <p:nvPr/>
        </p:nvSpPr>
        <p:spPr bwMode="auto">
          <a:xfrm>
            <a:off x="6938963" y="1211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64" name="Rectangle 101">
            <a:extLst>
              <a:ext uri="{FF2B5EF4-FFF2-40B4-BE49-F238E27FC236}">
                <a16:creationId xmlns:a16="http://schemas.microsoft.com/office/drawing/2014/main" id="{3C91883E-9804-458C-96A9-744F46DD3B35}"/>
              </a:ext>
            </a:extLst>
          </p:cNvPr>
          <p:cNvSpPr>
            <a:spLocks noChangeArrowheads="1"/>
          </p:cNvSpPr>
          <p:nvPr/>
        </p:nvSpPr>
        <p:spPr bwMode="auto">
          <a:xfrm>
            <a:off x="6627813" y="12176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65" name="Rectangle 100">
            <a:extLst>
              <a:ext uri="{FF2B5EF4-FFF2-40B4-BE49-F238E27FC236}">
                <a16:creationId xmlns:a16="http://schemas.microsoft.com/office/drawing/2014/main" id="{34911E4E-4A88-4638-AB43-DCBB154EB3F0}"/>
              </a:ext>
            </a:extLst>
          </p:cNvPr>
          <p:cNvSpPr>
            <a:spLocks noChangeArrowheads="1"/>
          </p:cNvSpPr>
          <p:nvPr/>
        </p:nvSpPr>
        <p:spPr bwMode="auto">
          <a:xfrm>
            <a:off x="6310313" y="1220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66" name="Rectangle 99">
            <a:extLst>
              <a:ext uri="{FF2B5EF4-FFF2-40B4-BE49-F238E27FC236}">
                <a16:creationId xmlns:a16="http://schemas.microsoft.com/office/drawing/2014/main" id="{04505730-3857-471E-B1EA-C842598C1DA7}"/>
              </a:ext>
            </a:extLst>
          </p:cNvPr>
          <p:cNvSpPr>
            <a:spLocks noChangeArrowheads="1"/>
          </p:cNvSpPr>
          <p:nvPr/>
        </p:nvSpPr>
        <p:spPr bwMode="auto">
          <a:xfrm>
            <a:off x="5965825" y="12207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67" name="Rectangle 98">
            <a:extLst>
              <a:ext uri="{FF2B5EF4-FFF2-40B4-BE49-F238E27FC236}">
                <a16:creationId xmlns:a16="http://schemas.microsoft.com/office/drawing/2014/main" id="{2EA2435C-CCF5-47D4-A055-69BEC784CB1E}"/>
              </a:ext>
            </a:extLst>
          </p:cNvPr>
          <p:cNvSpPr>
            <a:spLocks noChangeArrowheads="1"/>
          </p:cNvSpPr>
          <p:nvPr/>
        </p:nvSpPr>
        <p:spPr bwMode="auto">
          <a:xfrm>
            <a:off x="7951788" y="9715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68" name="Rectangle 97">
            <a:extLst>
              <a:ext uri="{FF2B5EF4-FFF2-40B4-BE49-F238E27FC236}">
                <a16:creationId xmlns:a16="http://schemas.microsoft.com/office/drawing/2014/main" id="{A21C5537-7E2D-4E68-87A6-062997A0AC19}"/>
              </a:ext>
            </a:extLst>
          </p:cNvPr>
          <p:cNvSpPr>
            <a:spLocks noChangeArrowheads="1"/>
          </p:cNvSpPr>
          <p:nvPr/>
        </p:nvSpPr>
        <p:spPr bwMode="auto">
          <a:xfrm>
            <a:off x="7627938" y="9683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69" name="Rectangle 96">
            <a:extLst>
              <a:ext uri="{FF2B5EF4-FFF2-40B4-BE49-F238E27FC236}">
                <a16:creationId xmlns:a16="http://schemas.microsoft.com/office/drawing/2014/main" id="{007871CF-8CEC-4254-9377-12AA6CB104FC}"/>
              </a:ext>
            </a:extLst>
          </p:cNvPr>
          <p:cNvSpPr>
            <a:spLocks noChangeArrowheads="1"/>
          </p:cNvSpPr>
          <p:nvPr/>
        </p:nvSpPr>
        <p:spPr bwMode="auto">
          <a:xfrm>
            <a:off x="7283450" y="9826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70" name="Rectangle 95">
            <a:extLst>
              <a:ext uri="{FF2B5EF4-FFF2-40B4-BE49-F238E27FC236}">
                <a16:creationId xmlns:a16="http://schemas.microsoft.com/office/drawing/2014/main" id="{251B9CB3-5DEF-4BC3-8345-759CF680ABC4}"/>
              </a:ext>
            </a:extLst>
          </p:cNvPr>
          <p:cNvSpPr>
            <a:spLocks noChangeArrowheads="1"/>
          </p:cNvSpPr>
          <p:nvPr/>
        </p:nvSpPr>
        <p:spPr bwMode="auto">
          <a:xfrm>
            <a:off x="6938963" y="9826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71" name="Rectangle 94">
            <a:extLst>
              <a:ext uri="{FF2B5EF4-FFF2-40B4-BE49-F238E27FC236}">
                <a16:creationId xmlns:a16="http://schemas.microsoft.com/office/drawing/2014/main" id="{78831BCD-7363-4ADC-BB56-F5C525814D4D}"/>
              </a:ext>
            </a:extLst>
          </p:cNvPr>
          <p:cNvSpPr>
            <a:spLocks noChangeArrowheads="1"/>
          </p:cNvSpPr>
          <p:nvPr/>
        </p:nvSpPr>
        <p:spPr bwMode="auto">
          <a:xfrm>
            <a:off x="6627813" y="9874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72" name="Rectangle 93">
            <a:extLst>
              <a:ext uri="{FF2B5EF4-FFF2-40B4-BE49-F238E27FC236}">
                <a16:creationId xmlns:a16="http://schemas.microsoft.com/office/drawing/2014/main" id="{E2796778-95E4-491E-9743-E0D6F2EEED53}"/>
              </a:ext>
            </a:extLst>
          </p:cNvPr>
          <p:cNvSpPr>
            <a:spLocks noChangeArrowheads="1"/>
          </p:cNvSpPr>
          <p:nvPr/>
        </p:nvSpPr>
        <p:spPr bwMode="auto">
          <a:xfrm>
            <a:off x="6310313" y="9906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73" name="Rectangle 92">
            <a:extLst>
              <a:ext uri="{FF2B5EF4-FFF2-40B4-BE49-F238E27FC236}">
                <a16:creationId xmlns:a16="http://schemas.microsoft.com/office/drawing/2014/main" id="{441047C7-967B-444E-9CFC-62B977B72F66}"/>
              </a:ext>
            </a:extLst>
          </p:cNvPr>
          <p:cNvSpPr>
            <a:spLocks noChangeArrowheads="1"/>
          </p:cNvSpPr>
          <p:nvPr/>
        </p:nvSpPr>
        <p:spPr bwMode="auto">
          <a:xfrm>
            <a:off x="5965825" y="9906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74" name="Rectangle 91">
            <a:extLst>
              <a:ext uri="{FF2B5EF4-FFF2-40B4-BE49-F238E27FC236}">
                <a16:creationId xmlns:a16="http://schemas.microsoft.com/office/drawing/2014/main" id="{7D0C0E14-6780-4ABF-A83C-358EA4536916}"/>
              </a:ext>
            </a:extLst>
          </p:cNvPr>
          <p:cNvSpPr>
            <a:spLocks noChangeArrowheads="1"/>
          </p:cNvSpPr>
          <p:nvPr/>
        </p:nvSpPr>
        <p:spPr bwMode="auto">
          <a:xfrm>
            <a:off x="7951788" y="741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75" name="Rectangle 90">
            <a:extLst>
              <a:ext uri="{FF2B5EF4-FFF2-40B4-BE49-F238E27FC236}">
                <a16:creationId xmlns:a16="http://schemas.microsoft.com/office/drawing/2014/main" id="{9237A624-30B2-41C7-8003-C7336561C3F5}"/>
              </a:ext>
            </a:extLst>
          </p:cNvPr>
          <p:cNvSpPr>
            <a:spLocks noChangeArrowheads="1"/>
          </p:cNvSpPr>
          <p:nvPr/>
        </p:nvSpPr>
        <p:spPr bwMode="auto">
          <a:xfrm>
            <a:off x="7627938" y="7381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76" name="Rectangle 89">
            <a:extLst>
              <a:ext uri="{FF2B5EF4-FFF2-40B4-BE49-F238E27FC236}">
                <a16:creationId xmlns:a16="http://schemas.microsoft.com/office/drawing/2014/main" id="{36F2BB52-8350-4CB4-AF65-9795411AAEB0}"/>
              </a:ext>
            </a:extLst>
          </p:cNvPr>
          <p:cNvSpPr>
            <a:spLocks noChangeArrowheads="1"/>
          </p:cNvSpPr>
          <p:nvPr/>
        </p:nvSpPr>
        <p:spPr bwMode="auto">
          <a:xfrm>
            <a:off x="7283450" y="7524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77" name="Rectangle 88">
            <a:extLst>
              <a:ext uri="{FF2B5EF4-FFF2-40B4-BE49-F238E27FC236}">
                <a16:creationId xmlns:a16="http://schemas.microsoft.com/office/drawing/2014/main" id="{C1B6F5D0-576A-4FE8-AE29-FD361976A36C}"/>
              </a:ext>
            </a:extLst>
          </p:cNvPr>
          <p:cNvSpPr>
            <a:spLocks noChangeArrowheads="1"/>
          </p:cNvSpPr>
          <p:nvPr/>
        </p:nvSpPr>
        <p:spPr bwMode="auto">
          <a:xfrm>
            <a:off x="6938963" y="7524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78" name="Rectangle 87">
            <a:extLst>
              <a:ext uri="{FF2B5EF4-FFF2-40B4-BE49-F238E27FC236}">
                <a16:creationId xmlns:a16="http://schemas.microsoft.com/office/drawing/2014/main" id="{4E3F0DFF-2ED3-4008-9966-71C4762BA82B}"/>
              </a:ext>
            </a:extLst>
          </p:cNvPr>
          <p:cNvSpPr>
            <a:spLocks noChangeArrowheads="1"/>
          </p:cNvSpPr>
          <p:nvPr/>
        </p:nvSpPr>
        <p:spPr bwMode="auto">
          <a:xfrm>
            <a:off x="6627813" y="7572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79" name="Rectangle 86">
            <a:extLst>
              <a:ext uri="{FF2B5EF4-FFF2-40B4-BE49-F238E27FC236}">
                <a16:creationId xmlns:a16="http://schemas.microsoft.com/office/drawing/2014/main" id="{88DEBE00-BAA8-476B-A8A5-3247EEA77621}"/>
              </a:ext>
            </a:extLst>
          </p:cNvPr>
          <p:cNvSpPr>
            <a:spLocks noChangeArrowheads="1"/>
          </p:cNvSpPr>
          <p:nvPr/>
        </p:nvSpPr>
        <p:spPr bwMode="auto">
          <a:xfrm>
            <a:off x="6310313" y="7604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80" name="Rectangle 85">
            <a:extLst>
              <a:ext uri="{FF2B5EF4-FFF2-40B4-BE49-F238E27FC236}">
                <a16:creationId xmlns:a16="http://schemas.microsoft.com/office/drawing/2014/main" id="{57423A91-D8D5-4D4D-81A3-90C344507703}"/>
              </a:ext>
            </a:extLst>
          </p:cNvPr>
          <p:cNvSpPr>
            <a:spLocks noChangeArrowheads="1"/>
          </p:cNvSpPr>
          <p:nvPr/>
        </p:nvSpPr>
        <p:spPr bwMode="auto">
          <a:xfrm>
            <a:off x="5965825" y="7604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81" name="Rectangle 84">
            <a:extLst>
              <a:ext uri="{FF2B5EF4-FFF2-40B4-BE49-F238E27FC236}">
                <a16:creationId xmlns:a16="http://schemas.microsoft.com/office/drawing/2014/main" id="{F191DEF4-D951-4F6E-BFD6-45F7F46CCC0C}"/>
              </a:ext>
            </a:extLst>
          </p:cNvPr>
          <p:cNvSpPr>
            <a:spLocks noChangeArrowheads="1"/>
          </p:cNvSpPr>
          <p:nvPr/>
        </p:nvSpPr>
        <p:spPr bwMode="auto">
          <a:xfrm>
            <a:off x="7951788" y="5111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82" name="Rectangle 83">
            <a:extLst>
              <a:ext uri="{FF2B5EF4-FFF2-40B4-BE49-F238E27FC236}">
                <a16:creationId xmlns:a16="http://schemas.microsoft.com/office/drawing/2014/main" id="{4047F35B-071E-4B54-8D31-5582984BB458}"/>
              </a:ext>
            </a:extLst>
          </p:cNvPr>
          <p:cNvSpPr>
            <a:spLocks noChangeArrowheads="1"/>
          </p:cNvSpPr>
          <p:nvPr/>
        </p:nvSpPr>
        <p:spPr bwMode="auto">
          <a:xfrm>
            <a:off x="7627938" y="5095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83" name="Rectangle 82">
            <a:extLst>
              <a:ext uri="{FF2B5EF4-FFF2-40B4-BE49-F238E27FC236}">
                <a16:creationId xmlns:a16="http://schemas.microsoft.com/office/drawing/2014/main" id="{546AE60A-B78E-434B-A940-C154BCCFA7BC}"/>
              </a:ext>
            </a:extLst>
          </p:cNvPr>
          <p:cNvSpPr>
            <a:spLocks noChangeArrowheads="1"/>
          </p:cNvSpPr>
          <p:nvPr/>
        </p:nvSpPr>
        <p:spPr bwMode="auto">
          <a:xfrm>
            <a:off x="7283450" y="5238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84" name="Rectangle 81">
            <a:extLst>
              <a:ext uri="{FF2B5EF4-FFF2-40B4-BE49-F238E27FC236}">
                <a16:creationId xmlns:a16="http://schemas.microsoft.com/office/drawing/2014/main" id="{892872F1-225A-4E0F-AF92-3B65AF873C81}"/>
              </a:ext>
            </a:extLst>
          </p:cNvPr>
          <p:cNvSpPr>
            <a:spLocks noChangeArrowheads="1"/>
          </p:cNvSpPr>
          <p:nvPr/>
        </p:nvSpPr>
        <p:spPr bwMode="auto">
          <a:xfrm>
            <a:off x="6938963" y="5238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285" name="Rectangle 114">
            <a:extLst>
              <a:ext uri="{FF2B5EF4-FFF2-40B4-BE49-F238E27FC236}">
                <a16:creationId xmlns:a16="http://schemas.microsoft.com/office/drawing/2014/main" id="{813469DC-CE91-4DE3-B9B1-976F6778BB7D}"/>
              </a:ext>
            </a:extLst>
          </p:cNvPr>
          <p:cNvSpPr>
            <a:spLocks noChangeArrowheads="1"/>
          </p:cNvSpPr>
          <p:nvPr/>
        </p:nvSpPr>
        <p:spPr bwMode="auto">
          <a:xfrm>
            <a:off x="6621463" y="5254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286" name="Rectangle 113">
            <a:extLst>
              <a:ext uri="{FF2B5EF4-FFF2-40B4-BE49-F238E27FC236}">
                <a16:creationId xmlns:a16="http://schemas.microsoft.com/office/drawing/2014/main" id="{4552B6D2-A16C-4BC2-BC86-76C2FFC71B31}"/>
              </a:ext>
            </a:extLst>
          </p:cNvPr>
          <p:cNvSpPr>
            <a:spLocks noChangeArrowheads="1"/>
          </p:cNvSpPr>
          <p:nvPr/>
        </p:nvSpPr>
        <p:spPr bwMode="auto">
          <a:xfrm>
            <a:off x="6278563" y="534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287" name="Rectangle 113">
            <a:extLst>
              <a:ext uri="{FF2B5EF4-FFF2-40B4-BE49-F238E27FC236}">
                <a16:creationId xmlns:a16="http://schemas.microsoft.com/office/drawing/2014/main" id="{29343C62-5DCB-4326-9359-8CE8026B0547}"/>
              </a:ext>
            </a:extLst>
          </p:cNvPr>
          <p:cNvSpPr>
            <a:spLocks noChangeArrowheads="1"/>
          </p:cNvSpPr>
          <p:nvPr/>
        </p:nvSpPr>
        <p:spPr bwMode="auto">
          <a:xfrm>
            <a:off x="5932488" y="534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288" name="Rectangle 2">
            <a:extLst>
              <a:ext uri="{FF2B5EF4-FFF2-40B4-BE49-F238E27FC236}">
                <a16:creationId xmlns:a16="http://schemas.microsoft.com/office/drawing/2014/main" id="{DF9FFC89-FC48-4D53-BF09-151932067132}"/>
              </a:ext>
            </a:extLst>
          </p:cNvPr>
          <p:cNvSpPr>
            <a:spLocks noChangeArrowheads="1"/>
          </p:cNvSpPr>
          <p:nvPr/>
        </p:nvSpPr>
        <p:spPr bwMode="auto">
          <a:xfrm>
            <a:off x="7934325"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89" name="Rectangle 3">
            <a:extLst>
              <a:ext uri="{FF2B5EF4-FFF2-40B4-BE49-F238E27FC236}">
                <a16:creationId xmlns:a16="http://schemas.microsoft.com/office/drawing/2014/main" id="{8E275FDD-139F-4DEC-8541-B0AF09AC11E2}"/>
              </a:ext>
            </a:extLst>
          </p:cNvPr>
          <p:cNvSpPr>
            <a:spLocks noChangeArrowheads="1"/>
          </p:cNvSpPr>
          <p:nvPr/>
        </p:nvSpPr>
        <p:spPr bwMode="auto">
          <a:xfrm>
            <a:off x="7589838"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90" name="Rectangle 4">
            <a:extLst>
              <a:ext uri="{FF2B5EF4-FFF2-40B4-BE49-F238E27FC236}">
                <a16:creationId xmlns:a16="http://schemas.microsoft.com/office/drawing/2014/main" id="{8F529789-B17B-4994-9F33-C24AC5545B10}"/>
              </a:ext>
            </a:extLst>
          </p:cNvPr>
          <p:cNvSpPr>
            <a:spLocks noChangeArrowheads="1"/>
          </p:cNvSpPr>
          <p:nvPr/>
        </p:nvSpPr>
        <p:spPr bwMode="auto">
          <a:xfrm>
            <a:off x="7245350"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91" name="Rectangle 5">
            <a:extLst>
              <a:ext uri="{FF2B5EF4-FFF2-40B4-BE49-F238E27FC236}">
                <a16:creationId xmlns:a16="http://schemas.microsoft.com/office/drawing/2014/main" id="{635FF4E8-FA36-4F15-BD80-6CC8E755A674}"/>
              </a:ext>
            </a:extLst>
          </p:cNvPr>
          <p:cNvSpPr>
            <a:spLocks noChangeArrowheads="1"/>
          </p:cNvSpPr>
          <p:nvPr/>
        </p:nvSpPr>
        <p:spPr bwMode="auto">
          <a:xfrm>
            <a:off x="6900863"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92" name="Rectangle 6">
            <a:extLst>
              <a:ext uri="{FF2B5EF4-FFF2-40B4-BE49-F238E27FC236}">
                <a16:creationId xmlns:a16="http://schemas.microsoft.com/office/drawing/2014/main" id="{8FB79570-8005-4FDF-B24F-56833E9580BF}"/>
              </a:ext>
            </a:extLst>
          </p:cNvPr>
          <p:cNvSpPr>
            <a:spLocks noChangeArrowheads="1"/>
          </p:cNvSpPr>
          <p:nvPr/>
        </p:nvSpPr>
        <p:spPr bwMode="auto">
          <a:xfrm>
            <a:off x="6556375"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93" name="Rectangle 7">
            <a:extLst>
              <a:ext uri="{FF2B5EF4-FFF2-40B4-BE49-F238E27FC236}">
                <a16:creationId xmlns:a16="http://schemas.microsoft.com/office/drawing/2014/main" id="{63E43115-2A11-43AA-92B3-70CCE011765C}"/>
              </a:ext>
            </a:extLst>
          </p:cNvPr>
          <p:cNvSpPr>
            <a:spLocks noChangeArrowheads="1"/>
          </p:cNvSpPr>
          <p:nvPr/>
        </p:nvSpPr>
        <p:spPr bwMode="auto">
          <a:xfrm>
            <a:off x="6211888"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94" name="Rectangle 8">
            <a:extLst>
              <a:ext uri="{FF2B5EF4-FFF2-40B4-BE49-F238E27FC236}">
                <a16:creationId xmlns:a16="http://schemas.microsoft.com/office/drawing/2014/main" id="{8DD400C8-AD8D-4BCC-804B-D79B957BFC2B}"/>
              </a:ext>
            </a:extLst>
          </p:cNvPr>
          <p:cNvSpPr>
            <a:spLocks noChangeArrowheads="1"/>
          </p:cNvSpPr>
          <p:nvPr/>
        </p:nvSpPr>
        <p:spPr bwMode="auto">
          <a:xfrm>
            <a:off x="5867400"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95" name="Rectangle 9">
            <a:extLst>
              <a:ext uri="{FF2B5EF4-FFF2-40B4-BE49-F238E27FC236}">
                <a16:creationId xmlns:a16="http://schemas.microsoft.com/office/drawing/2014/main" id="{A86CABBB-6F4C-4418-9DF1-B9B20FE89CC5}"/>
              </a:ext>
            </a:extLst>
          </p:cNvPr>
          <p:cNvSpPr>
            <a:spLocks noChangeArrowheads="1"/>
          </p:cNvSpPr>
          <p:nvPr/>
        </p:nvSpPr>
        <p:spPr bwMode="auto">
          <a:xfrm>
            <a:off x="5867400" y="1954213"/>
            <a:ext cx="2411413"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2024</a:t>
            </a:r>
          </a:p>
          <a:p>
            <a:pPr algn="ctr" eaLnBrk="1" fontAlgn="b" hangingPunct="1">
              <a:spcBef>
                <a:spcPct val="0"/>
              </a:spcBef>
              <a:buFontTx/>
              <a:buNone/>
            </a:pPr>
            <a:endParaRPr lang="en-US" altLang="en-US" sz="1000" b="1"/>
          </a:p>
        </p:txBody>
      </p:sp>
      <p:sp>
        <p:nvSpPr>
          <p:cNvPr id="3296" name="Rectangle 112">
            <a:extLst>
              <a:ext uri="{FF2B5EF4-FFF2-40B4-BE49-F238E27FC236}">
                <a16:creationId xmlns:a16="http://schemas.microsoft.com/office/drawing/2014/main" id="{30255C05-EB34-423C-9D29-21D6190E2FFA}"/>
              </a:ext>
            </a:extLst>
          </p:cNvPr>
          <p:cNvSpPr>
            <a:spLocks noChangeArrowheads="1"/>
          </p:cNvSpPr>
          <p:nvPr/>
        </p:nvSpPr>
        <p:spPr bwMode="auto">
          <a:xfrm>
            <a:off x="7954963" y="31400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97" name="Rectangle 111">
            <a:extLst>
              <a:ext uri="{FF2B5EF4-FFF2-40B4-BE49-F238E27FC236}">
                <a16:creationId xmlns:a16="http://schemas.microsoft.com/office/drawing/2014/main" id="{BD604605-8107-43DA-A3E6-7F49C6FCBF4F}"/>
              </a:ext>
            </a:extLst>
          </p:cNvPr>
          <p:cNvSpPr>
            <a:spLocks noChangeArrowheads="1"/>
          </p:cNvSpPr>
          <p:nvPr/>
        </p:nvSpPr>
        <p:spPr bwMode="auto">
          <a:xfrm>
            <a:off x="7594600" y="31384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98" name="Rectangle 110">
            <a:extLst>
              <a:ext uri="{FF2B5EF4-FFF2-40B4-BE49-F238E27FC236}">
                <a16:creationId xmlns:a16="http://schemas.microsoft.com/office/drawing/2014/main" id="{1D8C00E1-AB66-4C39-91DB-FA11B9EFB793}"/>
              </a:ext>
            </a:extLst>
          </p:cNvPr>
          <p:cNvSpPr>
            <a:spLocks noChangeArrowheads="1"/>
          </p:cNvSpPr>
          <p:nvPr/>
        </p:nvSpPr>
        <p:spPr bwMode="auto">
          <a:xfrm>
            <a:off x="7272338" y="31448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99" name="Rectangle 109">
            <a:extLst>
              <a:ext uri="{FF2B5EF4-FFF2-40B4-BE49-F238E27FC236}">
                <a16:creationId xmlns:a16="http://schemas.microsoft.com/office/drawing/2014/main" id="{987FA9ED-7FAC-4B20-AB72-81709341371A}"/>
              </a:ext>
            </a:extLst>
          </p:cNvPr>
          <p:cNvSpPr>
            <a:spLocks noChangeArrowheads="1"/>
          </p:cNvSpPr>
          <p:nvPr/>
        </p:nvSpPr>
        <p:spPr bwMode="auto">
          <a:xfrm>
            <a:off x="6927850" y="31448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00" name="Rectangle 108">
            <a:extLst>
              <a:ext uri="{FF2B5EF4-FFF2-40B4-BE49-F238E27FC236}">
                <a16:creationId xmlns:a16="http://schemas.microsoft.com/office/drawing/2014/main" id="{FA420734-A6E0-45CA-ABDE-E7328052F388}"/>
              </a:ext>
            </a:extLst>
          </p:cNvPr>
          <p:cNvSpPr>
            <a:spLocks noChangeArrowheads="1"/>
          </p:cNvSpPr>
          <p:nvPr/>
        </p:nvSpPr>
        <p:spPr bwMode="auto">
          <a:xfrm>
            <a:off x="6580188" y="31543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01" name="Rectangle 107">
            <a:extLst>
              <a:ext uri="{FF2B5EF4-FFF2-40B4-BE49-F238E27FC236}">
                <a16:creationId xmlns:a16="http://schemas.microsoft.com/office/drawing/2014/main" id="{48661C70-5CB4-4A93-BCC5-25544C3746EA}"/>
              </a:ext>
            </a:extLst>
          </p:cNvPr>
          <p:cNvSpPr>
            <a:spLocks noChangeArrowheads="1"/>
          </p:cNvSpPr>
          <p:nvPr/>
        </p:nvSpPr>
        <p:spPr bwMode="auto">
          <a:xfrm>
            <a:off x="6251575" y="31511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02" name="Rectangle 106">
            <a:extLst>
              <a:ext uri="{FF2B5EF4-FFF2-40B4-BE49-F238E27FC236}">
                <a16:creationId xmlns:a16="http://schemas.microsoft.com/office/drawing/2014/main" id="{A10C7B16-9946-4F71-BBD3-71E50CDEB6CF}"/>
              </a:ext>
            </a:extLst>
          </p:cNvPr>
          <p:cNvSpPr>
            <a:spLocks noChangeArrowheads="1"/>
          </p:cNvSpPr>
          <p:nvPr/>
        </p:nvSpPr>
        <p:spPr bwMode="auto">
          <a:xfrm>
            <a:off x="5907088" y="31511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03" name="Rectangle 105">
            <a:extLst>
              <a:ext uri="{FF2B5EF4-FFF2-40B4-BE49-F238E27FC236}">
                <a16:creationId xmlns:a16="http://schemas.microsoft.com/office/drawing/2014/main" id="{C3FAB3B0-987D-4F71-B47B-2A724F0845ED}"/>
              </a:ext>
            </a:extLst>
          </p:cNvPr>
          <p:cNvSpPr>
            <a:spLocks noChangeArrowheads="1"/>
          </p:cNvSpPr>
          <p:nvPr/>
        </p:nvSpPr>
        <p:spPr bwMode="auto">
          <a:xfrm>
            <a:off x="7954963" y="29146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04" name="Rectangle 104">
            <a:extLst>
              <a:ext uri="{FF2B5EF4-FFF2-40B4-BE49-F238E27FC236}">
                <a16:creationId xmlns:a16="http://schemas.microsoft.com/office/drawing/2014/main" id="{14B48226-1ED3-4EEB-AE9F-8781E3E99CAE}"/>
              </a:ext>
            </a:extLst>
          </p:cNvPr>
          <p:cNvSpPr>
            <a:spLocks noChangeArrowheads="1"/>
          </p:cNvSpPr>
          <p:nvPr/>
        </p:nvSpPr>
        <p:spPr bwMode="auto">
          <a:xfrm>
            <a:off x="7594600" y="29130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05" name="Rectangle 103">
            <a:extLst>
              <a:ext uri="{FF2B5EF4-FFF2-40B4-BE49-F238E27FC236}">
                <a16:creationId xmlns:a16="http://schemas.microsoft.com/office/drawing/2014/main" id="{32454A4D-FB93-434E-9880-DEEC58FCA270}"/>
              </a:ext>
            </a:extLst>
          </p:cNvPr>
          <p:cNvSpPr>
            <a:spLocks noChangeArrowheads="1"/>
          </p:cNvSpPr>
          <p:nvPr/>
        </p:nvSpPr>
        <p:spPr bwMode="auto">
          <a:xfrm>
            <a:off x="7272338" y="291941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06" name="Rectangle 102">
            <a:extLst>
              <a:ext uri="{FF2B5EF4-FFF2-40B4-BE49-F238E27FC236}">
                <a16:creationId xmlns:a16="http://schemas.microsoft.com/office/drawing/2014/main" id="{125E6317-D72E-4A7A-8CF3-B8D0EADC6CA3}"/>
              </a:ext>
            </a:extLst>
          </p:cNvPr>
          <p:cNvSpPr>
            <a:spLocks noChangeArrowheads="1"/>
          </p:cNvSpPr>
          <p:nvPr/>
        </p:nvSpPr>
        <p:spPr bwMode="auto">
          <a:xfrm>
            <a:off x="6927850" y="29194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07" name="Rectangle 101">
            <a:extLst>
              <a:ext uri="{FF2B5EF4-FFF2-40B4-BE49-F238E27FC236}">
                <a16:creationId xmlns:a16="http://schemas.microsoft.com/office/drawing/2014/main" id="{ACF7439F-4839-4437-8D0F-59AC776091A9}"/>
              </a:ext>
            </a:extLst>
          </p:cNvPr>
          <p:cNvSpPr>
            <a:spLocks noChangeArrowheads="1"/>
          </p:cNvSpPr>
          <p:nvPr/>
        </p:nvSpPr>
        <p:spPr bwMode="auto">
          <a:xfrm>
            <a:off x="6580188" y="29289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08" name="Rectangle 100">
            <a:extLst>
              <a:ext uri="{FF2B5EF4-FFF2-40B4-BE49-F238E27FC236}">
                <a16:creationId xmlns:a16="http://schemas.microsoft.com/office/drawing/2014/main" id="{55833181-B0B2-4993-AA8C-DCDFDA64413E}"/>
              </a:ext>
            </a:extLst>
          </p:cNvPr>
          <p:cNvSpPr>
            <a:spLocks noChangeArrowheads="1"/>
          </p:cNvSpPr>
          <p:nvPr/>
        </p:nvSpPr>
        <p:spPr bwMode="auto">
          <a:xfrm>
            <a:off x="6251575" y="29257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09" name="Rectangle 99">
            <a:extLst>
              <a:ext uri="{FF2B5EF4-FFF2-40B4-BE49-F238E27FC236}">
                <a16:creationId xmlns:a16="http://schemas.microsoft.com/office/drawing/2014/main" id="{EB88319D-F2BC-4417-A82B-E2E27FD141C2}"/>
              </a:ext>
            </a:extLst>
          </p:cNvPr>
          <p:cNvSpPr>
            <a:spLocks noChangeArrowheads="1"/>
          </p:cNvSpPr>
          <p:nvPr/>
        </p:nvSpPr>
        <p:spPr bwMode="auto">
          <a:xfrm>
            <a:off x="5907088" y="29257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10" name="Rectangle 98">
            <a:extLst>
              <a:ext uri="{FF2B5EF4-FFF2-40B4-BE49-F238E27FC236}">
                <a16:creationId xmlns:a16="http://schemas.microsoft.com/office/drawing/2014/main" id="{EBFE74A5-3C21-407E-9236-8C80E7EC3D16}"/>
              </a:ext>
            </a:extLst>
          </p:cNvPr>
          <p:cNvSpPr>
            <a:spLocks noChangeArrowheads="1"/>
          </p:cNvSpPr>
          <p:nvPr/>
        </p:nvSpPr>
        <p:spPr bwMode="auto">
          <a:xfrm>
            <a:off x="7954963" y="26892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11" name="Rectangle 97">
            <a:extLst>
              <a:ext uri="{FF2B5EF4-FFF2-40B4-BE49-F238E27FC236}">
                <a16:creationId xmlns:a16="http://schemas.microsoft.com/office/drawing/2014/main" id="{038B55F3-9628-4CC7-9140-DC99E42B2A9D}"/>
              </a:ext>
            </a:extLst>
          </p:cNvPr>
          <p:cNvSpPr>
            <a:spLocks noChangeArrowheads="1"/>
          </p:cNvSpPr>
          <p:nvPr/>
        </p:nvSpPr>
        <p:spPr bwMode="auto">
          <a:xfrm>
            <a:off x="7594600" y="26860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12" name="Rectangle 96">
            <a:extLst>
              <a:ext uri="{FF2B5EF4-FFF2-40B4-BE49-F238E27FC236}">
                <a16:creationId xmlns:a16="http://schemas.microsoft.com/office/drawing/2014/main" id="{1E75141E-5086-49C9-A90F-D5F5F3DDECF4}"/>
              </a:ext>
            </a:extLst>
          </p:cNvPr>
          <p:cNvSpPr>
            <a:spLocks noChangeArrowheads="1"/>
          </p:cNvSpPr>
          <p:nvPr/>
        </p:nvSpPr>
        <p:spPr bwMode="auto">
          <a:xfrm>
            <a:off x="7272338" y="26939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13" name="Rectangle 95">
            <a:extLst>
              <a:ext uri="{FF2B5EF4-FFF2-40B4-BE49-F238E27FC236}">
                <a16:creationId xmlns:a16="http://schemas.microsoft.com/office/drawing/2014/main" id="{954B0FDE-CA57-4A93-B115-533EFE25BC6C}"/>
              </a:ext>
            </a:extLst>
          </p:cNvPr>
          <p:cNvSpPr>
            <a:spLocks noChangeArrowheads="1"/>
          </p:cNvSpPr>
          <p:nvPr/>
        </p:nvSpPr>
        <p:spPr bwMode="auto">
          <a:xfrm>
            <a:off x="6927850" y="26939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14" name="Rectangle 94">
            <a:extLst>
              <a:ext uri="{FF2B5EF4-FFF2-40B4-BE49-F238E27FC236}">
                <a16:creationId xmlns:a16="http://schemas.microsoft.com/office/drawing/2014/main" id="{B478A952-A312-4E5B-880D-3D273009DEB7}"/>
              </a:ext>
            </a:extLst>
          </p:cNvPr>
          <p:cNvSpPr>
            <a:spLocks noChangeArrowheads="1"/>
          </p:cNvSpPr>
          <p:nvPr/>
        </p:nvSpPr>
        <p:spPr bwMode="auto">
          <a:xfrm>
            <a:off x="6580188" y="27019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15" name="Rectangle 93">
            <a:extLst>
              <a:ext uri="{FF2B5EF4-FFF2-40B4-BE49-F238E27FC236}">
                <a16:creationId xmlns:a16="http://schemas.microsoft.com/office/drawing/2014/main" id="{B3BA3378-C249-4E9B-9623-49089F218822}"/>
              </a:ext>
            </a:extLst>
          </p:cNvPr>
          <p:cNvSpPr>
            <a:spLocks noChangeArrowheads="1"/>
          </p:cNvSpPr>
          <p:nvPr/>
        </p:nvSpPr>
        <p:spPr bwMode="auto">
          <a:xfrm>
            <a:off x="6251575" y="27003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16" name="Rectangle 92">
            <a:extLst>
              <a:ext uri="{FF2B5EF4-FFF2-40B4-BE49-F238E27FC236}">
                <a16:creationId xmlns:a16="http://schemas.microsoft.com/office/drawing/2014/main" id="{7DD0CC30-F904-4B0C-9006-EA6F3B5AC7D7}"/>
              </a:ext>
            </a:extLst>
          </p:cNvPr>
          <p:cNvSpPr>
            <a:spLocks noChangeArrowheads="1"/>
          </p:cNvSpPr>
          <p:nvPr/>
        </p:nvSpPr>
        <p:spPr bwMode="auto">
          <a:xfrm>
            <a:off x="5907088" y="27003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17" name="Rectangle 91">
            <a:extLst>
              <a:ext uri="{FF2B5EF4-FFF2-40B4-BE49-F238E27FC236}">
                <a16:creationId xmlns:a16="http://schemas.microsoft.com/office/drawing/2014/main" id="{F4AC4F2A-85CD-4753-BEFC-9981330A4F2E}"/>
              </a:ext>
            </a:extLst>
          </p:cNvPr>
          <p:cNvSpPr>
            <a:spLocks noChangeArrowheads="1"/>
          </p:cNvSpPr>
          <p:nvPr/>
        </p:nvSpPr>
        <p:spPr bwMode="auto">
          <a:xfrm>
            <a:off x="7954963" y="24638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18" name="Rectangle 90">
            <a:extLst>
              <a:ext uri="{FF2B5EF4-FFF2-40B4-BE49-F238E27FC236}">
                <a16:creationId xmlns:a16="http://schemas.microsoft.com/office/drawing/2014/main" id="{E07CD6D2-F347-44D8-9FDA-59B1FFB1C3B6}"/>
              </a:ext>
            </a:extLst>
          </p:cNvPr>
          <p:cNvSpPr>
            <a:spLocks noChangeArrowheads="1"/>
          </p:cNvSpPr>
          <p:nvPr/>
        </p:nvSpPr>
        <p:spPr bwMode="auto">
          <a:xfrm>
            <a:off x="7594600" y="24606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19" name="Rectangle 89">
            <a:extLst>
              <a:ext uri="{FF2B5EF4-FFF2-40B4-BE49-F238E27FC236}">
                <a16:creationId xmlns:a16="http://schemas.microsoft.com/office/drawing/2014/main" id="{6F5AB90A-DC55-4EC3-AF2A-FDA8A1CEFB86}"/>
              </a:ext>
            </a:extLst>
          </p:cNvPr>
          <p:cNvSpPr>
            <a:spLocks noChangeArrowheads="1"/>
          </p:cNvSpPr>
          <p:nvPr/>
        </p:nvSpPr>
        <p:spPr bwMode="auto">
          <a:xfrm>
            <a:off x="7272338" y="24685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20" name="Rectangle 88">
            <a:extLst>
              <a:ext uri="{FF2B5EF4-FFF2-40B4-BE49-F238E27FC236}">
                <a16:creationId xmlns:a16="http://schemas.microsoft.com/office/drawing/2014/main" id="{A64BE452-0F27-4ECE-A65D-49CD56ACC99C}"/>
              </a:ext>
            </a:extLst>
          </p:cNvPr>
          <p:cNvSpPr>
            <a:spLocks noChangeArrowheads="1"/>
          </p:cNvSpPr>
          <p:nvPr/>
        </p:nvSpPr>
        <p:spPr bwMode="auto">
          <a:xfrm>
            <a:off x="6927850" y="24685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21" name="Rectangle 87">
            <a:extLst>
              <a:ext uri="{FF2B5EF4-FFF2-40B4-BE49-F238E27FC236}">
                <a16:creationId xmlns:a16="http://schemas.microsoft.com/office/drawing/2014/main" id="{DE810499-79AD-4B8D-9494-09D8C3D172F4}"/>
              </a:ext>
            </a:extLst>
          </p:cNvPr>
          <p:cNvSpPr>
            <a:spLocks noChangeArrowheads="1"/>
          </p:cNvSpPr>
          <p:nvPr/>
        </p:nvSpPr>
        <p:spPr bwMode="auto">
          <a:xfrm>
            <a:off x="6580188" y="24765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22" name="Rectangle 86">
            <a:extLst>
              <a:ext uri="{FF2B5EF4-FFF2-40B4-BE49-F238E27FC236}">
                <a16:creationId xmlns:a16="http://schemas.microsoft.com/office/drawing/2014/main" id="{AD273AD8-A180-4756-BC1F-791280A7FCBD}"/>
              </a:ext>
            </a:extLst>
          </p:cNvPr>
          <p:cNvSpPr>
            <a:spLocks noChangeArrowheads="1"/>
          </p:cNvSpPr>
          <p:nvPr/>
        </p:nvSpPr>
        <p:spPr bwMode="auto">
          <a:xfrm>
            <a:off x="6251575" y="24749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23" name="Rectangle 85">
            <a:extLst>
              <a:ext uri="{FF2B5EF4-FFF2-40B4-BE49-F238E27FC236}">
                <a16:creationId xmlns:a16="http://schemas.microsoft.com/office/drawing/2014/main" id="{AC5E3741-17A5-4334-B3ED-CC0BDE90DD09}"/>
              </a:ext>
            </a:extLst>
          </p:cNvPr>
          <p:cNvSpPr>
            <a:spLocks noChangeArrowheads="1"/>
          </p:cNvSpPr>
          <p:nvPr/>
        </p:nvSpPr>
        <p:spPr bwMode="auto">
          <a:xfrm>
            <a:off x="5907088" y="24733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24" name="Rectangle 84">
            <a:extLst>
              <a:ext uri="{FF2B5EF4-FFF2-40B4-BE49-F238E27FC236}">
                <a16:creationId xmlns:a16="http://schemas.microsoft.com/office/drawing/2014/main" id="{E592AD73-AD68-4F1C-A323-BCF3C2B975BF}"/>
              </a:ext>
            </a:extLst>
          </p:cNvPr>
          <p:cNvSpPr>
            <a:spLocks noChangeArrowheads="1"/>
          </p:cNvSpPr>
          <p:nvPr/>
        </p:nvSpPr>
        <p:spPr bwMode="auto">
          <a:xfrm>
            <a:off x="7954963" y="22367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25" name="Rectangle 83">
            <a:extLst>
              <a:ext uri="{FF2B5EF4-FFF2-40B4-BE49-F238E27FC236}">
                <a16:creationId xmlns:a16="http://schemas.microsoft.com/office/drawing/2014/main" id="{7EC406B8-6BB2-4686-A287-3F8EF3B12311}"/>
              </a:ext>
            </a:extLst>
          </p:cNvPr>
          <p:cNvSpPr>
            <a:spLocks noChangeArrowheads="1"/>
          </p:cNvSpPr>
          <p:nvPr/>
        </p:nvSpPr>
        <p:spPr bwMode="auto">
          <a:xfrm>
            <a:off x="7594600" y="22352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26" name="Line 838">
            <a:extLst>
              <a:ext uri="{FF2B5EF4-FFF2-40B4-BE49-F238E27FC236}">
                <a16:creationId xmlns:a16="http://schemas.microsoft.com/office/drawing/2014/main" id="{8CBADCFC-F80E-4D36-B699-9270E50856B6}"/>
              </a:ext>
            </a:extLst>
          </p:cNvPr>
          <p:cNvSpPr>
            <a:spLocks noChangeShapeType="1"/>
          </p:cNvSpPr>
          <p:nvPr/>
        </p:nvSpPr>
        <p:spPr bwMode="auto">
          <a:xfrm flipV="1">
            <a:off x="5961063" y="2060575"/>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7" name="Rectangle 115">
            <a:extLst>
              <a:ext uri="{FF2B5EF4-FFF2-40B4-BE49-F238E27FC236}">
                <a16:creationId xmlns:a16="http://schemas.microsoft.com/office/drawing/2014/main" id="{E7CE54D8-624C-4277-8D5F-47309F109519}"/>
              </a:ext>
            </a:extLst>
          </p:cNvPr>
          <p:cNvSpPr>
            <a:spLocks noChangeArrowheads="1"/>
          </p:cNvSpPr>
          <p:nvPr/>
        </p:nvSpPr>
        <p:spPr bwMode="auto">
          <a:xfrm>
            <a:off x="6919913" y="22431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28" name="Rectangle 114">
            <a:extLst>
              <a:ext uri="{FF2B5EF4-FFF2-40B4-BE49-F238E27FC236}">
                <a16:creationId xmlns:a16="http://schemas.microsoft.com/office/drawing/2014/main" id="{8F0A86B2-3D23-4626-9FAB-0C6BCD43AF84}"/>
              </a:ext>
            </a:extLst>
          </p:cNvPr>
          <p:cNvSpPr>
            <a:spLocks noChangeArrowheads="1"/>
          </p:cNvSpPr>
          <p:nvPr/>
        </p:nvSpPr>
        <p:spPr bwMode="auto">
          <a:xfrm>
            <a:off x="6567488" y="22494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329" name="Rectangle 113">
            <a:extLst>
              <a:ext uri="{FF2B5EF4-FFF2-40B4-BE49-F238E27FC236}">
                <a16:creationId xmlns:a16="http://schemas.microsoft.com/office/drawing/2014/main" id="{9096F96C-D6A4-4BE7-B478-12C7B0F605F7}"/>
              </a:ext>
            </a:extLst>
          </p:cNvPr>
          <p:cNvSpPr>
            <a:spLocks noChangeArrowheads="1"/>
          </p:cNvSpPr>
          <p:nvPr/>
        </p:nvSpPr>
        <p:spPr bwMode="auto">
          <a:xfrm>
            <a:off x="6262688" y="2252663"/>
            <a:ext cx="344487"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330" name="Rectangle 81">
            <a:extLst>
              <a:ext uri="{FF2B5EF4-FFF2-40B4-BE49-F238E27FC236}">
                <a16:creationId xmlns:a16="http://schemas.microsoft.com/office/drawing/2014/main" id="{0A5343A7-6B20-4D1A-9F7A-4A700AA3838D}"/>
              </a:ext>
            </a:extLst>
          </p:cNvPr>
          <p:cNvSpPr>
            <a:spLocks noChangeArrowheads="1"/>
          </p:cNvSpPr>
          <p:nvPr/>
        </p:nvSpPr>
        <p:spPr bwMode="auto">
          <a:xfrm>
            <a:off x="7264400" y="22431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331" name="Rectangle 113">
            <a:extLst>
              <a:ext uri="{FF2B5EF4-FFF2-40B4-BE49-F238E27FC236}">
                <a16:creationId xmlns:a16="http://schemas.microsoft.com/office/drawing/2014/main" id="{E7334932-141D-40BB-93AB-88826C7258DF}"/>
              </a:ext>
            </a:extLst>
          </p:cNvPr>
          <p:cNvSpPr>
            <a:spLocks noChangeArrowheads="1"/>
          </p:cNvSpPr>
          <p:nvPr/>
        </p:nvSpPr>
        <p:spPr bwMode="auto">
          <a:xfrm>
            <a:off x="5916613" y="2255838"/>
            <a:ext cx="344487"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332" name="Rectangle 2">
            <a:extLst>
              <a:ext uri="{FF2B5EF4-FFF2-40B4-BE49-F238E27FC236}">
                <a16:creationId xmlns:a16="http://schemas.microsoft.com/office/drawing/2014/main" id="{5720495B-9EBE-487A-87F3-D63BA6C6C8B0}"/>
              </a:ext>
            </a:extLst>
          </p:cNvPr>
          <p:cNvSpPr>
            <a:spLocks noChangeArrowheads="1"/>
          </p:cNvSpPr>
          <p:nvPr/>
        </p:nvSpPr>
        <p:spPr bwMode="auto">
          <a:xfrm>
            <a:off x="506412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33" name="Rectangle 3">
            <a:extLst>
              <a:ext uri="{FF2B5EF4-FFF2-40B4-BE49-F238E27FC236}">
                <a16:creationId xmlns:a16="http://schemas.microsoft.com/office/drawing/2014/main" id="{2516F354-B424-47F2-87AE-AFEAB66B907F}"/>
              </a:ext>
            </a:extLst>
          </p:cNvPr>
          <p:cNvSpPr>
            <a:spLocks noChangeArrowheads="1"/>
          </p:cNvSpPr>
          <p:nvPr/>
        </p:nvSpPr>
        <p:spPr bwMode="auto">
          <a:xfrm>
            <a:off x="471963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34" name="Rectangle 4">
            <a:extLst>
              <a:ext uri="{FF2B5EF4-FFF2-40B4-BE49-F238E27FC236}">
                <a16:creationId xmlns:a16="http://schemas.microsoft.com/office/drawing/2014/main" id="{2A174B14-2F1B-45ED-BEA5-9E0A0D5DB90F}"/>
              </a:ext>
            </a:extLst>
          </p:cNvPr>
          <p:cNvSpPr>
            <a:spLocks noChangeArrowheads="1"/>
          </p:cNvSpPr>
          <p:nvPr/>
        </p:nvSpPr>
        <p:spPr bwMode="auto">
          <a:xfrm>
            <a:off x="437515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35" name="Rectangle 5">
            <a:extLst>
              <a:ext uri="{FF2B5EF4-FFF2-40B4-BE49-F238E27FC236}">
                <a16:creationId xmlns:a16="http://schemas.microsoft.com/office/drawing/2014/main" id="{9AB9EDF3-BC46-4F9D-9D8B-0DE89E98DF19}"/>
              </a:ext>
            </a:extLst>
          </p:cNvPr>
          <p:cNvSpPr>
            <a:spLocks noChangeArrowheads="1"/>
          </p:cNvSpPr>
          <p:nvPr/>
        </p:nvSpPr>
        <p:spPr bwMode="auto">
          <a:xfrm>
            <a:off x="403066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6" name="Rectangle 6">
            <a:extLst>
              <a:ext uri="{FF2B5EF4-FFF2-40B4-BE49-F238E27FC236}">
                <a16:creationId xmlns:a16="http://schemas.microsoft.com/office/drawing/2014/main" id="{9EC7E3C1-8B8D-4BAF-B468-C5249ED54FEF}"/>
              </a:ext>
            </a:extLst>
          </p:cNvPr>
          <p:cNvSpPr>
            <a:spLocks noChangeArrowheads="1"/>
          </p:cNvSpPr>
          <p:nvPr/>
        </p:nvSpPr>
        <p:spPr bwMode="auto">
          <a:xfrm>
            <a:off x="368617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37" name="Rectangle 7">
            <a:extLst>
              <a:ext uri="{FF2B5EF4-FFF2-40B4-BE49-F238E27FC236}">
                <a16:creationId xmlns:a16="http://schemas.microsoft.com/office/drawing/2014/main" id="{292CCC35-70C0-4704-8D08-E3B421AFE42C}"/>
              </a:ext>
            </a:extLst>
          </p:cNvPr>
          <p:cNvSpPr>
            <a:spLocks noChangeArrowheads="1"/>
          </p:cNvSpPr>
          <p:nvPr/>
        </p:nvSpPr>
        <p:spPr bwMode="auto">
          <a:xfrm>
            <a:off x="334168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8" name="Rectangle 8">
            <a:extLst>
              <a:ext uri="{FF2B5EF4-FFF2-40B4-BE49-F238E27FC236}">
                <a16:creationId xmlns:a16="http://schemas.microsoft.com/office/drawing/2014/main" id="{65B39132-B61C-4527-8C7C-E45FE5B4555A}"/>
              </a:ext>
            </a:extLst>
          </p:cNvPr>
          <p:cNvSpPr>
            <a:spLocks noChangeArrowheads="1"/>
          </p:cNvSpPr>
          <p:nvPr/>
        </p:nvSpPr>
        <p:spPr bwMode="auto">
          <a:xfrm>
            <a:off x="299720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39" name="Rectangle 9">
            <a:extLst>
              <a:ext uri="{FF2B5EF4-FFF2-40B4-BE49-F238E27FC236}">
                <a16:creationId xmlns:a16="http://schemas.microsoft.com/office/drawing/2014/main" id="{8ECC347A-7F1D-4701-8483-6964A5784CEA}"/>
              </a:ext>
            </a:extLst>
          </p:cNvPr>
          <p:cNvSpPr>
            <a:spLocks noChangeArrowheads="1"/>
          </p:cNvSpPr>
          <p:nvPr/>
        </p:nvSpPr>
        <p:spPr bwMode="auto">
          <a:xfrm>
            <a:off x="2997200" y="35988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2024</a:t>
            </a:r>
          </a:p>
          <a:p>
            <a:pPr algn="ctr" eaLnBrk="1" fontAlgn="b" hangingPunct="1">
              <a:spcBef>
                <a:spcPct val="0"/>
              </a:spcBef>
              <a:buFontTx/>
              <a:buNone/>
            </a:pPr>
            <a:endParaRPr lang="en-US" altLang="en-US" sz="1000" b="1"/>
          </a:p>
        </p:txBody>
      </p:sp>
      <p:sp>
        <p:nvSpPr>
          <p:cNvPr id="3340" name="Rectangle 118">
            <a:extLst>
              <a:ext uri="{FF2B5EF4-FFF2-40B4-BE49-F238E27FC236}">
                <a16:creationId xmlns:a16="http://schemas.microsoft.com/office/drawing/2014/main" id="{827BD808-E7D6-4542-8E36-48A1FBCB24AD}"/>
              </a:ext>
            </a:extLst>
          </p:cNvPr>
          <p:cNvSpPr>
            <a:spLocks noChangeArrowheads="1"/>
          </p:cNvSpPr>
          <p:nvPr/>
        </p:nvSpPr>
        <p:spPr bwMode="auto">
          <a:xfrm>
            <a:off x="4733925" y="4692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41" name="Rectangle 117">
            <a:extLst>
              <a:ext uri="{FF2B5EF4-FFF2-40B4-BE49-F238E27FC236}">
                <a16:creationId xmlns:a16="http://schemas.microsoft.com/office/drawing/2014/main" id="{3FC995A4-4BF3-4EC2-B2E1-3A18B876CC9A}"/>
              </a:ext>
            </a:extLst>
          </p:cNvPr>
          <p:cNvSpPr>
            <a:spLocks noChangeArrowheads="1"/>
          </p:cNvSpPr>
          <p:nvPr/>
        </p:nvSpPr>
        <p:spPr bwMode="auto">
          <a:xfrm>
            <a:off x="4421188"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42" name="Rectangle 116">
            <a:extLst>
              <a:ext uri="{FF2B5EF4-FFF2-40B4-BE49-F238E27FC236}">
                <a16:creationId xmlns:a16="http://schemas.microsoft.com/office/drawing/2014/main" id="{28222659-96A9-4EB6-926C-F93EDCBF940D}"/>
              </a:ext>
            </a:extLst>
          </p:cNvPr>
          <p:cNvSpPr>
            <a:spLocks noChangeArrowheads="1"/>
          </p:cNvSpPr>
          <p:nvPr/>
        </p:nvSpPr>
        <p:spPr bwMode="auto">
          <a:xfrm>
            <a:off x="4076700" y="4692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43" name="Rectangle 115">
            <a:extLst>
              <a:ext uri="{FF2B5EF4-FFF2-40B4-BE49-F238E27FC236}">
                <a16:creationId xmlns:a16="http://schemas.microsoft.com/office/drawing/2014/main" id="{26DDE67A-222A-4393-9010-270D8F6F1B9B}"/>
              </a:ext>
            </a:extLst>
          </p:cNvPr>
          <p:cNvSpPr>
            <a:spLocks noChangeArrowheads="1"/>
          </p:cNvSpPr>
          <p:nvPr/>
        </p:nvSpPr>
        <p:spPr bwMode="auto">
          <a:xfrm>
            <a:off x="3722688"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44" name="Rectangle 114">
            <a:extLst>
              <a:ext uri="{FF2B5EF4-FFF2-40B4-BE49-F238E27FC236}">
                <a16:creationId xmlns:a16="http://schemas.microsoft.com/office/drawing/2014/main" id="{D6A5E49D-32E2-482F-846A-A784393F1DBD}"/>
              </a:ext>
            </a:extLst>
          </p:cNvPr>
          <p:cNvSpPr>
            <a:spLocks noChangeArrowheads="1"/>
          </p:cNvSpPr>
          <p:nvPr/>
        </p:nvSpPr>
        <p:spPr bwMode="auto">
          <a:xfrm>
            <a:off x="3408363"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45" name="Rectangle 113">
            <a:extLst>
              <a:ext uri="{FF2B5EF4-FFF2-40B4-BE49-F238E27FC236}">
                <a16:creationId xmlns:a16="http://schemas.microsoft.com/office/drawing/2014/main" id="{10FFDF38-D717-42E4-A9A8-B616A118A44E}"/>
              </a:ext>
            </a:extLst>
          </p:cNvPr>
          <p:cNvSpPr>
            <a:spLocks noChangeArrowheads="1"/>
          </p:cNvSpPr>
          <p:nvPr/>
        </p:nvSpPr>
        <p:spPr bwMode="auto">
          <a:xfrm>
            <a:off x="3063875"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46" name="Rectangle 112">
            <a:extLst>
              <a:ext uri="{FF2B5EF4-FFF2-40B4-BE49-F238E27FC236}">
                <a16:creationId xmlns:a16="http://schemas.microsoft.com/office/drawing/2014/main" id="{81D2B569-F8EE-4C4D-9E6B-F36507B9330E}"/>
              </a:ext>
            </a:extLst>
          </p:cNvPr>
          <p:cNvSpPr>
            <a:spLocks noChangeArrowheads="1"/>
          </p:cNvSpPr>
          <p:nvPr/>
        </p:nvSpPr>
        <p:spPr bwMode="auto">
          <a:xfrm>
            <a:off x="5060950" y="44799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47" name="Rectangle 111">
            <a:extLst>
              <a:ext uri="{FF2B5EF4-FFF2-40B4-BE49-F238E27FC236}">
                <a16:creationId xmlns:a16="http://schemas.microsoft.com/office/drawing/2014/main" id="{D5EE260E-CB51-4014-87B1-D68BA436E364}"/>
              </a:ext>
            </a:extLst>
          </p:cNvPr>
          <p:cNvSpPr>
            <a:spLocks noChangeArrowheads="1"/>
          </p:cNvSpPr>
          <p:nvPr/>
        </p:nvSpPr>
        <p:spPr bwMode="auto">
          <a:xfrm>
            <a:off x="4722813" y="44799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48" name="Rectangle 110">
            <a:extLst>
              <a:ext uri="{FF2B5EF4-FFF2-40B4-BE49-F238E27FC236}">
                <a16:creationId xmlns:a16="http://schemas.microsoft.com/office/drawing/2014/main" id="{0D797741-F483-41F3-B157-4AF5DA157C8C}"/>
              </a:ext>
            </a:extLst>
          </p:cNvPr>
          <p:cNvSpPr>
            <a:spLocks noChangeArrowheads="1"/>
          </p:cNvSpPr>
          <p:nvPr/>
        </p:nvSpPr>
        <p:spPr bwMode="auto">
          <a:xfrm>
            <a:off x="4421188"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49" name="Rectangle 109">
            <a:extLst>
              <a:ext uri="{FF2B5EF4-FFF2-40B4-BE49-F238E27FC236}">
                <a16:creationId xmlns:a16="http://schemas.microsoft.com/office/drawing/2014/main" id="{7B877693-4B7D-4725-8C27-41576DCEAD9C}"/>
              </a:ext>
            </a:extLst>
          </p:cNvPr>
          <p:cNvSpPr>
            <a:spLocks noChangeArrowheads="1"/>
          </p:cNvSpPr>
          <p:nvPr/>
        </p:nvSpPr>
        <p:spPr bwMode="auto">
          <a:xfrm>
            <a:off x="4076700"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50" name="Rectangle 108">
            <a:extLst>
              <a:ext uri="{FF2B5EF4-FFF2-40B4-BE49-F238E27FC236}">
                <a16:creationId xmlns:a16="http://schemas.microsoft.com/office/drawing/2014/main" id="{9BB01E9C-24DF-4133-BB4D-76347CBDE501}"/>
              </a:ext>
            </a:extLst>
          </p:cNvPr>
          <p:cNvSpPr>
            <a:spLocks noChangeArrowheads="1"/>
          </p:cNvSpPr>
          <p:nvPr/>
        </p:nvSpPr>
        <p:spPr bwMode="auto">
          <a:xfrm>
            <a:off x="3722688" y="44704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51" name="Rectangle 107">
            <a:extLst>
              <a:ext uri="{FF2B5EF4-FFF2-40B4-BE49-F238E27FC236}">
                <a16:creationId xmlns:a16="http://schemas.microsoft.com/office/drawing/2014/main" id="{B6DDD000-2748-48CE-8F82-31630C425F01}"/>
              </a:ext>
            </a:extLst>
          </p:cNvPr>
          <p:cNvSpPr>
            <a:spLocks noChangeArrowheads="1"/>
          </p:cNvSpPr>
          <p:nvPr/>
        </p:nvSpPr>
        <p:spPr bwMode="auto">
          <a:xfrm>
            <a:off x="3408363" y="4471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52" name="Rectangle 106">
            <a:extLst>
              <a:ext uri="{FF2B5EF4-FFF2-40B4-BE49-F238E27FC236}">
                <a16:creationId xmlns:a16="http://schemas.microsoft.com/office/drawing/2014/main" id="{A716E09E-787A-4715-8865-E3A94B347267}"/>
              </a:ext>
            </a:extLst>
          </p:cNvPr>
          <p:cNvSpPr>
            <a:spLocks noChangeArrowheads="1"/>
          </p:cNvSpPr>
          <p:nvPr/>
        </p:nvSpPr>
        <p:spPr bwMode="auto">
          <a:xfrm>
            <a:off x="3063875" y="44719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53" name="Rectangle 105">
            <a:extLst>
              <a:ext uri="{FF2B5EF4-FFF2-40B4-BE49-F238E27FC236}">
                <a16:creationId xmlns:a16="http://schemas.microsoft.com/office/drawing/2014/main" id="{76FDA977-BC2D-4B52-A7AD-76D35D16177D}"/>
              </a:ext>
            </a:extLst>
          </p:cNvPr>
          <p:cNvSpPr>
            <a:spLocks noChangeArrowheads="1"/>
          </p:cNvSpPr>
          <p:nvPr/>
        </p:nvSpPr>
        <p:spPr bwMode="auto">
          <a:xfrm>
            <a:off x="5060950" y="42608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54" name="Rectangle 104">
            <a:extLst>
              <a:ext uri="{FF2B5EF4-FFF2-40B4-BE49-F238E27FC236}">
                <a16:creationId xmlns:a16="http://schemas.microsoft.com/office/drawing/2014/main" id="{8E2674B0-EC41-4493-9D3D-1F3331B1D39C}"/>
              </a:ext>
            </a:extLst>
          </p:cNvPr>
          <p:cNvSpPr>
            <a:spLocks noChangeArrowheads="1"/>
          </p:cNvSpPr>
          <p:nvPr/>
        </p:nvSpPr>
        <p:spPr bwMode="auto">
          <a:xfrm>
            <a:off x="4722813" y="4259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55" name="Rectangle 103">
            <a:extLst>
              <a:ext uri="{FF2B5EF4-FFF2-40B4-BE49-F238E27FC236}">
                <a16:creationId xmlns:a16="http://schemas.microsoft.com/office/drawing/2014/main" id="{C4B291DE-8556-4E4E-87E6-B7EE3A0DCCB3}"/>
              </a:ext>
            </a:extLst>
          </p:cNvPr>
          <p:cNvSpPr>
            <a:spLocks noChangeArrowheads="1"/>
          </p:cNvSpPr>
          <p:nvPr/>
        </p:nvSpPr>
        <p:spPr bwMode="auto">
          <a:xfrm>
            <a:off x="4421188" y="42592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56" name="Rectangle 102">
            <a:extLst>
              <a:ext uri="{FF2B5EF4-FFF2-40B4-BE49-F238E27FC236}">
                <a16:creationId xmlns:a16="http://schemas.microsoft.com/office/drawing/2014/main" id="{68AFE9A5-D46C-4EF8-A682-21A328F54929}"/>
              </a:ext>
            </a:extLst>
          </p:cNvPr>
          <p:cNvSpPr>
            <a:spLocks noChangeArrowheads="1"/>
          </p:cNvSpPr>
          <p:nvPr/>
        </p:nvSpPr>
        <p:spPr bwMode="auto">
          <a:xfrm>
            <a:off x="4076700" y="42592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57" name="Rectangle 101">
            <a:extLst>
              <a:ext uri="{FF2B5EF4-FFF2-40B4-BE49-F238E27FC236}">
                <a16:creationId xmlns:a16="http://schemas.microsoft.com/office/drawing/2014/main" id="{A9882DA7-9945-4580-87A4-F5803886EA36}"/>
              </a:ext>
            </a:extLst>
          </p:cNvPr>
          <p:cNvSpPr>
            <a:spLocks noChangeArrowheads="1"/>
          </p:cNvSpPr>
          <p:nvPr/>
        </p:nvSpPr>
        <p:spPr bwMode="auto">
          <a:xfrm>
            <a:off x="3722688" y="42687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58" name="Rectangle 100">
            <a:extLst>
              <a:ext uri="{FF2B5EF4-FFF2-40B4-BE49-F238E27FC236}">
                <a16:creationId xmlns:a16="http://schemas.microsoft.com/office/drawing/2014/main" id="{6E564787-B701-429C-8806-E888DC63D8F6}"/>
              </a:ext>
            </a:extLst>
          </p:cNvPr>
          <p:cNvSpPr>
            <a:spLocks noChangeArrowheads="1"/>
          </p:cNvSpPr>
          <p:nvPr/>
        </p:nvSpPr>
        <p:spPr bwMode="auto">
          <a:xfrm>
            <a:off x="3408363" y="4268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59" name="Rectangle 99">
            <a:extLst>
              <a:ext uri="{FF2B5EF4-FFF2-40B4-BE49-F238E27FC236}">
                <a16:creationId xmlns:a16="http://schemas.microsoft.com/office/drawing/2014/main" id="{ED0B7C77-74AB-4459-83D4-EE81E2E1CA71}"/>
              </a:ext>
            </a:extLst>
          </p:cNvPr>
          <p:cNvSpPr>
            <a:spLocks noChangeArrowheads="1"/>
          </p:cNvSpPr>
          <p:nvPr/>
        </p:nvSpPr>
        <p:spPr bwMode="auto">
          <a:xfrm>
            <a:off x="3063875" y="42687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60" name="Rectangle 98">
            <a:extLst>
              <a:ext uri="{FF2B5EF4-FFF2-40B4-BE49-F238E27FC236}">
                <a16:creationId xmlns:a16="http://schemas.microsoft.com/office/drawing/2014/main" id="{5FCDAB9F-3E00-4801-920E-204C25D24C16}"/>
              </a:ext>
            </a:extLst>
          </p:cNvPr>
          <p:cNvSpPr>
            <a:spLocks noChangeArrowheads="1"/>
          </p:cNvSpPr>
          <p:nvPr/>
        </p:nvSpPr>
        <p:spPr bwMode="auto">
          <a:xfrm>
            <a:off x="5060950" y="4057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61" name="Rectangle 97">
            <a:extLst>
              <a:ext uri="{FF2B5EF4-FFF2-40B4-BE49-F238E27FC236}">
                <a16:creationId xmlns:a16="http://schemas.microsoft.com/office/drawing/2014/main" id="{0470E3E9-0484-4F01-A8F2-714F6C4AE8F6}"/>
              </a:ext>
            </a:extLst>
          </p:cNvPr>
          <p:cNvSpPr>
            <a:spLocks noChangeArrowheads="1"/>
          </p:cNvSpPr>
          <p:nvPr/>
        </p:nvSpPr>
        <p:spPr bwMode="auto">
          <a:xfrm>
            <a:off x="4722813" y="40576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62" name="Rectangle 96">
            <a:extLst>
              <a:ext uri="{FF2B5EF4-FFF2-40B4-BE49-F238E27FC236}">
                <a16:creationId xmlns:a16="http://schemas.microsoft.com/office/drawing/2014/main" id="{BBA8A1BB-3E6D-460F-B2D0-8A31A53CE0B4}"/>
              </a:ext>
            </a:extLst>
          </p:cNvPr>
          <p:cNvSpPr>
            <a:spLocks noChangeArrowheads="1"/>
          </p:cNvSpPr>
          <p:nvPr/>
        </p:nvSpPr>
        <p:spPr bwMode="auto">
          <a:xfrm>
            <a:off x="4437063" y="4060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63" name="Rectangle 95">
            <a:extLst>
              <a:ext uri="{FF2B5EF4-FFF2-40B4-BE49-F238E27FC236}">
                <a16:creationId xmlns:a16="http://schemas.microsoft.com/office/drawing/2014/main" id="{13A7A501-BC74-40E9-BAFF-98D724D63642}"/>
              </a:ext>
            </a:extLst>
          </p:cNvPr>
          <p:cNvSpPr>
            <a:spLocks noChangeArrowheads="1"/>
          </p:cNvSpPr>
          <p:nvPr/>
        </p:nvSpPr>
        <p:spPr bwMode="auto">
          <a:xfrm>
            <a:off x="4092575" y="4060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64" name="Rectangle 94">
            <a:extLst>
              <a:ext uri="{FF2B5EF4-FFF2-40B4-BE49-F238E27FC236}">
                <a16:creationId xmlns:a16="http://schemas.microsoft.com/office/drawing/2014/main" id="{C7AE13E1-0354-4303-97F4-981C01AB2313}"/>
              </a:ext>
            </a:extLst>
          </p:cNvPr>
          <p:cNvSpPr>
            <a:spLocks noChangeArrowheads="1"/>
          </p:cNvSpPr>
          <p:nvPr/>
        </p:nvSpPr>
        <p:spPr bwMode="auto">
          <a:xfrm>
            <a:off x="3738563" y="4070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65" name="Rectangle 93">
            <a:extLst>
              <a:ext uri="{FF2B5EF4-FFF2-40B4-BE49-F238E27FC236}">
                <a16:creationId xmlns:a16="http://schemas.microsoft.com/office/drawing/2014/main" id="{FFCFA4DC-BC51-4C2C-B7D5-6F971937FAC0}"/>
              </a:ext>
            </a:extLst>
          </p:cNvPr>
          <p:cNvSpPr>
            <a:spLocks noChangeArrowheads="1"/>
          </p:cNvSpPr>
          <p:nvPr/>
        </p:nvSpPr>
        <p:spPr bwMode="auto">
          <a:xfrm>
            <a:off x="3424238" y="4071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66" name="Rectangle 92">
            <a:extLst>
              <a:ext uri="{FF2B5EF4-FFF2-40B4-BE49-F238E27FC236}">
                <a16:creationId xmlns:a16="http://schemas.microsoft.com/office/drawing/2014/main" id="{3EE69BE2-1391-4E9F-B4F1-2FA418A96D59}"/>
              </a:ext>
            </a:extLst>
          </p:cNvPr>
          <p:cNvSpPr>
            <a:spLocks noChangeArrowheads="1"/>
          </p:cNvSpPr>
          <p:nvPr/>
        </p:nvSpPr>
        <p:spPr bwMode="auto">
          <a:xfrm>
            <a:off x="3079750" y="4071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67" name="Rectangle 91">
            <a:extLst>
              <a:ext uri="{FF2B5EF4-FFF2-40B4-BE49-F238E27FC236}">
                <a16:creationId xmlns:a16="http://schemas.microsoft.com/office/drawing/2014/main" id="{A638BE7E-B678-461A-8601-E33E4574DD56}"/>
              </a:ext>
            </a:extLst>
          </p:cNvPr>
          <p:cNvSpPr>
            <a:spLocks noChangeArrowheads="1"/>
          </p:cNvSpPr>
          <p:nvPr/>
        </p:nvSpPr>
        <p:spPr bwMode="auto">
          <a:xfrm>
            <a:off x="5078413" y="38608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68" name="Rectangle 90">
            <a:extLst>
              <a:ext uri="{FF2B5EF4-FFF2-40B4-BE49-F238E27FC236}">
                <a16:creationId xmlns:a16="http://schemas.microsoft.com/office/drawing/2014/main" id="{949A362B-5566-4F9A-886B-24910C6FC537}"/>
              </a:ext>
            </a:extLst>
          </p:cNvPr>
          <p:cNvSpPr>
            <a:spLocks noChangeArrowheads="1"/>
          </p:cNvSpPr>
          <p:nvPr/>
        </p:nvSpPr>
        <p:spPr bwMode="auto">
          <a:xfrm>
            <a:off x="4738688" y="38592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69" name="Rectangle 89">
            <a:extLst>
              <a:ext uri="{FF2B5EF4-FFF2-40B4-BE49-F238E27FC236}">
                <a16:creationId xmlns:a16="http://schemas.microsoft.com/office/drawing/2014/main" id="{48B131E4-2448-4A96-9C73-737329DF157E}"/>
              </a:ext>
            </a:extLst>
          </p:cNvPr>
          <p:cNvSpPr>
            <a:spLocks noChangeArrowheads="1"/>
          </p:cNvSpPr>
          <p:nvPr/>
        </p:nvSpPr>
        <p:spPr bwMode="auto">
          <a:xfrm>
            <a:off x="4437063" y="3863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70" name="Rectangle 88">
            <a:extLst>
              <a:ext uri="{FF2B5EF4-FFF2-40B4-BE49-F238E27FC236}">
                <a16:creationId xmlns:a16="http://schemas.microsoft.com/office/drawing/2014/main" id="{973EE0FD-A6ED-4661-B312-7F7E595F1482}"/>
              </a:ext>
            </a:extLst>
          </p:cNvPr>
          <p:cNvSpPr>
            <a:spLocks noChangeArrowheads="1"/>
          </p:cNvSpPr>
          <p:nvPr/>
        </p:nvSpPr>
        <p:spPr bwMode="auto">
          <a:xfrm>
            <a:off x="4092575" y="3863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71" name="Line 838">
            <a:extLst>
              <a:ext uri="{FF2B5EF4-FFF2-40B4-BE49-F238E27FC236}">
                <a16:creationId xmlns:a16="http://schemas.microsoft.com/office/drawing/2014/main" id="{5DC20970-D227-4F44-81F2-6C70430672BD}"/>
              </a:ext>
            </a:extLst>
          </p:cNvPr>
          <p:cNvSpPr>
            <a:spLocks noChangeShapeType="1"/>
          </p:cNvSpPr>
          <p:nvPr/>
        </p:nvSpPr>
        <p:spPr bwMode="auto">
          <a:xfrm flipV="1">
            <a:off x="3065463" y="370681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2" name="Rectangle 122">
            <a:extLst>
              <a:ext uri="{FF2B5EF4-FFF2-40B4-BE49-F238E27FC236}">
                <a16:creationId xmlns:a16="http://schemas.microsoft.com/office/drawing/2014/main" id="{2CC5BDE7-0918-4CA7-873A-9F5A62BE2FE6}"/>
              </a:ext>
            </a:extLst>
          </p:cNvPr>
          <p:cNvSpPr>
            <a:spLocks noChangeArrowheads="1"/>
          </p:cNvSpPr>
          <p:nvPr/>
        </p:nvSpPr>
        <p:spPr bwMode="auto">
          <a:xfrm>
            <a:off x="3741738" y="3867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373" name="Rectangle 121">
            <a:extLst>
              <a:ext uri="{FF2B5EF4-FFF2-40B4-BE49-F238E27FC236}">
                <a16:creationId xmlns:a16="http://schemas.microsoft.com/office/drawing/2014/main" id="{06ACE185-EAA4-442A-847F-58B46D73A7C3}"/>
              </a:ext>
            </a:extLst>
          </p:cNvPr>
          <p:cNvSpPr>
            <a:spLocks noChangeArrowheads="1"/>
          </p:cNvSpPr>
          <p:nvPr/>
        </p:nvSpPr>
        <p:spPr bwMode="auto">
          <a:xfrm>
            <a:off x="3381375" y="3863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74" name="Rectangle 120">
            <a:extLst>
              <a:ext uri="{FF2B5EF4-FFF2-40B4-BE49-F238E27FC236}">
                <a16:creationId xmlns:a16="http://schemas.microsoft.com/office/drawing/2014/main" id="{AB1BFBB4-7775-4537-9ED5-996EBF85AA46}"/>
              </a:ext>
            </a:extLst>
          </p:cNvPr>
          <p:cNvSpPr>
            <a:spLocks noChangeArrowheads="1"/>
          </p:cNvSpPr>
          <p:nvPr/>
        </p:nvSpPr>
        <p:spPr bwMode="auto">
          <a:xfrm>
            <a:off x="3052763" y="3863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375" name="Rectangle 119">
            <a:extLst>
              <a:ext uri="{FF2B5EF4-FFF2-40B4-BE49-F238E27FC236}">
                <a16:creationId xmlns:a16="http://schemas.microsoft.com/office/drawing/2014/main" id="{E10779C4-71FC-424E-8D04-E26CCAE8589E}"/>
              </a:ext>
            </a:extLst>
          </p:cNvPr>
          <p:cNvSpPr>
            <a:spLocks noChangeArrowheads="1"/>
          </p:cNvSpPr>
          <p:nvPr/>
        </p:nvSpPr>
        <p:spPr bwMode="auto">
          <a:xfrm>
            <a:off x="5084763"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376" name="Rectangle 2">
            <a:extLst>
              <a:ext uri="{FF2B5EF4-FFF2-40B4-BE49-F238E27FC236}">
                <a16:creationId xmlns:a16="http://schemas.microsoft.com/office/drawing/2014/main" id="{91DC9C1C-360D-4DFE-A112-231324A84BE1}"/>
              </a:ext>
            </a:extLst>
          </p:cNvPr>
          <p:cNvSpPr>
            <a:spLocks noChangeArrowheads="1"/>
          </p:cNvSpPr>
          <p:nvPr/>
        </p:nvSpPr>
        <p:spPr bwMode="auto">
          <a:xfrm>
            <a:off x="5064125"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7" name="Rectangle 3">
            <a:extLst>
              <a:ext uri="{FF2B5EF4-FFF2-40B4-BE49-F238E27FC236}">
                <a16:creationId xmlns:a16="http://schemas.microsoft.com/office/drawing/2014/main" id="{F9326319-D365-4144-B858-AE8ABFEA39C5}"/>
              </a:ext>
            </a:extLst>
          </p:cNvPr>
          <p:cNvSpPr>
            <a:spLocks noChangeArrowheads="1"/>
          </p:cNvSpPr>
          <p:nvPr/>
        </p:nvSpPr>
        <p:spPr bwMode="auto">
          <a:xfrm>
            <a:off x="4719638"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8" name="Rectangle 4">
            <a:extLst>
              <a:ext uri="{FF2B5EF4-FFF2-40B4-BE49-F238E27FC236}">
                <a16:creationId xmlns:a16="http://schemas.microsoft.com/office/drawing/2014/main" id="{F7919BB0-C5E5-4731-98E6-77522D0D1CC9}"/>
              </a:ext>
            </a:extLst>
          </p:cNvPr>
          <p:cNvSpPr>
            <a:spLocks noChangeArrowheads="1"/>
          </p:cNvSpPr>
          <p:nvPr/>
        </p:nvSpPr>
        <p:spPr bwMode="auto">
          <a:xfrm>
            <a:off x="4375150"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79" name="Rectangle 5">
            <a:extLst>
              <a:ext uri="{FF2B5EF4-FFF2-40B4-BE49-F238E27FC236}">
                <a16:creationId xmlns:a16="http://schemas.microsoft.com/office/drawing/2014/main" id="{6A50FA84-46DC-42B5-8137-F815A86740D6}"/>
              </a:ext>
            </a:extLst>
          </p:cNvPr>
          <p:cNvSpPr>
            <a:spLocks noChangeArrowheads="1"/>
          </p:cNvSpPr>
          <p:nvPr/>
        </p:nvSpPr>
        <p:spPr bwMode="auto">
          <a:xfrm>
            <a:off x="4029075" y="53403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80" name="Rectangle 6">
            <a:extLst>
              <a:ext uri="{FF2B5EF4-FFF2-40B4-BE49-F238E27FC236}">
                <a16:creationId xmlns:a16="http://schemas.microsoft.com/office/drawing/2014/main" id="{034923F0-2F01-432C-A472-04CFA9C5CB6A}"/>
              </a:ext>
            </a:extLst>
          </p:cNvPr>
          <p:cNvSpPr>
            <a:spLocks noChangeArrowheads="1"/>
          </p:cNvSpPr>
          <p:nvPr/>
        </p:nvSpPr>
        <p:spPr bwMode="auto">
          <a:xfrm>
            <a:off x="3684588"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81" name="Rectangle 7">
            <a:extLst>
              <a:ext uri="{FF2B5EF4-FFF2-40B4-BE49-F238E27FC236}">
                <a16:creationId xmlns:a16="http://schemas.microsoft.com/office/drawing/2014/main" id="{C4CC3953-AC37-485F-85B2-CBB0C5455624}"/>
              </a:ext>
            </a:extLst>
          </p:cNvPr>
          <p:cNvSpPr>
            <a:spLocks noChangeArrowheads="1"/>
          </p:cNvSpPr>
          <p:nvPr/>
        </p:nvSpPr>
        <p:spPr bwMode="auto">
          <a:xfrm>
            <a:off x="3340100"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82" name="Rectangle 8">
            <a:extLst>
              <a:ext uri="{FF2B5EF4-FFF2-40B4-BE49-F238E27FC236}">
                <a16:creationId xmlns:a16="http://schemas.microsoft.com/office/drawing/2014/main" id="{E9E9392D-32BA-4493-9400-A7C782B99A99}"/>
              </a:ext>
            </a:extLst>
          </p:cNvPr>
          <p:cNvSpPr>
            <a:spLocks noChangeArrowheads="1"/>
          </p:cNvSpPr>
          <p:nvPr/>
        </p:nvSpPr>
        <p:spPr bwMode="auto">
          <a:xfrm>
            <a:off x="2995613"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83" name="Rectangle 9">
            <a:extLst>
              <a:ext uri="{FF2B5EF4-FFF2-40B4-BE49-F238E27FC236}">
                <a16:creationId xmlns:a16="http://schemas.microsoft.com/office/drawing/2014/main" id="{B806E6CC-7BED-48B9-8F70-4B7488F697E0}"/>
              </a:ext>
            </a:extLst>
          </p:cNvPr>
          <p:cNvSpPr>
            <a:spLocks noChangeArrowheads="1"/>
          </p:cNvSpPr>
          <p:nvPr/>
        </p:nvSpPr>
        <p:spPr bwMode="auto">
          <a:xfrm>
            <a:off x="2995613" y="52149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2024</a:t>
            </a:r>
          </a:p>
          <a:p>
            <a:pPr algn="ctr" eaLnBrk="1" fontAlgn="b" hangingPunct="1">
              <a:spcBef>
                <a:spcPct val="0"/>
              </a:spcBef>
              <a:buFontTx/>
              <a:buNone/>
            </a:pPr>
            <a:endParaRPr lang="en-US" altLang="en-US" sz="1000" b="1"/>
          </a:p>
        </p:txBody>
      </p:sp>
      <p:sp>
        <p:nvSpPr>
          <p:cNvPr id="3384" name="Rectangle 111">
            <a:extLst>
              <a:ext uri="{FF2B5EF4-FFF2-40B4-BE49-F238E27FC236}">
                <a16:creationId xmlns:a16="http://schemas.microsoft.com/office/drawing/2014/main" id="{E813D7CC-80FC-4194-881E-4688F0B23E71}"/>
              </a:ext>
            </a:extLst>
          </p:cNvPr>
          <p:cNvSpPr>
            <a:spLocks noChangeArrowheads="1"/>
          </p:cNvSpPr>
          <p:nvPr/>
        </p:nvSpPr>
        <p:spPr bwMode="auto">
          <a:xfrm>
            <a:off x="4784725" y="63690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85" name="Rectangle 110">
            <a:extLst>
              <a:ext uri="{FF2B5EF4-FFF2-40B4-BE49-F238E27FC236}">
                <a16:creationId xmlns:a16="http://schemas.microsoft.com/office/drawing/2014/main" id="{4A2D1454-0C84-4F03-8E78-BC5F13F2C46D}"/>
              </a:ext>
            </a:extLst>
          </p:cNvPr>
          <p:cNvSpPr>
            <a:spLocks noChangeArrowheads="1"/>
          </p:cNvSpPr>
          <p:nvPr/>
        </p:nvSpPr>
        <p:spPr bwMode="auto">
          <a:xfrm>
            <a:off x="4437063" y="63627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86" name="Rectangle 109">
            <a:extLst>
              <a:ext uri="{FF2B5EF4-FFF2-40B4-BE49-F238E27FC236}">
                <a16:creationId xmlns:a16="http://schemas.microsoft.com/office/drawing/2014/main" id="{6E6C80E0-A4FF-40B0-B2C9-7187BF9DC7C3}"/>
              </a:ext>
            </a:extLst>
          </p:cNvPr>
          <p:cNvSpPr>
            <a:spLocks noChangeArrowheads="1"/>
          </p:cNvSpPr>
          <p:nvPr/>
        </p:nvSpPr>
        <p:spPr bwMode="auto">
          <a:xfrm>
            <a:off x="4092575" y="63627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87" name="Rectangle 108">
            <a:extLst>
              <a:ext uri="{FF2B5EF4-FFF2-40B4-BE49-F238E27FC236}">
                <a16:creationId xmlns:a16="http://schemas.microsoft.com/office/drawing/2014/main" id="{A64E946D-E9FA-4F9F-BC06-49EB8E80FD69}"/>
              </a:ext>
            </a:extLst>
          </p:cNvPr>
          <p:cNvSpPr>
            <a:spLocks noChangeArrowheads="1"/>
          </p:cNvSpPr>
          <p:nvPr/>
        </p:nvSpPr>
        <p:spPr bwMode="auto">
          <a:xfrm>
            <a:off x="3781425" y="636587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88" name="Rectangle 107">
            <a:extLst>
              <a:ext uri="{FF2B5EF4-FFF2-40B4-BE49-F238E27FC236}">
                <a16:creationId xmlns:a16="http://schemas.microsoft.com/office/drawing/2014/main" id="{FD622C86-7232-4A77-BDEA-2897FFB8F40B}"/>
              </a:ext>
            </a:extLst>
          </p:cNvPr>
          <p:cNvSpPr>
            <a:spLocks noChangeArrowheads="1"/>
          </p:cNvSpPr>
          <p:nvPr/>
        </p:nvSpPr>
        <p:spPr bwMode="auto">
          <a:xfrm>
            <a:off x="3451225" y="63452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89" name="Rectangle 106">
            <a:extLst>
              <a:ext uri="{FF2B5EF4-FFF2-40B4-BE49-F238E27FC236}">
                <a16:creationId xmlns:a16="http://schemas.microsoft.com/office/drawing/2014/main" id="{D637CFE5-8E3E-4560-B963-F087EE4DE0F3}"/>
              </a:ext>
            </a:extLst>
          </p:cNvPr>
          <p:cNvSpPr>
            <a:spLocks noChangeArrowheads="1"/>
          </p:cNvSpPr>
          <p:nvPr/>
        </p:nvSpPr>
        <p:spPr bwMode="auto">
          <a:xfrm>
            <a:off x="3078163" y="6350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90" name="Rectangle 105">
            <a:extLst>
              <a:ext uri="{FF2B5EF4-FFF2-40B4-BE49-F238E27FC236}">
                <a16:creationId xmlns:a16="http://schemas.microsoft.com/office/drawing/2014/main" id="{D03EBDC6-2B2D-41A5-8FFA-FCA0CB9A4A33}"/>
              </a:ext>
            </a:extLst>
          </p:cNvPr>
          <p:cNvSpPr>
            <a:spLocks noChangeArrowheads="1"/>
          </p:cNvSpPr>
          <p:nvPr/>
        </p:nvSpPr>
        <p:spPr bwMode="auto">
          <a:xfrm>
            <a:off x="5097463" y="6140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91" name="Rectangle 104">
            <a:extLst>
              <a:ext uri="{FF2B5EF4-FFF2-40B4-BE49-F238E27FC236}">
                <a16:creationId xmlns:a16="http://schemas.microsoft.com/office/drawing/2014/main" id="{B87E89DF-13AB-4573-A961-42AD81FE01A3}"/>
              </a:ext>
            </a:extLst>
          </p:cNvPr>
          <p:cNvSpPr>
            <a:spLocks noChangeArrowheads="1"/>
          </p:cNvSpPr>
          <p:nvPr/>
        </p:nvSpPr>
        <p:spPr bwMode="auto">
          <a:xfrm>
            <a:off x="4784725" y="61452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92" name="Rectangle 103">
            <a:extLst>
              <a:ext uri="{FF2B5EF4-FFF2-40B4-BE49-F238E27FC236}">
                <a16:creationId xmlns:a16="http://schemas.microsoft.com/office/drawing/2014/main" id="{4CF4B5A2-18BD-4752-9134-D6E24EFF9A3A}"/>
              </a:ext>
            </a:extLst>
          </p:cNvPr>
          <p:cNvSpPr>
            <a:spLocks noChangeArrowheads="1"/>
          </p:cNvSpPr>
          <p:nvPr/>
        </p:nvSpPr>
        <p:spPr bwMode="auto">
          <a:xfrm>
            <a:off x="4437063" y="61452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93" name="Rectangle 102">
            <a:extLst>
              <a:ext uri="{FF2B5EF4-FFF2-40B4-BE49-F238E27FC236}">
                <a16:creationId xmlns:a16="http://schemas.microsoft.com/office/drawing/2014/main" id="{0C56515D-5066-42AD-8F8E-AF8F8ED300EB}"/>
              </a:ext>
            </a:extLst>
          </p:cNvPr>
          <p:cNvSpPr>
            <a:spLocks noChangeArrowheads="1"/>
          </p:cNvSpPr>
          <p:nvPr/>
        </p:nvSpPr>
        <p:spPr bwMode="auto">
          <a:xfrm>
            <a:off x="4092575" y="61452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94" name="Rectangle 101">
            <a:extLst>
              <a:ext uri="{FF2B5EF4-FFF2-40B4-BE49-F238E27FC236}">
                <a16:creationId xmlns:a16="http://schemas.microsoft.com/office/drawing/2014/main" id="{4E91C911-66B6-486A-8CF5-65181092FBF3}"/>
              </a:ext>
            </a:extLst>
          </p:cNvPr>
          <p:cNvSpPr>
            <a:spLocks noChangeArrowheads="1"/>
          </p:cNvSpPr>
          <p:nvPr/>
        </p:nvSpPr>
        <p:spPr bwMode="auto">
          <a:xfrm>
            <a:off x="3781425" y="614997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95" name="Rectangle 100">
            <a:extLst>
              <a:ext uri="{FF2B5EF4-FFF2-40B4-BE49-F238E27FC236}">
                <a16:creationId xmlns:a16="http://schemas.microsoft.com/office/drawing/2014/main" id="{FC052273-659F-42AE-B405-8FA10133D6EC}"/>
              </a:ext>
            </a:extLst>
          </p:cNvPr>
          <p:cNvSpPr>
            <a:spLocks noChangeArrowheads="1"/>
          </p:cNvSpPr>
          <p:nvPr/>
        </p:nvSpPr>
        <p:spPr bwMode="auto">
          <a:xfrm>
            <a:off x="3451225" y="6129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96" name="Rectangle 99">
            <a:extLst>
              <a:ext uri="{FF2B5EF4-FFF2-40B4-BE49-F238E27FC236}">
                <a16:creationId xmlns:a16="http://schemas.microsoft.com/office/drawing/2014/main" id="{6DB6D758-820B-4085-96E3-D611D7C7E741}"/>
              </a:ext>
            </a:extLst>
          </p:cNvPr>
          <p:cNvSpPr>
            <a:spLocks noChangeArrowheads="1"/>
          </p:cNvSpPr>
          <p:nvPr/>
        </p:nvSpPr>
        <p:spPr bwMode="auto">
          <a:xfrm>
            <a:off x="3078163" y="61325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97" name="Rectangle 98">
            <a:extLst>
              <a:ext uri="{FF2B5EF4-FFF2-40B4-BE49-F238E27FC236}">
                <a16:creationId xmlns:a16="http://schemas.microsoft.com/office/drawing/2014/main" id="{13BD56E0-871C-4EEF-A473-59673445DD37}"/>
              </a:ext>
            </a:extLst>
          </p:cNvPr>
          <p:cNvSpPr>
            <a:spLocks noChangeArrowheads="1"/>
          </p:cNvSpPr>
          <p:nvPr/>
        </p:nvSpPr>
        <p:spPr bwMode="auto">
          <a:xfrm>
            <a:off x="5097463" y="59261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98" name="Rectangle 97">
            <a:extLst>
              <a:ext uri="{FF2B5EF4-FFF2-40B4-BE49-F238E27FC236}">
                <a16:creationId xmlns:a16="http://schemas.microsoft.com/office/drawing/2014/main" id="{5C9C32A1-65D5-4A7D-B272-ADEA1DDF35EB}"/>
              </a:ext>
            </a:extLst>
          </p:cNvPr>
          <p:cNvSpPr>
            <a:spLocks noChangeArrowheads="1"/>
          </p:cNvSpPr>
          <p:nvPr/>
        </p:nvSpPr>
        <p:spPr bwMode="auto">
          <a:xfrm>
            <a:off x="4784725" y="5929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99" name="Rectangle 96">
            <a:extLst>
              <a:ext uri="{FF2B5EF4-FFF2-40B4-BE49-F238E27FC236}">
                <a16:creationId xmlns:a16="http://schemas.microsoft.com/office/drawing/2014/main" id="{C621D58C-8301-4B71-B64A-DEBCD6B3BCED}"/>
              </a:ext>
            </a:extLst>
          </p:cNvPr>
          <p:cNvSpPr>
            <a:spLocks noChangeArrowheads="1"/>
          </p:cNvSpPr>
          <p:nvPr/>
        </p:nvSpPr>
        <p:spPr bwMode="auto">
          <a:xfrm>
            <a:off x="4437063" y="5929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00" name="Rectangle 95">
            <a:extLst>
              <a:ext uri="{FF2B5EF4-FFF2-40B4-BE49-F238E27FC236}">
                <a16:creationId xmlns:a16="http://schemas.microsoft.com/office/drawing/2014/main" id="{BFDF6FDA-4998-4CA3-8817-E2CBC3F1A361}"/>
              </a:ext>
            </a:extLst>
          </p:cNvPr>
          <p:cNvSpPr>
            <a:spLocks noChangeArrowheads="1"/>
          </p:cNvSpPr>
          <p:nvPr/>
        </p:nvSpPr>
        <p:spPr bwMode="auto">
          <a:xfrm>
            <a:off x="4092575" y="5929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01" name="Rectangle 94">
            <a:extLst>
              <a:ext uri="{FF2B5EF4-FFF2-40B4-BE49-F238E27FC236}">
                <a16:creationId xmlns:a16="http://schemas.microsoft.com/office/drawing/2014/main" id="{6658B56B-ECB5-40BB-9E64-2F74F6C7C99E}"/>
              </a:ext>
            </a:extLst>
          </p:cNvPr>
          <p:cNvSpPr>
            <a:spLocks noChangeArrowheads="1"/>
          </p:cNvSpPr>
          <p:nvPr/>
        </p:nvSpPr>
        <p:spPr bwMode="auto">
          <a:xfrm>
            <a:off x="3781425" y="593248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02" name="Rectangle 93">
            <a:extLst>
              <a:ext uri="{FF2B5EF4-FFF2-40B4-BE49-F238E27FC236}">
                <a16:creationId xmlns:a16="http://schemas.microsoft.com/office/drawing/2014/main" id="{B679B59E-16E5-42EE-B86D-A49557463094}"/>
              </a:ext>
            </a:extLst>
          </p:cNvPr>
          <p:cNvSpPr>
            <a:spLocks noChangeArrowheads="1"/>
          </p:cNvSpPr>
          <p:nvPr/>
        </p:nvSpPr>
        <p:spPr bwMode="auto">
          <a:xfrm>
            <a:off x="3451225" y="59118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03" name="Rectangle 92">
            <a:extLst>
              <a:ext uri="{FF2B5EF4-FFF2-40B4-BE49-F238E27FC236}">
                <a16:creationId xmlns:a16="http://schemas.microsoft.com/office/drawing/2014/main" id="{974433C6-1856-4192-8B3A-089B7FBFC98B}"/>
              </a:ext>
            </a:extLst>
          </p:cNvPr>
          <p:cNvSpPr>
            <a:spLocks noChangeArrowheads="1"/>
          </p:cNvSpPr>
          <p:nvPr/>
        </p:nvSpPr>
        <p:spPr bwMode="auto">
          <a:xfrm>
            <a:off x="3078163" y="59150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04" name="Rectangle 91">
            <a:extLst>
              <a:ext uri="{FF2B5EF4-FFF2-40B4-BE49-F238E27FC236}">
                <a16:creationId xmlns:a16="http://schemas.microsoft.com/office/drawing/2014/main" id="{68D43729-8CFC-4595-8151-1428456E4449}"/>
              </a:ext>
            </a:extLst>
          </p:cNvPr>
          <p:cNvSpPr>
            <a:spLocks noChangeArrowheads="1"/>
          </p:cNvSpPr>
          <p:nvPr/>
        </p:nvSpPr>
        <p:spPr bwMode="auto">
          <a:xfrm>
            <a:off x="5097463" y="5708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05" name="Rectangle 90">
            <a:extLst>
              <a:ext uri="{FF2B5EF4-FFF2-40B4-BE49-F238E27FC236}">
                <a16:creationId xmlns:a16="http://schemas.microsoft.com/office/drawing/2014/main" id="{42814678-53EA-4FB5-943D-E751CF49A4CA}"/>
              </a:ext>
            </a:extLst>
          </p:cNvPr>
          <p:cNvSpPr>
            <a:spLocks noChangeArrowheads="1"/>
          </p:cNvSpPr>
          <p:nvPr/>
        </p:nvSpPr>
        <p:spPr bwMode="auto">
          <a:xfrm>
            <a:off x="4784725" y="5711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06" name="Rectangle 89">
            <a:extLst>
              <a:ext uri="{FF2B5EF4-FFF2-40B4-BE49-F238E27FC236}">
                <a16:creationId xmlns:a16="http://schemas.microsoft.com/office/drawing/2014/main" id="{215A75DE-7A36-46C1-A16C-AC74F773CD0B}"/>
              </a:ext>
            </a:extLst>
          </p:cNvPr>
          <p:cNvSpPr>
            <a:spLocks noChangeArrowheads="1"/>
          </p:cNvSpPr>
          <p:nvPr/>
        </p:nvSpPr>
        <p:spPr bwMode="auto">
          <a:xfrm>
            <a:off x="4437063" y="57197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07" name="Rectangle 88">
            <a:extLst>
              <a:ext uri="{FF2B5EF4-FFF2-40B4-BE49-F238E27FC236}">
                <a16:creationId xmlns:a16="http://schemas.microsoft.com/office/drawing/2014/main" id="{06D02BB2-5111-419E-9E5D-6E5E4EBDBDE8}"/>
              </a:ext>
            </a:extLst>
          </p:cNvPr>
          <p:cNvSpPr>
            <a:spLocks noChangeArrowheads="1"/>
          </p:cNvSpPr>
          <p:nvPr/>
        </p:nvSpPr>
        <p:spPr bwMode="auto">
          <a:xfrm>
            <a:off x="4092575" y="57197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08" name="Rectangle 87">
            <a:extLst>
              <a:ext uri="{FF2B5EF4-FFF2-40B4-BE49-F238E27FC236}">
                <a16:creationId xmlns:a16="http://schemas.microsoft.com/office/drawing/2014/main" id="{A88236EB-CDE5-4816-B127-81E215862935}"/>
              </a:ext>
            </a:extLst>
          </p:cNvPr>
          <p:cNvSpPr>
            <a:spLocks noChangeArrowheads="1"/>
          </p:cNvSpPr>
          <p:nvPr/>
        </p:nvSpPr>
        <p:spPr bwMode="auto">
          <a:xfrm>
            <a:off x="3781425" y="572293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09" name="Rectangle 86">
            <a:extLst>
              <a:ext uri="{FF2B5EF4-FFF2-40B4-BE49-F238E27FC236}">
                <a16:creationId xmlns:a16="http://schemas.microsoft.com/office/drawing/2014/main" id="{F93C2968-DB63-4D71-9441-F094F7EFFB94}"/>
              </a:ext>
            </a:extLst>
          </p:cNvPr>
          <p:cNvSpPr>
            <a:spLocks noChangeArrowheads="1"/>
          </p:cNvSpPr>
          <p:nvPr/>
        </p:nvSpPr>
        <p:spPr bwMode="auto">
          <a:xfrm>
            <a:off x="3451225" y="57023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10" name="Rectangle 85">
            <a:extLst>
              <a:ext uri="{FF2B5EF4-FFF2-40B4-BE49-F238E27FC236}">
                <a16:creationId xmlns:a16="http://schemas.microsoft.com/office/drawing/2014/main" id="{16A74B7F-DDD0-4B51-8283-627CD6205E85}"/>
              </a:ext>
            </a:extLst>
          </p:cNvPr>
          <p:cNvSpPr>
            <a:spLocks noChangeArrowheads="1"/>
          </p:cNvSpPr>
          <p:nvPr/>
        </p:nvSpPr>
        <p:spPr bwMode="auto">
          <a:xfrm>
            <a:off x="3078163" y="57054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11" name="Rectangle 84">
            <a:extLst>
              <a:ext uri="{FF2B5EF4-FFF2-40B4-BE49-F238E27FC236}">
                <a16:creationId xmlns:a16="http://schemas.microsoft.com/office/drawing/2014/main" id="{79CE4494-4001-43EF-805E-C844FB252B78}"/>
              </a:ext>
            </a:extLst>
          </p:cNvPr>
          <p:cNvSpPr>
            <a:spLocks noChangeArrowheads="1"/>
          </p:cNvSpPr>
          <p:nvPr/>
        </p:nvSpPr>
        <p:spPr bwMode="auto">
          <a:xfrm>
            <a:off x="5097463" y="54991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12" name="Rectangle 83">
            <a:extLst>
              <a:ext uri="{FF2B5EF4-FFF2-40B4-BE49-F238E27FC236}">
                <a16:creationId xmlns:a16="http://schemas.microsoft.com/office/drawing/2014/main" id="{59D830A1-1BFB-4F05-917D-B42EFD889FEB}"/>
              </a:ext>
            </a:extLst>
          </p:cNvPr>
          <p:cNvSpPr>
            <a:spLocks noChangeArrowheads="1"/>
          </p:cNvSpPr>
          <p:nvPr/>
        </p:nvSpPr>
        <p:spPr bwMode="auto">
          <a:xfrm>
            <a:off x="4784725" y="55022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13" name="Rectangle 82">
            <a:extLst>
              <a:ext uri="{FF2B5EF4-FFF2-40B4-BE49-F238E27FC236}">
                <a16:creationId xmlns:a16="http://schemas.microsoft.com/office/drawing/2014/main" id="{7CE29E54-D544-431A-97F5-C23D487D0FE1}"/>
              </a:ext>
            </a:extLst>
          </p:cNvPr>
          <p:cNvSpPr>
            <a:spLocks noChangeArrowheads="1"/>
          </p:cNvSpPr>
          <p:nvPr/>
        </p:nvSpPr>
        <p:spPr bwMode="auto">
          <a:xfrm>
            <a:off x="4437063" y="55086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14" name="Rectangle 81">
            <a:extLst>
              <a:ext uri="{FF2B5EF4-FFF2-40B4-BE49-F238E27FC236}">
                <a16:creationId xmlns:a16="http://schemas.microsoft.com/office/drawing/2014/main" id="{544E5B57-EA97-41B5-BA1D-B0B8FAD462DE}"/>
              </a:ext>
            </a:extLst>
          </p:cNvPr>
          <p:cNvSpPr>
            <a:spLocks noChangeArrowheads="1"/>
          </p:cNvSpPr>
          <p:nvPr/>
        </p:nvSpPr>
        <p:spPr bwMode="auto">
          <a:xfrm>
            <a:off x="4092575" y="55086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15" name="Rectangle 114">
            <a:extLst>
              <a:ext uri="{FF2B5EF4-FFF2-40B4-BE49-F238E27FC236}">
                <a16:creationId xmlns:a16="http://schemas.microsoft.com/office/drawing/2014/main" id="{481225F7-C1B2-42A3-AEF3-23F21F907D24}"/>
              </a:ext>
            </a:extLst>
          </p:cNvPr>
          <p:cNvSpPr>
            <a:spLocks noChangeArrowheads="1"/>
          </p:cNvSpPr>
          <p:nvPr/>
        </p:nvSpPr>
        <p:spPr bwMode="auto">
          <a:xfrm>
            <a:off x="3770313" y="55038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16" name="Rectangle 113">
            <a:extLst>
              <a:ext uri="{FF2B5EF4-FFF2-40B4-BE49-F238E27FC236}">
                <a16:creationId xmlns:a16="http://schemas.microsoft.com/office/drawing/2014/main" id="{C5550D53-08BE-4FA1-B3F2-5D1110DFF7B5}"/>
              </a:ext>
            </a:extLst>
          </p:cNvPr>
          <p:cNvSpPr>
            <a:spLocks noChangeArrowheads="1"/>
          </p:cNvSpPr>
          <p:nvPr/>
        </p:nvSpPr>
        <p:spPr bwMode="auto">
          <a:xfrm>
            <a:off x="3460750" y="55038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17" name="Rectangle 112">
            <a:extLst>
              <a:ext uri="{FF2B5EF4-FFF2-40B4-BE49-F238E27FC236}">
                <a16:creationId xmlns:a16="http://schemas.microsoft.com/office/drawing/2014/main" id="{2B157DD9-B06B-44F7-989E-38700E8011D9}"/>
              </a:ext>
            </a:extLst>
          </p:cNvPr>
          <p:cNvSpPr>
            <a:spLocks noChangeArrowheads="1"/>
          </p:cNvSpPr>
          <p:nvPr/>
        </p:nvSpPr>
        <p:spPr bwMode="auto">
          <a:xfrm>
            <a:off x="3089275" y="550862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418" name="Rectangle 112">
            <a:extLst>
              <a:ext uri="{FF2B5EF4-FFF2-40B4-BE49-F238E27FC236}">
                <a16:creationId xmlns:a16="http://schemas.microsoft.com/office/drawing/2014/main" id="{1EAB0F9F-CFF7-47F9-9348-2D29513DED33}"/>
              </a:ext>
            </a:extLst>
          </p:cNvPr>
          <p:cNvSpPr>
            <a:spLocks noChangeArrowheads="1"/>
          </p:cNvSpPr>
          <p:nvPr/>
        </p:nvSpPr>
        <p:spPr bwMode="auto">
          <a:xfrm>
            <a:off x="5108575" y="6357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19" name="Rectangle 2">
            <a:extLst>
              <a:ext uri="{FF2B5EF4-FFF2-40B4-BE49-F238E27FC236}">
                <a16:creationId xmlns:a16="http://schemas.microsoft.com/office/drawing/2014/main" id="{14CDD1CF-5E48-4F34-9C1E-794F167ADD1B}"/>
              </a:ext>
            </a:extLst>
          </p:cNvPr>
          <p:cNvSpPr>
            <a:spLocks noChangeArrowheads="1"/>
          </p:cNvSpPr>
          <p:nvPr/>
        </p:nvSpPr>
        <p:spPr bwMode="auto">
          <a:xfrm>
            <a:off x="5059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20" name="Rectangle 3">
            <a:extLst>
              <a:ext uri="{FF2B5EF4-FFF2-40B4-BE49-F238E27FC236}">
                <a16:creationId xmlns:a16="http://schemas.microsoft.com/office/drawing/2014/main" id="{BC0E3370-5933-4900-AE1C-74C2B0169B63}"/>
              </a:ext>
            </a:extLst>
          </p:cNvPr>
          <p:cNvSpPr>
            <a:spLocks noChangeArrowheads="1"/>
          </p:cNvSpPr>
          <p:nvPr/>
        </p:nvSpPr>
        <p:spPr bwMode="auto">
          <a:xfrm>
            <a:off x="4710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21" name="Rectangle 4">
            <a:extLst>
              <a:ext uri="{FF2B5EF4-FFF2-40B4-BE49-F238E27FC236}">
                <a16:creationId xmlns:a16="http://schemas.microsoft.com/office/drawing/2014/main" id="{59AB9F40-8AD5-4012-9D64-72F955915FC9}"/>
              </a:ext>
            </a:extLst>
          </p:cNvPr>
          <p:cNvSpPr>
            <a:spLocks noChangeArrowheads="1"/>
          </p:cNvSpPr>
          <p:nvPr/>
        </p:nvSpPr>
        <p:spPr bwMode="auto">
          <a:xfrm>
            <a:off x="4360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22" name="Rectangle 5">
            <a:extLst>
              <a:ext uri="{FF2B5EF4-FFF2-40B4-BE49-F238E27FC236}">
                <a16:creationId xmlns:a16="http://schemas.microsoft.com/office/drawing/2014/main" id="{D8270FFC-01B5-4C34-9C27-1D51687F86FE}"/>
              </a:ext>
            </a:extLst>
          </p:cNvPr>
          <p:cNvSpPr>
            <a:spLocks noChangeArrowheads="1"/>
          </p:cNvSpPr>
          <p:nvPr/>
        </p:nvSpPr>
        <p:spPr bwMode="auto">
          <a:xfrm>
            <a:off x="40116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23" name="Rectangle 6">
            <a:extLst>
              <a:ext uri="{FF2B5EF4-FFF2-40B4-BE49-F238E27FC236}">
                <a16:creationId xmlns:a16="http://schemas.microsoft.com/office/drawing/2014/main" id="{FCBE0500-ED9A-4919-AC6F-97109DC5D723}"/>
              </a:ext>
            </a:extLst>
          </p:cNvPr>
          <p:cNvSpPr>
            <a:spLocks noChangeArrowheads="1"/>
          </p:cNvSpPr>
          <p:nvPr/>
        </p:nvSpPr>
        <p:spPr bwMode="auto">
          <a:xfrm>
            <a:off x="3662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24" name="Rectangle 7">
            <a:extLst>
              <a:ext uri="{FF2B5EF4-FFF2-40B4-BE49-F238E27FC236}">
                <a16:creationId xmlns:a16="http://schemas.microsoft.com/office/drawing/2014/main" id="{EFD97138-A08B-45F2-9568-60723E318CA6}"/>
              </a:ext>
            </a:extLst>
          </p:cNvPr>
          <p:cNvSpPr>
            <a:spLocks noChangeArrowheads="1"/>
          </p:cNvSpPr>
          <p:nvPr/>
        </p:nvSpPr>
        <p:spPr bwMode="auto">
          <a:xfrm>
            <a:off x="3313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25" name="Rectangle 8">
            <a:extLst>
              <a:ext uri="{FF2B5EF4-FFF2-40B4-BE49-F238E27FC236}">
                <a16:creationId xmlns:a16="http://schemas.microsoft.com/office/drawing/2014/main" id="{6F5FF03A-0E0E-4BB3-B7E6-6773AF13EC7A}"/>
              </a:ext>
            </a:extLst>
          </p:cNvPr>
          <p:cNvSpPr>
            <a:spLocks noChangeArrowheads="1"/>
          </p:cNvSpPr>
          <p:nvPr/>
        </p:nvSpPr>
        <p:spPr bwMode="auto">
          <a:xfrm>
            <a:off x="2963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26" name="Rectangle 9">
            <a:extLst>
              <a:ext uri="{FF2B5EF4-FFF2-40B4-BE49-F238E27FC236}">
                <a16:creationId xmlns:a16="http://schemas.microsoft.com/office/drawing/2014/main" id="{C7E4F3A5-2783-46C7-998C-AE7DDD694838}"/>
              </a:ext>
            </a:extLst>
          </p:cNvPr>
          <p:cNvSpPr>
            <a:spLocks noChangeArrowheads="1"/>
          </p:cNvSpPr>
          <p:nvPr/>
        </p:nvSpPr>
        <p:spPr bwMode="auto">
          <a:xfrm>
            <a:off x="2963863" y="1901825"/>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2024</a:t>
            </a:r>
          </a:p>
        </p:txBody>
      </p:sp>
      <p:sp>
        <p:nvSpPr>
          <p:cNvPr id="3427" name="Rectangle 131">
            <a:extLst>
              <a:ext uri="{FF2B5EF4-FFF2-40B4-BE49-F238E27FC236}">
                <a16:creationId xmlns:a16="http://schemas.microsoft.com/office/drawing/2014/main" id="{9488B376-0D74-4889-9233-27789159E102}"/>
              </a:ext>
            </a:extLst>
          </p:cNvPr>
          <p:cNvSpPr>
            <a:spLocks noChangeArrowheads="1"/>
          </p:cNvSpPr>
          <p:nvPr/>
        </p:nvSpPr>
        <p:spPr bwMode="auto">
          <a:xfrm>
            <a:off x="4329113" y="30956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28" name="Rectangle 130">
            <a:extLst>
              <a:ext uri="{FF2B5EF4-FFF2-40B4-BE49-F238E27FC236}">
                <a16:creationId xmlns:a16="http://schemas.microsoft.com/office/drawing/2014/main" id="{369B9860-47AB-4A83-B13F-8D16A037047B}"/>
              </a:ext>
            </a:extLst>
          </p:cNvPr>
          <p:cNvSpPr>
            <a:spLocks noChangeArrowheads="1"/>
          </p:cNvSpPr>
          <p:nvPr/>
        </p:nvSpPr>
        <p:spPr bwMode="auto">
          <a:xfrm>
            <a:off x="3979863" y="30956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29" name="Rectangle 129">
            <a:extLst>
              <a:ext uri="{FF2B5EF4-FFF2-40B4-BE49-F238E27FC236}">
                <a16:creationId xmlns:a16="http://schemas.microsoft.com/office/drawing/2014/main" id="{6C01F457-4486-4B9A-9A5E-5D0F72725341}"/>
              </a:ext>
            </a:extLst>
          </p:cNvPr>
          <p:cNvSpPr>
            <a:spLocks noChangeArrowheads="1"/>
          </p:cNvSpPr>
          <p:nvPr/>
        </p:nvSpPr>
        <p:spPr bwMode="auto">
          <a:xfrm>
            <a:off x="3646488" y="31067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30" name="Rectangle 128">
            <a:extLst>
              <a:ext uri="{FF2B5EF4-FFF2-40B4-BE49-F238E27FC236}">
                <a16:creationId xmlns:a16="http://schemas.microsoft.com/office/drawing/2014/main" id="{349DA7BE-69FD-43A4-9AA6-53C43F997B25}"/>
              </a:ext>
            </a:extLst>
          </p:cNvPr>
          <p:cNvSpPr>
            <a:spLocks noChangeArrowheads="1"/>
          </p:cNvSpPr>
          <p:nvPr/>
        </p:nvSpPr>
        <p:spPr bwMode="auto">
          <a:xfrm>
            <a:off x="3357563"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31" name="Rectangle 127">
            <a:extLst>
              <a:ext uri="{FF2B5EF4-FFF2-40B4-BE49-F238E27FC236}">
                <a16:creationId xmlns:a16="http://schemas.microsoft.com/office/drawing/2014/main" id="{3DD81856-91BF-4E0A-8E8A-2C3F24B509C1}"/>
              </a:ext>
            </a:extLst>
          </p:cNvPr>
          <p:cNvSpPr>
            <a:spLocks noChangeArrowheads="1"/>
          </p:cNvSpPr>
          <p:nvPr/>
        </p:nvSpPr>
        <p:spPr bwMode="auto">
          <a:xfrm>
            <a:off x="3008313"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32" name="Rectangle 126">
            <a:extLst>
              <a:ext uri="{FF2B5EF4-FFF2-40B4-BE49-F238E27FC236}">
                <a16:creationId xmlns:a16="http://schemas.microsoft.com/office/drawing/2014/main" id="{17D74E06-55BD-42E0-AEC3-5DB15EA504C3}"/>
              </a:ext>
            </a:extLst>
          </p:cNvPr>
          <p:cNvSpPr>
            <a:spLocks noChangeArrowheads="1"/>
          </p:cNvSpPr>
          <p:nvPr/>
        </p:nvSpPr>
        <p:spPr bwMode="auto">
          <a:xfrm>
            <a:off x="5014913" y="2892425"/>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33" name="Rectangle 125">
            <a:extLst>
              <a:ext uri="{FF2B5EF4-FFF2-40B4-BE49-F238E27FC236}">
                <a16:creationId xmlns:a16="http://schemas.microsoft.com/office/drawing/2014/main" id="{A1F366EB-0E3B-4D32-8C64-837DC60635FD}"/>
              </a:ext>
            </a:extLst>
          </p:cNvPr>
          <p:cNvSpPr>
            <a:spLocks noChangeArrowheads="1"/>
          </p:cNvSpPr>
          <p:nvPr/>
        </p:nvSpPr>
        <p:spPr bwMode="auto">
          <a:xfrm>
            <a:off x="4630738" y="2894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34" name="Rectangle 124">
            <a:extLst>
              <a:ext uri="{FF2B5EF4-FFF2-40B4-BE49-F238E27FC236}">
                <a16:creationId xmlns:a16="http://schemas.microsoft.com/office/drawing/2014/main" id="{FB0F1D9B-4EA5-4A34-BAA3-4340B3B71BE9}"/>
              </a:ext>
            </a:extLst>
          </p:cNvPr>
          <p:cNvSpPr>
            <a:spLocks noChangeArrowheads="1"/>
          </p:cNvSpPr>
          <p:nvPr/>
        </p:nvSpPr>
        <p:spPr bwMode="auto">
          <a:xfrm>
            <a:off x="4329113" y="28971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35" name="Rectangle 123">
            <a:extLst>
              <a:ext uri="{FF2B5EF4-FFF2-40B4-BE49-F238E27FC236}">
                <a16:creationId xmlns:a16="http://schemas.microsoft.com/office/drawing/2014/main" id="{960E14EE-4CE1-4165-A042-A83869CA4D14}"/>
              </a:ext>
            </a:extLst>
          </p:cNvPr>
          <p:cNvSpPr>
            <a:spLocks noChangeArrowheads="1"/>
          </p:cNvSpPr>
          <p:nvPr/>
        </p:nvSpPr>
        <p:spPr bwMode="auto">
          <a:xfrm>
            <a:off x="3979863" y="28971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36" name="Rectangle 122">
            <a:extLst>
              <a:ext uri="{FF2B5EF4-FFF2-40B4-BE49-F238E27FC236}">
                <a16:creationId xmlns:a16="http://schemas.microsoft.com/office/drawing/2014/main" id="{9EC1FF4A-3EFE-4C14-9744-A5E284B83265}"/>
              </a:ext>
            </a:extLst>
          </p:cNvPr>
          <p:cNvSpPr>
            <a:spLocks noChangeArrowheads="1"/>
          </p:cNvSpPr>
          <p:nvPr/>
        </p:nvSpPr>
        <p:spPr bwMode="auto">
          <a:xfrm>
            <a:off x="3646488" y="28924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37" name="Rectangle 121">
            <a:extLst>
              <a:ext uri="{FF2B5EF4-FFF2-40B4-BE49-F238E27FC236}">
                <a16:creationId xmlns:a16="http://schemas.microsoft.com/office/drawing/2014/main" id="{7AC03ACC-168F-4A87-9DA0-B750F724765A}"/>
              </a:ext>
            </a:extLst>
          </p:cNvPr>
          <p:cNvSpPr>
            <a:spLocks noChangeArrowheads="1"/>
          </p:cNvSpPr>
          <p:nvPr/>
        </p:nvSpPr>
        <p:spPr bwMode="auto">
          <a:xfrm>
            <a:off x="3357563" y="2879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38" name="Rectangle 120">
            <a:extLst>
              <a:ext uri="{FF2B5EF4-FFF2-40B4-BE49-F238E27FC236}">
                <a16:creationId xmlns:a16="http://schemas.microsoft.com/office/drawing/2014/main" id="{99FD252E-EBA4-4346-B29F-94F802372585}"/>
              </a:ext>
            </a:extLst>
          </p:cNvPr>
          <p:cNvSpPr>
            <a:spLocks noChangeArrowheads="1"/>
          </p:cNvSpPr>
          <p:nvPr/>
        </p:nvSpPr>
        <p:spPr bwMode="auto">
          <a:xfrm>
            <a:off x="3008313" y="2879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39" name="Rectangle 119">
            <a:extLst>
              <a:ext uri="{FF2B5EF4-FFF2-40B4-BE49-F238E27FC236}">
                <a16:creationId xmlns:a16="http://schemas.microsoft.com/office/drawing/2014/main" id="{DE4B60AB-2AA1-4E5C-A76F-99FEF995AEB5}"/>
              </a:ext>
            </a:extLst>
          </p:cNvPr>
          <p:cNvSpPr>
            <a:spLocks noChangeArrowheads="1"/>
          </p:cNvSpPr>
          <p:nvPr/>
        </p:nvSpPr>
        <p:spPr bwMode="auto">
          <a:xfrm>
            <a:off x="5014913" y="2678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40" name="Rectangle 118">
            <a:extLst>
              <a:ext uri="{FF2B5EF4-FFF2-40B4-BE49-F238E27FC236}">
                <a16:creationId xmlns:a16="http://schemas.microsoft.com/office/drawing/2014/main" id="{FD6B4407-7927-4A6C-83C0-F134CF72D25C}"/>
              </a:ext>
            </a:extLst>
          </p:cNvPr>
          <p:cNvSpPr>
            <a:spLocks noChangeArrowheads="1"/>
          </p:cNvSpPr>
          <p:nvPr/>
        </p:nvSpPr>
        <p:spPr bwMode="auto">
          <a:xfrm>
            <a:off x="4630738" y="26797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41" name="Rectangle 117">
            <a:extLst>
              <a:ext uri="{FF2B5EF4-FFF2-40B4-BE49-F238E27FC236}">
                <a16:creationId xmlns:a16="http://schemas.microsoft.com/office/drawing/2014/main" id="{10FD4F69-E9D4-46A0-8638-41FF44377904}"/>
              </a:ext>
            </a:extLst>
          </p:cNvPr>
          <p:cNvSpPr>
            <a:spLocks noChangeArrowheads="1"/>
          </p:cNvSpPr>
          <p:nvPr/>
        </p:nvSpPr>
        <p:spPr bwMode="auto">
          <a:xfrm>
            <a:off x="4329113" y="26828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42" name="Rectangle 116">
            <a:extLst>
              <a:ext uri="{FF2B5EF4-FFF2-40B4-BE49-F238E27FC236}">
                <a16:creationId xmlns:a16="http://schemas.microsoft.com/office/drawing/2014/main" id="{969B7CCD-AA83-4173-B35A-5DF100F025FF}"/>
              </a:ext>
            </a:extLst>
          </p:cNvPr>
          <p:cNvSpPr>
            <a:spLocks noChangeArrowheads="1"/>
          </p:cNvSpPr>
          <p:nvPr/>
        </p:nvSpPr>
        <p:spPr bwMode="auto">
          <a:xfrm>
            <a:off x="3979863" y="26828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43" name="Rectangle 115">
            <a:extLst>
              <a:ext uri="{FF2B5EF4-FFF2-40B4-BE49-F238E27FC236}">
                <a16:creationId xmlns:a16="http://schemas.microsoft.com/office/drawing/2014/main" id="{EC933001-9179-4FA8-B08B-8BDD5472927C}"/>
              </a:ext>
            </a:extLst>
          </p:cNvPr>
          <p:cNvSpPr>
            <a:spLocks noChangeArrowheads="1"/>
          </p:cNvSpPr>
          <p:nvPr/>
        </p:nvSpPr>
        <p:spPr bwMode="auto">
          <a:xfrm>
            <a:off x="3646488" y="2678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44" name="Rectangle 114">
            <a:extLst>
              <a:ext uri="{FF2B5EF4-FFF2-40B4-BE49-F238E27FC236}">
                <a16:creationId xmlns:a16="http://schemas.microsoft.com/office/drawing/2014/main" id="{64761866-ABCC-402F-B965-94F16FE6BE07}"/>
              </a:ext>
            </a:extLst>
          </p:cNvPr>
          <p:cNvSpPr>
            <a:spLocks noChangeArrowheads="1"/>
          </p:cNvSpPr>
          <p:nvPr/>
        </p:nvSpPr>
        <p:spPr bwMode="auto">
          <a:xfrm>
            <a:off x="3357563" y="26654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45" name="Rectangle 113">
            <a:extLst>
              <a:ext uri="{FF2B5EF4-FFF2-40B4-BE49-F238E27FC236}">
                <a16:creationId xmlns:a16="http://schemas.microsoft.com/office/drawing/2014/main" id="{1F13144C-58C1-42D2-A702-A7A40B206DC9}"/>
              </a:ext>
            </a:extLst>
          </p:cNvPr>
          <p:cNvSpPr>
            <a:spLocks noChangeArrowheads="1"/>
          </p:cNvSpPr>
          <p:nvPr/>
        </p:nvSpPr>
        <p:spPr bwMode="auto">
          <a:xfrm>
            <a:off x="3008313" y="26654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46" name="Rectangle 112">
            <a:extLst>
              <a:ext uri="{FF2B5EF4-FFF2-40B4-BE49-F238E27FC236}">
                <a16:creationId xmlns:a16="http://schemas.microsoft.com/office/drawing/2014/main" id="{5D7FD54F-112D-48FA-A61F-DE0801AB24A9}"/>
              </a:ext>
            </a:extLst>
          </p:cNvPr>
          <p:cNvSpPr>
            <a:spLocks noChangeArrowheads="1"/>
          </p:cNvSpPr>
          <p:nvPr/>
        </p:nvSpPr>
        <p:spPr bwMode="auto">
          <a:xfrm>
            <a:off x="5014913" y="24622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47" name="Rectangle 111">
            <a:extLst>
              <a:ext uri="{FF2B5EF4-FFF2-40B4-BE49-F238E27FC236}">
                <a16:creationId xmlns:a16="http://schemas.microsoft.com/office/drawing/2014/main" id="{C4F9654E-F2BF-496B-BCDC-4328BA8CAFF7}"/>
              </a:ext>
            </a:extLst>
          </p:cNvPr>
          <p:cNvSpPr>
            <a:spLocks noChangeArrowheads="1"/>
          </p:cNvSpPr>
          <p:nvPr/>
        </p:nvSpPr>
        <p:spPr bwMode="auto">
          <a:xfrm>
            <a:off x="4630738" y="24638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48" name="Rectangle 110">
            <a:extLst>
              <a:ext uri="{FF2B5EF4-FFF2-40B4-BE49-F238E27FC236}">
                <a16:creationId xmlns:a16="http://schemas.microsoft.com/office/drawing/2014/main" id="{ED80BF75-F523-46BC-8483-26802E09DB1A}"/>
              </a:ext>
            </a:extLst>
          </p:cNvPr>
          <p:cNvSpPr>
            <a:spLocks noChangeArrowheads="1"/>
          </p:cNvSpPr>
          <p:nvPr/>
        </p:nvSpPr>
        <p:spPr bwMode="auto">
          <a:xfrm>
            <a:off x="4329113" y="24669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49" name="Rectangle 109">
            <a:extLst>
              <a:ext uri="{FF2B5EF4-FFF2-40B4-BE49-F238E27FC236}">
                <a16:creationId xmlns:a16="http://schemas.microsoft.com/office/drawing/2014/main" id="{B03477A7-760B-4A13-8D35-63A2A90A70BA}"/>
              </a:ext>
            </a:extLst>
          </p:cNvPr>
          <p:cNvSpPr>
            <a:spLocks noChangeArrowheads="1"/>
          </p:cNvSpPr>
          <p:nvPr/>
        </p:nvSpPr>
        <p:spPr bwMode="auto">
          <a:xfrm>
            <a:off x="3979863" y="24669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50" name="Rectangle 108">
            <a:extLst>
              <a:ext uri="{FF2B5EF4-FFF2-40B4-BE49-F238E27FC236}">
                <a16:creationId xmlns:a16="http://schemas.microsoft.com/office/drawing/2014/main" id="{F1EA4B9B-8D04-4795-BBB3-759C2C198F87}"/>
              </a:ext>
            </a:extLst>
          </p:cNvPr>
          <p:cNvSpPr>
            <a:spLocks noChangeArrowheads="1"/>
          </p:cNvSpPr>
          <p:nvPr/>
        </p:nvSpPr>
        <p:spPr bwMode="auto">
          <a:xfrm>
            <a:off x="3646488" y="24685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51" name="Rectangle 107">
            <a:extLst>
              <a:ext uri="{FF2B5EF4-FFF2-40B4-BE49-F238E27FC236}">
                <a16:creationId xmlns:a16="http://schemas.microsoft.com/office/drawing/2014/main" id="{AFA03190-EA3E-48CE-BE67-8288F6058014}"/>
              </a:ext>
            </a:extLst>
          </p:cNvPr>
          <p:cNvSpPr>
            <a:spLocks noChangeArrowheads="1"/>
          </p:cNvSpPr>
          <p:nvPr/>
        </p:nvSpPr>
        <p:spPr bwMode="auto">
          <a:xfrm>
            <a:off x="3357563" y="24558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52" name="Rectangle 106">
            <a:extLst>
              <a:ext uri="{FF2B5EF4-FFF2-40B4-BE49-F238E27FC236}">
                <a16:creationId xmlns:a16="http://schemas.microsoft.com/office/drawing/2014/main" id="{8DE45EF1-7418-4EA1-9FDA-54B9097EAD9B}"/>
              </a:ext>
            </a:extLst>
          </p:cNvPr>
          <p:cNvSpPr>
            <a:spLocks noChangeArrowheads="1"/>
          </p:cNvSpPr>
          <p:nvPr/>
        </p:nvSpPr>
        <p:spPr bwMode="auto">
          <a:xfrm>
            <a:off x="3008313" y="24558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53" name="Rectangle 105">
            <a:extLst>
              <a:ext uri="{FF2B5EF4-FFF2-40B4-BE49-F238E27FC236}">
                <a16:creationId xmlns:a16="http://schemas.microsoft.com/office/drawing/2014/main" id="{ABDD5732-7383-4919-A1EA-F71C4EE146EB}"/>
              </a:ext>
            </a:extLst>
          </p:cNvPr>
          <p:cNvSpPr>
            <a:spLocks noChangeArrowheads="1"/>
          </p:cNvSpPr>
          <p:nvPr/>
        </p:nvSpPr>
        <p:spPr bwMode="auto">
          <a:xfrm>
            <a:off x="5014913" y="2255838"/>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54" name="Rectangle 104">
            <a:extLst>
              <a:ext uri="{FF2B5EF4-FFF2-40B4-BE49-F238E27FC236}">
                <a16:creationId xmlns:a16="http://schemas.microsoft.com/office/drawing/2014/main" id="{EF892787-BBBF-4265-9B19-A9D69C37FC75}"/>
              </a:ext>
            </a:extLst>
          </p:cNvPr>
          <p:cNvSpPr>
            <a:spLocks noChangeArrowheads="1"/>
          </p:cNvSpPr>
          <p:nvPr/>
        </p:nvSpPr>
        <p:spPr bwMode="auto">
          <a:xfrm>
            <a:off x="4630738" y="22558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55" name="Rectangle 103">
            <a:extLst>
              <a:ext uri="{FF2B5EF4-FFF2-40B4-BE49-F238E27FC236}">
                <a16:creationId xmlns:a16="http://schemas.microsoft.com/office/drawing/2014/main" id="{7A67AAEE-37C6-4E2D-87AB-9B475C496954}"/>
              </a:ext>
            </a:extLst>
          </p:cNvPr>
          <p:cNvSpPr>
            <a:spLocks noChangeArrowheads="1"/>
          </p:cNvSpPr>
          <p:nvPr/>
        </p:nvSpPr>
        <p:spPr bwMode="auto">
          <a:xfrm>
            <a:off x="4329113"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56" name="Rectangle 102">
            <a:extLst>
              <a:ext uri="{FF2B5EF4-FFF2-40B4-BE49-F238E27FC236}">
                <a16:creationId xmlns:a16="http://schemas.microsoft.com/office/drawing/2014/main" id="{B1944138-B112-4461-A877-0EFBDE1F94A7}"/>
              </a:ext>
            </a:extLst>
          </p:cNvPr>
          <p:cNvSpPr>
            <a:spLocks noChangeArrowheads="1"/>
          </p:cNvSpPr>
          <p:nvPr/>
        </p:nvSpPr>
        <p:spPr bwMode="auto">
          <a:xfrm>
            <a:off x="3979863"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57" name="Rectangle 101">
            <a:extLst>
              <a:ext uri="{FF2B5EF4-FFF2-40B4-BE49-F238E27FC236}">
                <a16:creationId xmlns:a16="http://schemas.microsoft.com/office/drawing/2014/main" id="{CA39F6FD-AF10-4565-AFD5-21CF18828B78}"/>
              </a:ext>
            </a:extLst>
          </p:cNvPr>
          <p:cNvSpPr>
            <a:spLocks noChangeArrowheads="1"/>
          </p:cNvSpPr>
          <p:nvPr/>
        </p:nvSpPr>
        <p:spPr bwMode="auto">
          <a:xfrm>
            <a:off x="3648075"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58" name="Line 838">
            <a:extLst>
              <a:ext uri="{FF2B5EF4-FFF2-40B4-BE49-F238E27FC236}">
                <a16:creationId xmlns:a16="http://schemas.microsoft.com/office/drawing/2014/main" id="{199D5201-78A2-40E8-99E1-53E3B49E32E1}"/>
              </a:ext>
            </a:extLst>
          </p:cNvPr>
          <p:cNvSpPr>
            <a:spLocks noChangeShapeType="1"/>
          </p:cNvSpPr>
          <p:nvPr/>
        </p:nvSpPr>
        <p:spPr bwMode="auto">
          <a:xfrm flipV="1">
            <a:off x="3065463" y="206216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59" name="Rectangle 133">
            <a:extLst>
              <a:ext uri="{FF2B5EF4-FFF2-40B4-BE49-F238E27FC236}">
                <a16:creationId xmlns:a16="http://schemas.microsoft.com/office/drawing/2014/main" id="{C43F2960-020D-4E90-A3FE-03A4A441DE34}"/>
              </a:ext>
            </a:extLst>
          </p:cNvPr>
          <p:cNvSpPr>
            <a:spLocks noChangeArrowheads="1"/>
          </p:cNvSpPr>
          <p:nvPr/>
        </p:nvSpPr>
        <p:spPr bwMode="auto">
          <a:xfrm>
            <a:off x="3346450" y="22463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60" name="Rectangle 132">
            <a:extLst>
              <a:ext uri="{FF2B5EF4-FFF2-40B4-BE49-F238E27FC236}">
                <a16:creationId xmlns:a16="http://schemas.microsoft.com/office/drawing/2014/main" id="{E98E7979-33D9-448A-82D4-462EEAD8DFD2}"/>
              </a:ext>
            </a:extLst>
          </p:cNvPr>
          <p:cNvSpPr>
            <a:spLocks noChangeArrowheads="1"/>
          </p:cNvSpPr>
          <p:nvPr/>
        </p:nvSpPr>
        <p:spPr bwMode="auto">
          <a:xfrm>
            <a:off x="2971800" y="22510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61" name="Rectangle 133">
            <a:extLst>
              <a:ext uri="{FF2B5EF4-FFF2-40B4-BE49-F238E27FC236}">
                <a16:creationId xmlns:a16="http://schemas.microsoft.com/office/drawing/2014/main" id="{B99D016D-0119-4984-81E0-C9DF89977928}"/>
              </a:ext>
            </a:extLst>
          </p:cNvPr>
          <p:cNvSpPr>
            <a:spLocks noChangeArrowheads="1"/>
          </p:cNvSpPr>
          <p:nvPr/>
        </p:nvSpPr>
        <p:spPr bwMode="auto">
          <a:xfrm>
            <a:off x="5018088"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62" name="Rectangle 132">
            <a:extLst>
              <a:ext uri="{FF2B5EF4-FFF2-40B4-BE49-F238E27FC236}">
                <a16:creationId xmlns:a16="http://schemas.microsoft.com/office/drawing/2014/main" id="{DC108E7D-5DF9-4217-8A91-BB14AD5F56D3}"/>
              </a:ext>
            </a:extLst>
          </p:cNvPr>
          <p:cNvSpPr>
            <a:spLocks noChangeArrowheads="1"/>
          </p:cNvSpPr>
          <p:nvPr/>
        </p:nvSpPr>
        <p:spPr bwMode="auto">
          <a:xfrm>
            <a:off x="4641850" y="31003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63" name="Rectangle 2">
            <a:extLst>
              <a:ext uri="{FF2B5EF4-FFF2-40B4-BE49-F238E27FC236}">
                <a16:creationId xmlns:a16="http://schemas.microsoft.com/office/drawing/2014/main" id="{124A37FA-BB30-4E15-B37E-0EF30A33181D}"/>
              </a:ext>
            </a:extLst>
          </p:cNvPr>
          <p:cNvSpPr>
            <a:spLocks noChangeArrowheads="1"/>
          </p:cNvSpPr>
          <p:nvPr/>
        </p:nvSpPr>
        <p:spPr bwMode="auto">
          <a:xfrm>
            <a:off x="2368550"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64" name="Rectangle 3">
            <a:extLst>
              <a:ext uri="{FF2B5EF4-FFF2-40B4-BE49-F238E27FC236}">
                <a16:creationId xmlns:a16="http://schemas.microsoft.com/office/drawing/2014/main" id="{C25F9937-6EF8-49B7-BF88-28A2892E630F}"/>
              </a:ext>
            </a:extLst>
          </p:cNvPr>
          <p:cNvSpPr>
            <a:spLocks noChangeArrowheads="1"/>
          </p:cNvSpPr>
          <p:nvPr/>
        </p:nvSpPr>
        <p:spPr bwMode="auto">
          <a:xfrm>
            <a:off x="2024063"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65" name="Rectangle 4">
            <a:extLst>
              <a:ext uri="{FF2B5EF4-FFF2-40B4-BE49-F238E27FC236}">
                <a16:creationId xmlns:a16="http://schemas.microsoft.com/office/drawing/2014/main" id="{49DEB29B-F8A6-4B62-8D0A-BC0959386B14}"/>
              </a:ext>
            </a:extLst>
          </p:cNvPr>
          <p:cNvSpPr>
            <a:spLocks noChangeArrowheads="1"/>
          </p:cNvSpPr>
          <p:nvPr/>
        </p:nvSpPr>
        <p:spPr bwMode="auto">
          <a:xfrm>
            <a:off x="1679575"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66" name="Rectangle 5">
            <a:extLst>
              <a:ext uri="{FF2B5EF4-FFF2-40B4-BE49-F238E27FC236}">
                <a16:creationId xmlns:a16="http://schemas.microsoft.com/office/drawing/2014/main" id="{D9763A6A-F245-4DC3-9185-DBB621E51D09}"/>
              </a:ext>
            </a:extLst>
          </p:cNvPr>
          <p:cNvSpPr>
            <a:spLocks noChangeArrowheads="1"/>
          </p:cNvSpPr>
          <p:nvPr/>
        </p:nvSpPr>
        <p:spPr bwMode="auto">
          <a:xfrm>
            <a:off x="1335088"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7" name="Rectangle 6">
            <a:extLst>
              <a:ext uri="{FF2B5EF4-FFF2-40B4-BE49-F238E27FC236}">
                <a16:creationId xmlns:a16="http://schemas.microsoft.com/office/drawing/2014/main" id="{5B1FDB7E-0EFB-450D-B944-8650182DBABA}"/>
              </a:ext>
            </a:extLst>
          </p:cNvPr>
          <p:cNvSpPr>
            <a:spLocks noChangeArrowheads="1"/>
          </p:cNvSpPr>
          <p:nvPr/>
        </p:nvSpPr>
        <p:spPr bwMode="auto">
          <a:xfrm>
            <a:off x="990600"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68" name="Rectangle 7">
            <a:extLst>
              <a:ext uri="{FF2B5EF4-FFF2-40B4-BE49-F238E27FC236}">
                <a16:creationId xmlns:a16="http://schemas.microsoft.com/office/drawing/2014/main" id="{28DE7558-62EC-4FBC-8F14-9ADA131CBB24}"/>
              </a:ext>
            </a:extLst>
          </p:cNvPr>
          <p:cNvSpPr>
            <a:spLocks noChangeArrowheads="1"/>
          </p:cNvSpPr>
          <p:nvPr/>
        </p:nvSpPr>
        <p:spPr bwMode="auto">
          <a:xfrm>
            <a:off x="646113"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9" name="Rectangle 8">
            <a:extLst>
              <a:ext uri="{FF2B5EF4-FFF2-40B4-BE49-F238E27FC236}">
                <a16:creationId xmlns:a16="http://schemas.microsoft.com/office/drawing/2014/main" id="{BACF8332-9B82-4A34-934A-54C9E8355968}"/>
              </a:ext>
            </a:extLst>
          </p:cNvPr>
          <p:cNvSpPr>
            <a:spLocks noChangeArrowheads="1"/>
          </p:cNvSpPr>
          <p:nvPr/>
        </p:nvSpPr>
        <p:spPr bwMode="auto">
          <a:xfrm>
            <a:off x="301625"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70" name="Rectangle 9">
            <a:extLst>
              <a:ext uri="{FF2B5EF4-FFF2-40B4-BE49-F238E27FC236}">
                <a16:creationId xmlns:a16="http://schemas.microsoft.com/office/drawing/2014/main" id="{A8193FE3-A754-476C-8EEB-BAAA2F485C51}"/>
              </a:ext>
            </a:extLst>
          </p:cNvPr>
          <p:cNvSpPr>
            <a:spLocks noChangeArrowheads="1"/>
          </p:cNvSpPr>
          <p:nvPr/>
        </p:nvSpPr>
        <p:spPr bwMode="auto">
          <a:xfrm>
            <a:off x="301625" y="520541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2024</a:t>
            </a:r>
          </a:p>
          <a:p>
            <a:pPr algn="ctr" eaLnBrk="1" fontAlgn="b" hangingPunct="1">
              <a:spcBef>
                <a:spcPct val="0"/>
              </a:spcBef>
              <a:buFontTx/>
              <a:buNone/>
            </a:pPr>
            <a:endParaRPr lang="en-US" altLang="en-US" sz="1000" b="1"/>
          </a:p>
        </p:txBody>
      </p:sp>
      <p:sp>
        <p:nvSpPr>
          <p:cNvPr id="3471" name="Rectangle 124">
            <a:extLst>
              <a:ext uri="{FF2B5EF4-FFF2-40B4-BE49-F238E27FC236}">
                <a16:creationId xmlns:a16="http://schemas.microsoft.com/office/drawing/2014/main" id="{3103ED2F-B6F4-4F2A-8B7E-D0881003B643}"/>
              </a:ext>
            </a:extLst>
          </p:cNvPr>
          <p:cNvSpPr>
            <a:spLocks noChangeArrowheads="1"/>
          </p:cNvSpPr>
          <p:nvPr/>
        </p:nvSpPr>
        <p:spPr bwMode="auto">
          <a:xfrm>
            <a:off x="1357313" y="63611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72" name="Rectangle 123">
            <a:extLst>
              <a:ext uri="{FF2B5EF4-FFF2-40B4-BE49-F238E27FC236}">
                <a16:creationId xmlns:a16="http://schemas.microsoft.com/office/drawing/2014/main" id="{064F3366-4859-4A53-840C-D5867F0505F0}"/>
              </a:ext>
            </a:extLst>
          </p:cNvPr>
          <p:cNvSpPr>
            <a:spLocks noChangeArrowheads="1"/>
          </p:cNvSpPr>
          <p:nvPr/>
        </p:nvSpPr>
        <p:spPr bwMode="auto">
          <a:xfrm>
            <a:off x="1012825"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73" name="Rectangle 122">
            <a:extLst>
              <a:ext uri="{FF2B5EF4-FFF2-40B4-BE49-F238E27FC236}">
                <a16:creationId xmlns:a16="http://schemas.microsoft.com/office/drawing/2014/main" id="{9976BBAE-C127-469B-8CE3-04168F91E2CB}"/>
              </a:ext>
            </a:extLst>
          </p:cNvPr>
          <p:cNvSpPr>
            <a:spLocks noChangeArrowheads="1"/>
          </p:cNvSpPr>
          <p:nvPr/>
        </p:nvSpPr>
        <p:spPr bwMode="auto">
          <a:xfrm>
            <a:off x="673100"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74" name="Rectangle 121">
            <a:extLst>
              <a:ext uri="{FF2B5EF4-FFF2-40B4-BE49-F238E27FC236}">
                <a16:creationId xmlns:a16="http://schemas.microsoft.com/office/drawing/2014/main" id="{5CC5C3E2-28DE-41EF-A374-8A5E389939BA}"/>
              </a:ext>
            </a:extLst>
          </p:cNvPr>
          <p:cNvSpPr>
            <a:spLocks noChangeArrowheads="1"/>
          </p:cNvSpPr>
          <p:nvPr/>
        </p:nvSpPr>
        <p:spPr bwMode="auto">
          <a:xfrm>
            <a:off x="342900"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75" name="Rectangle 120">
            <a:extLst>
              <a:ext uri="{FF2B5EF4-FFF2-40B4-BE49-F238E27FC236}">
                <a16:creationId xmlns:a16="http://schemas.microsoft.com/office/drawing/2014/main" id="{AFDEB498-5319-4F9B-B869-7AFEB21DC207}"/>
              </a:ext>
            </a:extLst>
          </p:cNvPr>
          <p:cNvSpPr>
            <a:spLocks noChangeArrowheads="1"/>
          </p:cNvSpPr>
          <p:nvPr/>
        </p:nvSpPr>
        <p:spPr bwMode="auto">
          <a:xfrm>
            <a:off x="2363788" y="61468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76" name="Rectangle 119">
            <a:extLst>
              <a:ext uri="{FF2B5EF4-FFF2-40B4-BE49-F238E27FC236}">
                <a16:creationId xmlns:a16="http://schemas.microsoft.com/office/drawing/2014/main" id="{481FA2FF-E2AC-4320-A629-9E507CAF8BE2}"/>
              </a:ext>
            </a:extLst>
          </p:cNvPr>
          <p:cNvSpPr>
            <a:spLocks noChangeArrowheads="1"/>
          </p:cNvSpPr>
          <p:nvPr/>
        </p:nvSpPr>
        <p:spPr bwMode="auto">
          <a:xfrm>
            <a:off x="2017713" y="6145213"/>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77" name="Rectangle 118">
            <a:extLst>
              <a:ext uri="{FF2B5EF4-FFF2-40B4-BE49-F238E27FC236}">
                <a16:creationId xmlns:a16="http://schemas.microsoft.com/office/drawing/2014/main" id="{85174DA5-D248-4A78-B7ED-9915BCF62D71}"/>
              </a:ext>
            </a:extLst>
          </p:cNvPr>
          <p:cNvSpPr>
            <a:spLocks noChangeArrowheads="1"/>
          </p:cNvSpPr>
          <p:nvPr/>
        </p:nvSpPr>
        <p:spPr bwMode="auto">
          <a:xfrm>
            <a:off x="1655763" y="61483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78" name="Rectangle 117">
            <a:extLst>
              <a:ext uri="{FF2B5EF4-FFF2-40B4-BE49-F238E27FC236}">
                <a16:creationId xmlns:a16="http://schemas.microsoft.com/office/drawing/2014/main" id="{E8F27C7D-9F34-4B16-A120-6A1C1392D4E8}"/>
              </a:ext>
            </a:extLst>
          </p:cNvPr>
          <p:cNvSpPr>
            <a:spLocks noChangeArrowheads="1"/>
          </p:cNvSpPr>
          <p:nvPr/>
        </p:nvSpPr>
        <p:spPr bwMode="auto">
          <a:xfrm>
            <a:off x="1357313" y="61483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79" name="Rectangle 116">
            <a:extLst>
              <a:ext uri="{FF2B5EF4-FFF2-40B4-BE49-F238E27FC236}">
                <a16:creationId xmlns:a16="http://schemas.microsoft.com/office/drawing/2014/main" id="{9E4028CE-57F1-4783-AFC6-4D160E27DD2E}"/>
              </a:ext>
            </a:extLst>
          </p:cNvPr>
          <p:cNvSpPr>
            <a:spLocks noChangeArrowheads="1"/>
          </p:cNvSpPr>
          <p:nvPr/>
        </p:nvSpPr>
        <p:spPr bwMode="auto">
          <a:xfrm>
            <a:off x="1012825" y="61483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80" name="Rectangle 115">
            <a:extLst>
              <a:ext uri="{FF2B5EF4-FFF2-40B4-BE49-F238E27FC236}">
                <a16:creationId xmlns:a16="http://schemas.microsoft.com/office/drawing/2014/main" id="{CA583A3F-A99D-4D79-A161-F515A817402C}"/>
              </a:ext>
            </a:extLst>
          </p:cNvPr>
          <p:cNvSpPr>
            <a:spLocks noChangeArrowheads="1"/>
          </p:cNvSpPr>
          <p:nvPr/>
        </p:nvSpPr>
        <p:spPr bwMode="auto">
          <a:xfrm>
            <a:off x="673100" y="61483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81" name="Rectangle 114">
            <a:extLst>
              <a:ext uri="{FF2B5EF4-FFF2-40B4-BE49-F238E27FC236}">
                <a16:creationId xmlns:a16="http://schemas.microsoft.com/office/drawing/2014/main" id="{CD99A491-0FBE-41A5-A549-1E30251256CF}"/>
              </a:ext>
            </a:extLst>
          </p:cNvPr>
          <p:cNvSpPr>
            <a:spLocks noChangeArrowheads="1"/>
          </p:cNvSpPr>
          <p:nvPr/>
        </p:nvSpPr>
        <p:spPr bwMode="auto">
          <a:xfrm>
            <a:off x="342900" y="6132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82" name="Rectangle 113">
            <a:extLst>
              <a:ext uri="{FF2B5EF4-FFF2-40B4-BE49-F238E27FC236}">
                <a16:creationId xmlns:a16="http://schemas.microsoft.com/office/drawing/2014/main" id="{2AC3AAAE-FC16-4BAC-99AE-A3092946809A}"/>
              </a:ext>
            </a:extLst>
          </p:cNvPr>
          <p:cNvSpPr>
            <a:spLocks noChangeArrowheads="1"/>
          </p:cNvSpPr>
          <p:nvPr/>
        </p:nvSpPr>
        <p:spPr bwMode="auto">
          <a:xfrm>
            <a:off x="2363788" y="59182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83" name="Rectangle 112">
            <a:extLst>
              <a:ext uri="{FF2B5EF4-FFF2-40B4-BE49-F238E27FC236}">
                <a16:creationId xmlns:a16="http://schemas.microsoft.com/office/drawing/2014/main" id="{A7DA8930-E751-4876-88B0-B390EF21B7D4}"/>
              </a:ext>
            </a:extLst>
          </p:cNvPr>
          <p:cNvSpPr>
            <a:spLocks noChangeArrowheads="1"/>
          </p:cNvSpPr>
          <p:nvPr/>
        </p:nvSpPr>
        <p:spPr bwMode="auto">
          <a:xfrm>
            <a:off x="201771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84" name="Rectangle 111">
            <a:extLst>
              <a:ext uri="{FF2B5EF4-FFF2-40B4-BE49-F238E27FC236}">
                <a16:creationId xmlns:a16="http://schemas.microsoft.com/office/drawing/2014/main" id="{48CC0647-B25F-4002-8BF4-D786D4E07499}"/>
              </a:ext>
            </a:extLst>
          </p:cNvPr>
          <p:cNvSpPr>
            <a:spLocks noChangeArrowheads="1"/>
          </p:cNvSpPr>
          <p:nvPr/>
        </p:nvSpPr>
        <p:spPr bwMode="auto">
          <a:xfrm>
            <a:off x="165576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85" name="Rectangle 110">
            <a:extLst>
              <a:ext uri="{FF2B5EF4-FFF2-40B4-BE49-F238E27FC236}">
                <a16:creationId xmlns:a16="http://schemas.microsoft.com/office/drawing/2014/main" id="{A86835D4-FC4E-4C40-B593-5EA3213B70B4}"/>
              </a:ext>
            </a:extLst>
          </p:cNvPr>
          <p:cNvSpPr>
            <a:spLocks noChangeArrowheads="1"/>
          </p:cNvSpPr>
          <p:nvPr/>
        </p:nvSpPr>
        <p:spPr bwMode="auto">
          <a:xfrm>
            <a:off x="135731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86" name="Rectangle 109">
            <a:extLst>
              <a:ext uri="{FF2B5EF4-FFF2-40B4-BE49-F238E27FC236}">
                <a16:creationId xmlns:a16="http://schemas.microsoft.com/office/drawing/2014/main" id="{FA4F7D2D-9762-44FA-BE9B-08F48A4D50C8}"/>
              </a:ext>
            </a:extLst>
          </p:cNvPr>
          <p:cNvSpPr>
            <a:spLocks noChangeArrowheads="1"/>
          </p:cNvSpPr>
          <p:nvPr/>
        </p:nvSpPr>
        <p:spPr bwMode="auto">
          <a:xfrm>
            <a:off x="1012825" y="59182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87" name="Rectangle 108">
            <a:extLst>
              <a:ext uri="{FF2B5EF4-FFF2-40B4-BE49-F238E27FC236}">
                <a16:creationId xmlns:a16="http://schemas.microsoft.com/office/drawing/2014/main" id="{826A51ED-35C9-4CD9-AEBA-90486E002E97}"/>
              </a:ext>
            </a:extLst>
          </p:cNvPr>
          <p:cNvSpPr>
            <a:spLocks noChangeArrowheads="1"/>
          </p:cNvSpPr>
          <p:nvPr/>
        </p:nvSpPr>
        <p:spPr bwMode="auto">
          <a:xfrm>
            <a:off x="673100" y="59182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88" name="Rectangle 107">
            <a:extLst>
              <a:ext uri="{FF2B5EF4-FFF2-40B4-BE49-F238E27FC236}">
                <a16:creationId xmlns:a16="http://schemas.microsoft.com/office/drawing/2014/main" id="{4B65A2E7-338C-4175-A431-B293B8901981}"/>
              </a:ext>
            </a:extLst>
          </p:cNvPr>
          <p:cNvSpPr>
            <a:spLocks noChangeArrowheads="1"/>
          </p:cNvSpPr>
          <p:nvPr/>
        </p:nvSpPr>
        <p:spPr bwMode="auto">
          <a:xfrm>
            <a:off x="342900" y="5902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89" name="Rectangle 106">
            <a:extLst>
              <a:ext uri="{FF2B5EF4-FFF2-40B4-BE49-F238E27FC236}">
                <a16:creationId xmlns:a16="http://schemas.microsoft.com/office/drawing/2014/main" id="{D3EB70DF-787A-4370-8AC5-78A6840DA5AB}"/>
              </a:ext>
            </a:extLst>
          </p:cNvPr>
          <p:cNvSpPr>
            <a:spLocks noChangeArrowheads="1"/>
          </p:cNvSpPr>
          <p:nvPr/>
        </p:nvSpPr>
        <p:spPr bwMode="auto">
          <a:xfrm>
            <a:off x="2363788"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90" name="Rectangle 105">
            <a:extLst>
              <a:ext uri="{FF2B5EF4-FFF2-40B4-BE49-F238E27FC236}">
                <a16:creationId xmlns:a16="http://schemas.microsoft.com/office/drawing/2014/main" id="{C972FA9F-D8C2-44E1-930A-A5C5B3AF7042}"/>
              </a:ext>
            </a:extLst>
          </p:cNvPr>
          <p:cNvSpPr>
            <a:spLocks noChangeArrowheads="1"/>
          </p:cNvSpPr>
          <p:nvPr/>
        </p:nvSpPr>
        <p:spPr bwMode="auto">
          <a:xfrm>
            <a:off x="201771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91" name="Rectangle 104">
            <a:extLst>
              <a:ext uri="{FF2B5EF4-FFF2-40B4-BE49-F238E27FC236}">
                <a16:creationId xmlns:a16="http://schemas.microsoft.com/office/drawing/2014/main" id="{1E087057-FE91-442A-85C8-958995B8555C}"/>
              </a:ext>
            </a:extLst>
          </p:cNvPr>
          <p:cNvSpPr>
            <a:spLocks noChangeArrowheads="1"/>
          </p:cNvSpPr>
          <p:nvPr/>
        </p:nvSpPr>
        <p:spPr bwMode="auto">
          <a:xfrm>
            <a:off x="165576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92" name="Rectangle 103">
            <a:extLst>
              <a:ext uri="{FF2B5EF4-FFF2-40B4-BE49-F238E27FC236}">
                <a16:creationId xmlns:a16="http://schemas.microsoft.com/office/drawing/2014/main" id="{C5902A05-EAC8-4CA7-A411-86B1B0333A58}"/>
              </a:ext>
            </a:extLst>
          </p:cNvPr>
          <p:cNvSpPr>
            <a:spLocks noChangeArrowheads="1"/>
          </p:cNvSpPr>
          <p:nvPr/>
        </p:nvSpPr>
        <p:spPr bwMode="auto">
          <a:xfrm>
            <a:off x="135731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93" name="Rectangle 102">
            <a:extLst>
              <a:ext uri="{FF2B5EF4-FFF2-40B4-BE49-F238E27FC236}">
                <a16:creationId xmlns:a16="http://schemas.microsoft.com/office/drawing/2014/main" id="{17482326-ECE3-46AA-B450-99A6BEE526C2}"/>
              </a:ext>
            </a:extLst>
          </p:cNvPr>
          <p:cNvSpPr>
            <a:spLocks noChangeArrowheads="1"/>
          </p:cNvSpPr>
          <p:nvPr/>
        </p:nvSpPr>
        <p:spPr bwMode="auto">
          <a:xfrm>
            <a:off x="1012825" y="5688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94" name="Rectangle 101">
            <a:extLst>
              <a:ext uri="{FF2B5EF4-FFF2-40B4-BE49-F238E27FC236}">
                <a16:creationId xmlns:a16="http://schemas.microsoft.com/office/drawing/2014/main" id="{00E1300D-7952-423B-B2AF-D9155EAE1E00}"/>
              </a:ext>
            </a:extLst>
          </p:cNvPr>
          <p:cNvSpPr>
            <a:spLocks noChangeArrowheads="1"/>
          </p:cNvSpPr>
          <p:nvPr/>
        </p:nvSpPr>
        <p:spPr bwMode="auto">
          <a:xfrm>
            <a:off x="673100" y="5688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95" name="Rectangle 100">
            <a:extLst>
              <a:ext uri="{FF2B5EF4-FFF2-40B4-BE49-F238E27FC236}">
                <a16:creationId xmlns:a16="http://schemas.microsoft.com/office/drawing/2014/main" id="{42E3B03A-EF80-4CDD-B5FE-058074D72B15}"/>
              </a:ext>
            </a:extLst>
          </p:cNvPr>
          <p:cNvSpPr>
            <a:spLocks noChangeArrowheads="1"/>
          </p:cNvSpPr>
          <p:nvPr/>
        </p:nvSpPr>
        <p:spPr bwMode="auto">
          <a:xfrm>
            <a:off x="342900" y="5675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96" name="Rectangle 99">
            <a:extLst>
              <a:ext uri="{FF2B5EF4-FFF2-40B4-BE49-F238E27FC236}">
                <a16:creationId xmlns:a16="http://schemas.microsoft.com/office/drawing/2014/main" id="{1436B288-E24A-4F53-BCF5-162E876D9696}"/>
              </a:ext>
            </a:extLst>
          </p:cNvPr>
          <p:cNvSpPr>
            <a:spLocks noChangeArrowheads="1"/>
          </p:cNvSpPr>
          <p:nvPr/>
        </p:nvSpPr>
        <p:spPr bwMode="auto">
          <a:xfrm>
            <a:off x="2363788"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97" name="Rectangle 98">
            <a:extLst>
              <a:ext uri="{FF2B5EF4-FFF2-40B4-BE49-F238E27FC236}">
                <a16:creationId xmlns:a16="http://schemas.microsoft.com/office/drawing/2014/main" id="{C39F7831-C5CF-4699-858B-2DB909ADF9EB}"/>
              </a:ext>
            </a:extLst>
          </p:cNvPr>
          <p:cNvSpPr>
            <a:spLocks noChangeArrowheads="1"/>
          </p:cNvSpPr>
          <p:nvPr/>
        </p:nvSpPr>
        <p:spPr bwMode="auto">
          <a:xfrm>
            <a:off x="201771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98" name="Rectangle 97">
            <a:extLst>
              <a:ext uri="{FF2B5EF4-FFF2-40B4-BE49-F238E27FC236}">
                <a16:creationId xmlns:a16="http://schemas.microsoft.com/office/drawing/2014/main" id="{BBE0302C-8B59-4124-83FB-775CD1DE63DE}"/>
              </a:ext>
            </a:extLst>
          </p:cNvPr>
          <p:cNvSpPr>
            <a:spLocks noChangeArrowheads="1"/>
          </p:cNvSpPr>
          <p:nvPr/>
        </p:nvSpPr>
        <p:spPr bwMode="auto">
          <a:xfrm>
            <a:off x="165576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99" name="Rectangle 96">
            <a:extLst>
              <a:ext uri="{FF2B5EF4-FFF2-40B4-BE49-F238E27FC236}">
                <a16:creationId xmlns:a16="http://schemas.microsoft.com/office/drawing/2014/main" id="{9F382E2B-FAB7-4117-957A-EB2870CB3BD7}"/>
              </a:ext>
            </a:extLst>
          </p:cNvPr>
          <p:cNvSpPr>
            <a:spLocks noChangeArrowheads="1"/>
          </p:cNvSpPr>
          <p:nvPr/>
        </p:nvSpPr>
        <p:spPr bwMode="auto">
          <a:xfrm>
            <a:off x="135731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00" name="Rectangle 95">
            <a:extLst>
              <a:ext uri="{FF2B5EF4-FFF2-40B4-BE49-F238E27FC236}">
                <a16:creationId xmlns:a16="http://schemas.microsoft.com/office/drawing/2014/main" id="{7D96FE0E-1959-4332-9DE4-8E545E0250BC}"/>
              </a:ext>
            </a:extLst>
          </p:cNvPr>
          <p:cNvSpPr>
            <a:spLocks noChangeArrowheads="1"/>
          </p:cNvSpPr>
          <p:nvPr/>
        </p:nvSpPr>
        <p:spPr bwMode="auto">
          <a:xfrm>
            <a:off x="1012825" y="54610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01" name="Rectangle 94">
            <a:extLst>
              <a:ext uri="{FF2B5EF4-FFF2-40B4-BE49-F238E27FC236}">
                <a16:creationId xmlns:a16="http://schemas.microsoft.com/office/drawing/2014/main" id="{E618E03C-CD92-40DD-8FAF-082C931CE850}"/>
              </a:ext>
            </a:extLst>
          </p:cNvPr>
          <p:cNvSpPr>
            <a:spLocks noChangeArrowheads="1"/>
          </p:cNvSpPr>
          <p:nvPr/>
        </p:nvSpPr>
        <p:spPr bwMode="auto">
          <a:xfrm>
            <a:off x="673100" y="54610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02" name="Rectangle 93">
            <a:extLst>
              <a:ext uri="{FF2B5EF4-FFF2-40B4-BE49-F238E27FC236}">
                <a16:creationId xmlns:a16="http://schemas.microsoft.com/office/drawing/2014/main" id="{9AC76D42-D417-45D7-90F3-8DF9FA731209}"/>
              </a:ext>
            </a:extLst>
          </p:cNvPr>
          <p:cNvSpPr>
            <a:spLocks noChangeArrowheads="1"/>
          </p:cNvSpPr>
          <p:nvPr/>
        </p:nvSpPr>
        <p:spPr bwMode="auto">
          <a:xfrm>
            <a:off x="342900" y="54625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03" name="Rectangle 126">
            <a:extLst>
              <a:ext uri="{FF2B5EF4-FFF2-40B4-BE49-F238E27FC236}">
                <a16:creationId xmlns:a16="http://schemas.microsoft.com/office/drawing/2014/main" id="{E6482AC0-7C02-4AF4-9D78-0739666E3DE8}"/>
              </a:ext>
            </a:extLst>
          </p:cNvPr>
          <p:cNvSpPr>
            <a:spLocks noChangeArrowheads="1"/>
          </p:cNvSpPr>
          <p:nvPr/>
        </p:nvSpPr>
        <p:spPr bwMode="auto">
          <a:xfrm>
            <a:off x="2351088" y="6365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04" name="Rectangle 126">
            <a:extLst>
              <a:ext uri="{FF2B5EF4-FFF2-40B4-BE49-F238E27FC236}">
                <a16:creationId xmlns:a16="http://schemas.microsoft.com/office/drawing/2014/main" id="{AF068ABB-E00C-487C-84CE-B5DCA86E7BAD}"/>
              </a:ext>
            </a:extLst>
          </p:cNvPr>
          <p:cNvSpPr>
            <a:spLocks noChangeArrowheads="1"/>
          </p:cNvSpPr>
          <p:nvPr/>
        </p:nvSpPr>
        <p:spPr bwMode="auto">
          <a:xfrm>
            <a:off x="2035175"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05" name="Rectangle 125">
            <a:extLst>
              <a:ext uri="{FF2B5EF4-FFF2-40B4-BE49-F238E27FC236}">
                <a16:creationId xmlns:a16="http://schemas.microsoft.com/office/drawing/2014/main" id="{3B53D6E5-0C43-4C4A-843B-D72659B7E99F}"/>
              </a:ext>
            </a:extLst>
          </p:cNvPr>
          <p:cNvSpPr>
            <a:spLocks noChangeArrowheads="1"/>
          </p:cNvSpPr>
          <p:nvPr/>
        </p:nvSpPr>
        <p:spPr bwMode="auto">
          <a:xfrm>
            <a:off x="1671638" y="63611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06" name="Rectangle 13">
            <a:extLst>
              <a:ext uri="{FF2B5EF4-FFF2-40B4-BE49-F238E27FC236}">
                <a16:creationId xmlns:a16="http://schemas.microsoft.com/office/drawing/2014/main" id="{D3A2EA12-5D5B-4A8F-84CE-592DA09D6FC0}"/>
              </a:ext>
            </a:extLst>
          </p:cNvPr>
          <p:cNvSpPr>
            <a:spLocks noChangeArrowheads="1"/>
          </p:cNvSpPr>
          <p:nvPr/>
        </p:nvSpPr>
        <p:spPr bwMode="auto">
          <a:xfrm>
            <a:off x="2317750" y="14097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07" name="Rectangle 14">
            <a:extLst>
              <a:ext uri="{FF2B5EF4-FFF2-40B4-BE49-F238E27FC236}">
                <a16:creationId xmlns:a16="http://schemas.microsoft.com/office/drawing/2014/main" id="{AE6AE2E7-2BFE-424A-816C-C65B47F4F8C0}"/>
              </a:ext>
            </a:extLst>
          </p:cNvPr>
          <p:cNvSpPr>
            <a:spLocks noChangeArrowheads="1"/>
          </p:cNvSpPr>
          <p:nvPr/>
        </p:nvSpPr>
        <p:spPr bwMode="auto">
          <a:xfrm>
            <a:off x="1958975" y="1403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08" name="Rectangle 13">
            <a:extLst>
              <a:ext uri="{FF2B5EF4-FFF2-40B4-BE49-F238E27FC236}">
                <a16:creationId xmlns:a16="http://schemas.microsoft.com/office/drawing/2014/main" id="{C3E2A049-CF15-4F35-BD27-0F79B2E2991D}"/>
              </a:ext>
            </a:extLst>
          </p:cNvPr>
          <p:cNvSpPr>
            <a:spLocks noChangeArrowheads="1"/>
          </p:cNvSpPr>
          <p:nvPr/>
        </p:nvSpPr>
        <p:spPr bwMode="auto">
          <a:xfrm>
            <a:off x="1625600" y="14097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09" name="Rectangle 14">
            <a:extLst>
              <a:ext uri="{FF2B5EF4-FFF2-40B4-BE49-F238E27FC236}">
                <a16:creationId xmlns:a16="http://schemas.microsoft.com/office/drawing/2014/main" id="{AD4F5FA6-6B56-42E2-9168-8B9AA2DEB3EF}"/>
              </a:ext>
            </a:extLst>
          </p:cNvPr>
          <p:cNvSpPr>
            <a:spLocks noChangeArrowheads="1"/>
          </p:cNvSpPr>
          <p:nvPr/>
        </p:nvSpPr>
        <p:spPr bwMode="auto">
          <a:xfrm>
            <a:off x="1339850" y="1403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10" name="Rectangle 2">
            <a:extLst>
              <a:ext uri="{FF2B5EF4-FFF2-40B4-BE49-F238E27FC236}">
                <a16:creationId xmlns:a16="http://schemas.microsoft.com/office/drawing/2014/main" id="{41700CC0-6E8A-4EFA-96D6-A3CDF7B72F3B}"/>
              </a:ext>
            </a:extLst>
          </p:cNvPr>
          <p:cNvSpPr>
            <a:spLocks noChangeArrowheads="1"/>
          </p:cNvSpPr>
          <p:nvPr/>
        </p:nvSpPr>
        <p:spPr bwMode="auto">
          <a:xfrm>
            <a:off x="5072063"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11" name="Rectangle 3">
            <a:extLst>
              <a:ext uri="{FF2B5EF4-FFF2-40B4-BE49-F238E27FC236}">
                <a16:creationId xmlns:a16="http://schemas.microsoft.com/office/drawing/2014/main" id="{78A360A8-A553-4CFC-BB33-64BA2E9E30B3}"/>
              </a:ext>
            </a:extLst>
          </p:cNvPr>
          <p:cNvSpPr>
            <a:spLocks noChangeArrowheads="1"/>
          </p:cNvSpPr>
          <p:nvPr/>
        </p:nvSpPr>
        <p:spPr bwMode="auto">
          <a:xfrm>
            <a:off x="4727575"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12" name="Rectangle 4">
            <a:extLst>
              <a:ext uri="{FF2B5EF4-FFF2-40B4-BE49-F238E27FC236}">
                <a16:creationId xmlns:a16="http://schemas.microsoft.com/office/drawing/2014/main" id="{6F4FD359-12E7-4CD8-96F2-E85DA3CFB53B}"/>
              </a:ext>
            </a:extLst>
          </p:cNvPr>
          <p:cNvSpPr>
            <a:spLocks noChangeArrowheads="1"/>
          </p:cNvSpPr>
          <p:nvPr/>
        </p:nvSpPr>
        <p:spPr bwMode="auto">
          <a:xfrm>
            <a:off x="4383088"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13" name="Rectangle 5">
            <a:extLst>
              <a:ext uri="{FF2B5EF4-FFF2-40B4-BE49-F238E27FC236}">
                <a16:creationId xmlns:a16="http://schemas.microsoft.com/office/drawing/2014/main" id="{BC40DC3E-AFE0-4717-B39E-E4DE3FC80302}"/>
              </a:ext>
            </a:extLst>
          </p:cNvPr>
          <p:cNvSpPr>
            <a:spLocks noChangeArrowheads="1"/>
          </p:cNvSpPr>
          <p:nvPr/>
        </p:nvSpPr>
        <p:spPr bwMode="auto">
          <a:xfrm>
            <a:off x="4038600"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14" name="Rectangle 6">
            <a:extLst>
              <a:ext uri="{FF2B5EF4-FFF2-40B4-BE49-F238E27FC236}">
                <a16:creationId xmlns:a16="http://schemas.microsoft.com/office/drawing/2014/main" id="{A493C0B5-24E3-42D8-8AC9-31F9E6B9E418}"/>
              </a:ext>
            </a:extLst>
          </p:cNvPr>
          <p:cNvSpPr>
            <a:spLocks noChangeArrowheads="1"/>
          </p:cNvSpPr>
          <p:nvPr/>
        </p:nvSpPr>
        <p:spPr bwMode="auto">
          <a:xfrm>
            <a:off x="3694113"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15" name="Rectangle 7">
            <a:extLst>
              <a:ext uri="{FF2B5EF4-FFF2-40B4-BE49-F238E27FC236}">
                <a16:creationId xmlns:a16="http://schemas.microsoft.com/office/drawing/2014/main" id="{1D5E0E0D-528A-41AC-84E5-5D3E47DB56F6}"/>
              </a:ext>
            </a:extLst>
          </p:cNvPr>
          <p:cNvSpPr>
            <a:spLocks noChangeArrowheads="1"/>
          </p:cNvSpPr>
          <p:nvPr/>
        </p:nvSpPr>
        <p:spPr bwMode="auto">
          <a:xfrm>
            <a:off x="3349625"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16" name="Rectangle 8">
            <a:extLst>
              <a:ext uri="{FF2B5EF4-FFF2-40B4-BE49-F238E27FC236}">
                <a16:creationId xmlns:a16="http://schemas.microsoft.com/office/drawing/2014/main" id="{729D8A56-B333-44C5-9C2E-C49D251D43E3}"/>
              </a:ext>
            </a:extLst>
          </p:cNvPr>
          <p:cNvSpPr>
            <a:spLocks noChangeArrowheads="1"/>
          </p:cNvSpPr>
          <p:nvPr/>
        </p:nvSpPr>
        <p:spPr bwMode="auto">
          <a:xfrm>
            <a:off x="3000375" y="309563"/>
            <a:ext cx="349250"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17" name="Rectangle 9">
            <a:extLst>
              <a:ext uri="{FF2B5EF4-FFF2-40B4-BE49-F238E27FC236}">
                <a16:creationId xmlns:a16="http://schemas.microsoft.com/office/drawing/2014/main" id="{C0BB63DF-2980-46E8-AA51-7DD9E7AAE5E1}"/>
              </a:ext>
            </a:extLst>
          </p:cNvPr>
          <p:cNvSpPr>
            <a:spLocks noChangeArrowheads="1"/>
          </p:cNvSpPr>
          <p:nvPr/>
        </p:nvSpPr>
        <p:spPr bwMode="auto">
          <a:xfrm>
            <a:off x="3000375" y="185738"/>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2024</a:t>
            </a:r>
          </a:p>
          <a:p>
            <a:pPr algn="ctr" eaLnBrk="1" fontAlgn="b" hangingPunct="1">
              <a:spcBef>
                <a:spcPct val="0"/>
              </a:spcBef>
              <a:buFontTx/>
              <a:buNone/>
            </a:pPr>
            <a:endParaRPr lang="en-US" altLang="en-US" sz="1000" b="1"/>
          </a:p>
        </p:txBody>
      </p:sp>
      <p:sp>
        <p:nvSpPr>
          <p:cNvPr id="3518" name="Rectangle 55">
            <a:extLst>
              <a:ext uri="{FF2B5EF4-FFF2-40B4-BE49-F238E27FC236}">
                <a16:creationId xmlns:a16="http://schemas.microsoft.com/office/drawing/2014/main" id="{099349D1-CD82-4CB0-9D19-0344E4C6C4F3}"/>
              </a:ext>
            </a:extLst>
          </p:cNvPr>
          <p:cNvSpPr>
            <a:spLocks noChangeArrowheads="1"/>
          </p:cNvSpPr>
          <p:nvPr/>
        </p:nvSpPr>
        <p:spPr bwMode="auto">
          <a:xfrm>
            <a:off x="3409950" y="4746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519" name="Rectangle 106">
            <a:extLst>
              <a:ext uri="{FF2B5EF4-FFF2-40B4-BE49-F238E27FC236}">
                <a16:creationId xmlns:a16="http://schemas.microsoft.com/office/drawing/2014/main" id="{190CC0D4-0F4B-4216-8665-88E8C62A2D88}"/>
              </a:ext>
            </a:extLst>
          </p:cNvPr>
          <p:cNvSpPr>
            <a:spLocks noChangeArrowheads="1"/>
          </p:cNvSpPr>
          <p:nvPr/>
        </p:nvSpPr>
        <p:spPr bwMode="auto">
          <a:xfrm>
            <a:off x="5035550" y="13763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20" name="Rectangle 105">
            <a:extLst>
              <a:ext uri="{FF2B5EF4-FFF2-40B4-BE49-F238E27FC236}">
                <a16:creationId xmlns:a16="http://schemas.microsoft.com/office/drawing/2014/main" id="{07618372-E450-4D78-AA47-EEB76EDE12D0}"/>
              </a:ext>
            </a:extLst>
          </p:cNvPr>
          <p:cNvSpPr>
            <a:spLocks noChangeArrowheads="1"/>
          </p:cNvSpPr>
          <p:nvPr/>
        </p:nvSpPr>
        <p:spPr bwMode="auto">
          <a:xfrm>
            <a:off x="4691063" y="1368425"/>
            <a:ext cx="344487"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21" name="Rectangle 104">
            <a:extLst>
              <a:ext uri="{FF2B5EF4-FFF2-40B4-BE49-F238E27FC236}">
                <a16:creationId xmlns:a16="http://schemas.microsoft.com/office/drawing/2014/main" id="{0A2A1768-2341-4121-9777-2683B59C4860}"/>
              </a:ext>
            </a:extLst>
          </p:cNvPr>
          <p:cNvSpPr>
            <a:spLocks noChangeArrowheads="1"/>
          </p:cNvSpPr>
          <p:nvPr/>
        </p:nvSpPr>
        <p:spPr bwMode="auto">
          <a:xfrm>
            <a:off x="4360863" y="13763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22" name="Rectangle 102">
            <a:extLst>
              <a:ext uri="{FF2B5EF4-FFF2-40B4-BE49-F238E27FC236}">
                <a16:creationId xmlns:a16="http://schemas.microsoft.com/office/drawing/2014/main" id="{CDD1D19A-A283-49E9-8FE5-AB209539F0E1}"/>
              </a:ext>
            </a:extLst>
          </p:cNvPr>
          <p:cNvSpPr>
            <a:spLocks noChangeArrowheads="1"/>
          </p:cNvSpPr>
          <p:nvPr/>
        </p:nvSpPr>
        <p:spPr bwMode="auto">
          <a:xfrm>
            <a:off x="3733800" y="13716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23" name="Rectangle 101">
            <a:extLst>
              <a:ext uri="{FF2B5EF4-FFF2-40B4-BE49-F238E27FC236}">
                <a16:creationId xmlns:a16="http://schemas.microsoft.com/office/drawing/2014/main" id="{3B41BEEB-3B29-479F-A024-BC65712AD696}"/>
              </a:ext>
            </a:extLst>
          </p:cNvPr>
          <p:cNvSpPr>
            <a:spLocks noChangeArrowheads="1"/>
          </p:cNvSpPr>
          <p:nvPr/>
        </p:nvSpPr>
        <p:spPr bwMode="auto">
          <a:xfrm>
            <a:off x="3389313" y="13716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24" name="Rectangle 100">
            <a:extLst>
              <a:ext uri="{FF2B5EF4-FFF2-40B4-BE49-F238E27FC236}">
                <a16:creationId xmlns:a16="http://schemas.microsoft.com/office/drawing/2014/main" id="{523B8ED8-BA33-4BE3-9555-D0772883F7DE}"/>
              </a:ext>
            </a:extLst>
          </p:cNvPr>
          <p:cNvSpPr>
            <a:spLocks noChangeArrowheads="1"/>
          </p:cNvSpPr>
          <p:nvPr/>
        </p:nvSpPr>
        <p:spPr bwMode="auto">
          <a:xfrm>
            <a:off x="3108325" y="13716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25" name="Rectangle 99">
            <a:extLst>
              <a:ext uri="{FF2B5EF4-FFF2-40B4-BE49-F238E27FC236}">
                <a16:creationId xmlns:a16="http://schemas.microsoft.com/office/drawing/2014/main" id="{C72A5CF0-62A1-4A6A-837C-FCC12D3D4236}"/>
              </a:ext>
            </a:extLst>
          </p:cNvPr>
          <p:cNvSpPr>
            <a:spLocks noChangeArrowheads="1"/>
          </p:cNvSpPr>
          <p:nvPr/>
        </p:nvSpPr>
        <p:spPr bwMode="auto">
          <a:xfrm>
            <a:off x="5048250" y="11318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26" name="Rectangle 98">
            <a:extLst>
              <a:ext uri="{FF2B5EF4-FFF2-40B4-BE49-F238E27FC236}">
                <a16:creationId xmlns:a16="http://schemas.microsoft.com/office/drawing/2014/main" id="{42B6CC24-E9DD-4B58-BB50-BBE76E71469F}"/>
              </a:ext>
            </a:extLst>
          </p:cNvPr>
          <p:cNvSpPr>
            <a:spLocks noChangeArrowheads="1"/>
          </p:cNvSpPr>
          <p:nvPr/>
        </p:nvSpPr>
        <p:spPr bwMode="auto">
          <a:xfrm>
            <a:off x="4703763" y="11334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27" name="Rectangle 97">
            <a:extLst>
              <a:ext uri="{FF2B5EF4-FFF2-40B4-BE49-F238E27FC236}">
                <a16:creationId xmlns:a16="http://schemas.microsoft.com/office/drawing/2014/main" id="{8A688317-7A32-44E2-A746-090A0A939165}"/>
              </a:ext>
            </a:extLst>
          </p:cNvPr>
          <p:cNvSpPr>
            <a:spLocks noChangeArrowheads="1"/>
          </p:cNvSpPr>
          <p:nvPr/>
        </p:nvSpPr>
        <p:spPr bwMode="auto">
          <a:xfrm>
            <a:off x="4357688" y="11382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28" name="Rectangle 96">
            <a:extLst>
              <a:ext uri="{FF2B5EF4-FFF2-40B4-BE49-F238E27FC236}">
                <a16:creationId xmlns:a16="http://schemas.microsoft.com/office/drawing/2014/main" id="{B5F2801D-F119-4DB6-89DE-0AB84BAB4454}"/>
              </a:ext>
            </a:extLst>
          </p:cNvPr>
          <p:cNvSpPr>
            <a:spLocks noChangeArrowheads="1"/>
          </p:cNvSpPr>
          <p:nvPr/>
        </p:nvSpPr>
        <p:spPr bwMode="auto">
          <a:xfrm>
            <a:off x="4052888" y="11461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29" name="Rectangle 95">
            <a:extLst>
              <a:ext uri="{FF2B5EF4-FFF2-40B4-BE49-F238E27FC236}">
                <a16:creationId xmlns:a16="http://schemas.microsoft.com/office/drawing/2014/main" id="{FD7A2ACD-99CA-41A6-B665-1D3F67233F32}"/>
              </a:ext>
            </a:extLst>
          </p:cNvPr>
          <p:cNvSpPr>
            <a:spLocks noChangeArrowheads="1"/>
          </p:cNvSpPr>
          <p:nvPr/>
        </p:nvSpPr>
        <p:spPr bwMode="auto">
          <a:xfrm>
            <a:off x="3733800" y="114617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30" name="Rectangle 94">
            <a:extLst>
              <a:ext uri="{FF2B5EF4-FFF2-40B4-BE49-F238E27FC236}">
                <a16:creationId xmlns:a16="http://schemas.microsoft.com/office/drawing/2014/main" id="{8BC174D7-8F46-4931-AE75-96288C85C018}"/>
              </a:ext>
            </a:extLst>
          </p:cNvPr>
          <p:cNvSpPr>
            <a:spLocks noChangeArrowheads="1"/>
          </p:cNvSpPr>
          <p:nvPr/>
        </p:nvSpPr>
        <p:spPr bwMode="auto">
          <a:xfrm>
            <a:off x="3389313" y="11461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31" name="Rectangle 93">
            <a:extLst>
              <a:ext uri="{FF2B5EF4-FFF2-40B4-BE49-F238E27FC236}">
                <a16:creationId xmlns:a16="http://schemas.microsoft.com/office/drawing/2014/main" id="{93F97916-622A-49E6-A032-F66CB60E76AD}"/>
              </a:ext>
            </a:extLst>
          </p:cNvPr>
          <p:cNvSpPr>
            <a:spLocks noChangeArrowheads="1"/>
          </p:cNvSpPr>
          <p:nvPr/>
        </p:nvSpPr>
        <p:spPr bwMode="auto">
          <a:xfrm>
            <a:off x="3108325" y="114617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32" name="Rectangle 92">
            <a:extLst>
              <a:ext uri="{FF2B5EF4-FFF2-40B4-BE49-F238E27FC236}">
                <a16:creationId xmlns:a16="http://schemas.microsoft.com/office/drawing/2014/main" id="{F339E727-D975-4115-80FF-A2FD34FB717A}"/>
              </a:ext>
            </a:extLst>
          </p:cNvPr>
          <p:cNvSpPr>
            <a:spLocks noChangeArrowheads="1"/>
          </p:cNvSpPr>
          <p:nvPr/>
        </p:nvSpPr>
        <p:spPr bwMode="auto">
          <a:xfrm>
            <a:off x="5048250" y="9064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33" name="Rectangle 91">
            <a:extLst>
              <a:ext uri="{FF2B5EF4-FFF2-40B4-BE49-F238E27FC236}">
                <a16:creationId xmlns:a16="http://schemas.microsoft.com/office/drawing/2014/main" id="{B4A70669-8953-44AF-B080-305ED55F6258}"/>
              </a:ext>
            </a:extLst>
          </p:cNvPr>
          <p:cNvSpPr>
            <a:spLocks noChangeArrowheads="1"/>
          </p:cNvSpPr>
          <p:nvPr/>
        </p:nvSpPr>
        <p:spPr bwMode="auto">
          <a:xfrm>
            <a:off x="4703763" y="9064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34" name="Rectangle 90">
            <a:extLst>
              <a:ext uri="{FF2B5EF4-FFF2-40B4-BE49-F238E27FC236}">
                <a16:creationId xmlns:a16="http://schemas.microsoft.com/office/drawing/2014/main" id="{C43B1A21-F5C2-42DE-BC60-BC7DBD844B0C}"/>
              </a:ext>
            </a:extLst>
          </p:cNvPr>
          <p:cNvSpPr>
            <a:spLocks noChangeArrowheads="1"/>
          </p:cNvSpPr>
          <p:nvPr/>
        </p:nvSpPr>
        <p:spPr bwMode="auto">
          <a:xfrm>
            <a:off x="4357688" y="9112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35" name="Rectangle 89">
            <a:extLst>
              <a:ext uri="{FF2B5EF4-FFF2-40B4-BE49-F238E27FC236}">
                <a16:creationId xmlns:a16="http://schemas.microsoft.com/office/drawing/2014/main" id="{D6589C2D-B045-4E02-B3DE-949973A336CB}"/>
              </a:ext>
            </a:extLst>
          </p:cNvPr>
          <p:cNvSpPr>
            <a:spLocks noChangeArrowheads="1"/>
          </p:cNvSpPr>
          <p:nvPr/>
        </p:nvSpPr>
        <p:spPr bwMode="auto">
          <a:xfrm>
            <a:off x="4052888" y="9191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36" name="Rectangle 88">
            <a:extLst>
              <a:ext uri="{FF2B5EF4-FFF2-40B4-BE49-F238E27FC236}">
                <a16:creationId xmlns:a16="http://schemas.microsoft.com/office/drawing/2014/main" id="{94E177BE-4F9A-44E6-AC9D-46150BFD96EA}"/>
              </a:ext>
            </a:extLst>
          </p:cNvPr>
          <p:cNvSpPr>
            <a:spLocks noChangeArrowheads="1"/>
          </p:cNvSpPr>
          <p:nvPr/>
        </p:nvSpPr>
        <p:spPr bwMode="auto">
          <a:xfrm>
            <a:off x="3733800" y="9207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37" name="Rectangle 87">
            <a:extLst>
              <a:ext uri="{FF2B5EF4-FFF2-40B4-BE49-F238E27FC236}">
                <a16:creationId xmlns:a16="http://schemas.microsoft.com/office/drawing/2014/main" id="{188261D1-595F-45F7-BA6B-353577E1F0D2}"/>
              </a:ext>
            </a:extLst>
          </p:cNvPr>
          <p:cNvSpPr>
            <a:spLocks noChangeArrowheads="1"/>
          </p:cNvSpPr>
          <p:nvPr/>
        </p:nvSpPr>
        <p:spPr bwMode="auto">
          <a:xfrm>
            <a:off x="3389313" y="9207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38" name="Rectangle 86">
            <a:extLst>
              <a:ext uri="{FF2B5EF4-FFF2-40B4-BE49-F238E27FC236}">
                <a16:creationId xmlns:a16="http://schemas.microsoft.com/office/drawing/2014/main" id="{89459D81-CCC2-4A5E-9FA2-8B4E787A8E6D}"/>
              </a:ext>
            </a:extLst>
          </p:cNvPr>
          <p:cNvSpPr>
            <a:spLocks noChangeArrowheads="1"/>
          </p:cNvSpPr>
          <p:nvPr/>
        </p:nvSpPr>
        <p:spPr bwMode="auto">
          <a:xfrm>
            <a:off x="3108325" y="91916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39" name="Rectangle 85">
            <a:extLst>
              <a:ext uri="{FF2B5EF4-FFF2-40B4-BE49-F238E27FC236}">
                <a16:creationId xmlns:a16="http://schemas.microsoft.com/office/drawing/2014/main" id="{3125F039-E0C4-47E9-A0F9-D34986807EFE}"/>
              </a:ext>
            </a:extLst>
          </p:cNvPr>
          <p:cNvSpPr>
            <a:spLocks noChangeArrowheads="1"/>
          </p:cNvSpPr>
          <p:nvPr/>
        </p:nvSpPr>
        <p:spPr bwMode="auto">
          <a:xfrm>
            <a:off x="5048250" y="6810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40" name="Rectangle 84">
            <a:extLst>
              <a:ext uri="{FF2B5EF4-FFF2-40B4-BE49-F238E27FC236}">
                <a16:creationId xmlns:a16="http://schemas.microsoft.com/office/drawing/2014/main" id="{69234CFC-8071-4E75-9176-A64BC548ACFC}"/>
              </a:ext>
            </a:extLst>
          </p:cNvPr>
          <p:cNvSpPr>
            <a:spLocks noChangeArrowheads="1"/>
          </p:cNvSpPr>
          <p:nvPr/>
        </p:nvSpPr>
        <p:spPr bwMode="auto">
          <a:xfrm>
            <a:off x="4703763" y="682625"/>
            <a:ext cx="344487" cy="22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41" name="Rectangle 83">
            <a:extLst>
              <a:ext uri="{FF2B5EF4-FFF2-40B4-BE49-F238E27FC236}">
                <a16:creationId xmlns:a16="http://schemas.microsoft.com/office/drawing/2014/main" id="{915DDABF-BA72-4DB2-B9BC-4131F009FB5C}"/>
              </a:ext>
            </a:extLst>
          </p:cNvPr>
          <p:cNvSpPr>
            <a:spLocks noChangeArrowheads="1"/>
          </p:cNvSpPr>
          <p:nvPr/>
        </p:nvSpPr>
        <p:spPr bwMode="auto">
          <a:xfrm>
            <a:off x="4357688" y="6858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42" name="Rectangle 82">
            <a:extLst>
              <a:ext uri="{FF2B5EF4-FFF2-40B4-BE49-F238E27FC236}">
                <a16:creationId xmlns:a16="http://schemas.microsoft.com/office/drawing/2014/main" id="{561D583F-A9B7-47F7-8D93-24D7D1846554}"/>
              </a:ext>
            </a:extLst>
          </p:cNvPr>
          <p:cNvSpPr>
            <a:spLocks noChangeArrowheads="1"/>
          </p:cNvSpPr>
          <p:nvPr/>
        </p:nvSpPr>
        <p:spPr bwMode="auto">
          <a:xfrm>
            <a:off x="4052888" y="6937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43" name="Rectangle 81">
            <a:extLst>
              <a:ext uri="{FF2B5EF4-FFF2-40B4-BE49-F238E27FC236}">
                <a16:creationId xmlns:a16="http://schemas.microsoft.com/office/drawing/2014/main" id="{A512FBB8-550D-41EA-975D-449D6FB3A3F5}"/>
              </a:ext>
            </a:extLst>
          </p:cNvPr>
          <p:cNvSpPr>
            <a:spLocks noChangeArrowheads="1"/>
          </p:cNvSpPr>
          <p:nvPr/>
        </p:nvSpPr>
        <p:spPr bwMode="auto">
          <a:xfrm>
            <a:off x="3733800" y="6953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44" name="Rectangle 80">
            <a:extLst>
              <a:ext uri="{FF2B5EF4-FFF2-40B4-BE49-F238E27FC236}">
                <a16:creationId xmlns:a16="http://schemas.microsoft.com/office/drawing/2014/main" id="{3D911B86-3AAB-4D27-BFE7-1FA3C6FB5F6E}"/>
              </a:ext>
            </a:extLst>
          </p:cNvPr>
          <p:cNvSpPr>
            <a:spLocks noChangeArrowheads="1"/>
          </p:cNvSpPr>
          <p:nvPr/>
        </p:nvSpPr>
        <p:spPr bwMode="auto">
          <a:xfrm>
            <a:off x="3389313" y="6953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45" name="Rectangle 79">
            <a:extLst>
              <a:ext uri="{FF2B5EF4-FFF2-40B4-BE49-F238E27FC236}">
                <a16:creationId xmlns:a16="http://schemas.microsoft.com/office/drawing/2014/main" id="{3FA2FA74-677B-4B67-BEBC-8940C929B257}"/>
              </a:ext>
            </a:extLst>
          </p:cNvPr>
          <p:cNvSpPr>
            <a:spLocks noChangeArrowheads="1"/>
          </p:cNvSpPr>
          <p:nvPr/>
        </p:nvSpPr>
        <p:spPr bwMode="auto">
          <a:xfrm>
            <a:off x="3108325" y="6937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46" name="Rectangle 78">
            <a:extLst>
              <a:ext uri="{FF2B5EF4-FFF2-40B4-BE49-F238E27FC236}">
                <a16:creationId xmlns:a16="http://schemas.microsoft.com/office/drawing/2014/main" id="{5F0A345D-67FD-483F-B5D4-839B9463CD3B}"/>
              </a:ext>
            </a:extLst>
          </p:cNvPr>
          <p:cNvSpPr>
            <a:spLocks noChangeArrowheads="1"/>
          </p:cNvSpPr>
          <p:nvPr/>
        </p:nvSpPr>
        <p:spPr bwMode="auto">
          <a:xfrm>
            <a:off x="5048250" y="4556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47" name="Rectangle 77">
            <a:extLst>
              <a:ext uri="{FF2B5EF4-FFF2-40B4-BE49-F238E27FC236}">
                <a16:creationId xmlns:a16="http://schemas.microsoft.com/office/drawing/2014/main" id="{23C85D1A-6A90-4C69-8B69-3363C76D8E58}"/>
              </a:ext>
            </a:extLst>
          </p:cNvPr>
          <p:cNvSpPr>
            <a:spLocks noChangeArrowheads="1"/>
          </p:cNvSpPr>
          <p:nvPr/>
        </p:nvSpPr>
        <p:spPr bwMode="auto">
          <a:xfrm>
            <a:off x="4703763" y="4572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48" name="Rectangle 76">
            <a:extLst>
              <a:ext uri="{FF2B5EF4-FFF2-40B4-BE49-F238E27FC236}">
                <a16:creationId xmlns:a16="http://schemas.microsoft.com/office/drawing/2014/main" id="{8DA3527C-672A-42F6-906E-0BB6A2534B7B}"/>
              </a:ext>
            </a:extLst>
          </p:cNvPr>
          <p:cNvSpPr>
            <a:spLocks noChangeArrowheads="1"/>
          </p:cNvSpPr>
          <p:nvPr/>
        </p:nvSpPr>
        <p:spPr bwMode="auto">
          <a:xfrm>
            <a:off x="4357688" y="4603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49" name="Rectangle 75">
            <a:extLst>
              <a:ext uri="{FF2B5EF4-FFF2-40B4-BE49-F238E27FC236}">
                <a16:creationId xmlns:a16="http://schemas.microsoft.com/office/drawing/2014/main" id="{EBCEC676-A1E1-463B-BF8D-4AF098CE8F11}"/>
              </a:ext>
            </a:extLst>
          </p:cNvPr>
          <p:cNvSpPr>
            <a:spLocks noChangeArrowheads="1"/>
          </p:cNvSpPr>
          <p:nvPr/>
        </p:nvSpPr>
        <p:spPr bwMode="auto">
          <a:xfrm>
            <a:off x="4052888" y="46831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50" name="Rectangle 74">
            <a:extLst>
              <a:ext uri="{FF2B5EF4-FFF2-40B4-BE49-F238E27FC236}">
                <a16:creationId xmlns:a16="http://schemas.microsoft.com/office/drawing/2014/main" id="{EE98F11D-6DC3-4E1A-AB56-91811E992DB6}"/>
              </a:ext>
            </a:extLst>
          </p:cNvPr>
          <p:cNvSpPr>
            <a:spLocks noChangeArrowheads="1"/>
          </p:cNvSpPr>
          <p:nvPr/>
        </p:nvSpPr>
        <p:spPr bwMode="auto">
          <a:xfrm>
            <a:off x="3754438" y="4746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551" name="Rectangle 56">
            <a:extLst>
              <a:ext uri="{FF2B5EF4-FFF2-40B4-BE49-F238E27FC236}">
                <a16:creationId xmlns:a16="http://schemas.microsoft.com/office/drawing/2014/main" id="{B066F15F-8317-4AA8-BEB4-CE8FF0A7CB28}"/>
              </a:ext>
            </a:extLst>
          </p:cNvPr>
          <p:cNvSpPr>
            <a:spLocks noChangeArrowheads="1"/>
          </p:cNvSpPr>
          <p:nvPr/>
        </p:nvSpPr>
        <p:spPr bwMode="auto">
          <a:xfrm>
            <a:off x="3098800" y="471488"/>
            <a:ext cx="344488"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52" name="Rectangle 2">
            <a:extLst>
              <a:ext uri="{FF2B5EF4-FFF2-40B4-BE49-F238E27FC236}">
                <a16:creationId xmlns:a16="http://schemas.microsoft.com/office/drawing/2014/main" id="{D016AA67-C85B-4230-877C-4679358E27D8}"/>
              </a:ext>
            </a:extLst>
          </p:cNvPr>
          <p:cNvSpPr>
            <a:spLocks noChangeArrowheads="1"/>
          </p:cNvSpPr>
          <p:nvPr/>
        </p:nvSpPr>
        <p:spPr bwMode="auto">
          <a:xfrm>
            <a:off x="238125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53" name="Rectangle 3">
            <a:extLst>
              <a:ext uri="{FF2B5EF4-FFF2-40B4-BE49-F238E27FC236}">
                <a16:creationId xmlns:a16="http://schemas.microsoft.com/office/drawing/2014/main" id="{95A26172-6FC1-4AEF-B7E0-236B1C0CB719}"/>
              </a:ext>
            </a:extLst>
          </p:cNvPr>
          <p:cNvSpPr>
            <a:spLocks noChangeArrowheads="1"/>
          </p:cNvSpPr>
          <p:nvPr/>
        </p:nvSpPr>
        <p:spPr bwMode="auto">
          <a:xfrm>
            <a:off x="203676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54" name="Rectangle 4">
            <a:extLst>
              <a:ext uri="{FF2B5EF4-FFF2-40B4-BE49-F238E27FC236}">
                <a16:creationId xmlns:a16="http://schemas.microsoft.com/office/drawing/2014/main" id="{D201AF6E-7EB1-42E9-8C70-AEE046918FAC}"/>
              </a:ext>
            </a:extLst>
          </p:cNvPr>
          <p:cNvSpPr>
            <a:spLocks noChangeArrowheads="1"/>
          </p:cNvSpPr>
          <p:nvPr/>
        </p:nvSpPr>
        <p:spPr bwMode="auto">
          <a:xfrm>
            <a:off x="169227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55" name="Rectangle 5">
            <a:extLst>
              <a:ext uri="{FF2B5EF4-FFF2-40B4-BE49-F238E27FC236}">
                <a16:creationId xmlns:a16="http://schemas.microsoft.com/office/drawing/2014/main" id="{374DC6AF-DD1F-4DAD-865A-981268F574F0}"/>
              </a:ext>
            </a:extLst>
          </p:cNvPr>
          <p:cNvSpPr>
            <a:spLocks noChangeArrowheads="1"/>
          </p:cNvSpPr>
          <p:nvPr/>
        </p:nvSpPr>
        <p:spPr bwMode="auto">
          <a:xfrm>
            <a:off x="134778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56" name="Rectangle 6">
            <a:extLst>
              <a:ext uri="{FF2B5EF4-FFF2-40B4-BE49-F238E27FC236}">
                <a16:creationId xmlns:a16="http://schemas.microsoft.com/office/drawing/2014/main" id="{73027FF0-0024-4663-A9C4-0FC5A10F6E7F}"/>
              </a:ext>
            </a:extLst>
          </p:cNvPr>
          <p:cNvSpPr>
            <a:spLocks noChangeArrowheads="1"/>
          </p:cNvSpPr>
          <p:nvPr/>
        </p:nvSpPr>
        <p:spPr bwMode="auto">
          <a:xfrm>
            <a:off x="100330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57" name="Rectangle 7">
            <a:extLst>
              <a:ext uri="{FF2B5EF4-FFF2-40B4-BE49-F238E27FC236}">
                <a16:creationId xmlns:a16="http://schemas.microsoft.com/office/drawing/2014/main" id="{6CDDE1A0-CFFA-4D16-A155-8B4358EBEC7B}"/>
              </a:ext>
            </a:extLst>
          </p:cNvPr>
          <p:cNvSpPr>
            <a:spLocks noChangeArrowheads="1"/>
          </p:cNvSpPr>
          <p:nvPr/>
        </p:nvSpPr>
        <p:spPr bwMode="auto">
          <a:xfrm>
            <a:off x="65881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58" name="Rectangle 8">
            <a:extLst>
              <a:ext uri="{FF2B5EF4-FFF2-40B4-BE49-F238E27FC236}">
                <a16:creationId xmlns:a16="http://schemas.microsoft.com/office/drawing/2014/main" id="{DD431980-AF21-4D8C-9F7B-CC2C01ADE92C}"/>
              </a:ext>
            </a:extLst>
          </p:cNvPr>
          <p:cNvSpPr>
            <a:spLocks noChangeArrowheads="1"/>
          </p:cNvSpPr>
          <p:nvPr/>
        </p:nvSpPr>
        <p:spPr bwMode="auto">
          <a:xfrm>
            <a:off x="31432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59" name="Rectangle 9">
            <a:extLst>
              <a:ext uri="{FF2B5EF4-FFF2-40B4-BE49-F238E27FC236}">
                <a16:creationId xmlns:a16="http://schemas.microsoft.com/office/drawing/2014/main" id="{337253DD-35CA-4C87-B840-53BD3628F679}"/>
              </a:ext>
            </a:extLst>
          </p:cNvPr>
          <p:cNvSpPr>
            <a:spLocks noChangeArrowheads="1"/>
          </p:cNvSpPr>
          <p:nvPr/>
        </p:nvSpPr>
        <p:spPr bwMode="auto">
          <a:xfrm>
            <a:off x="314325" y="35988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2024</a:t>
            </a:r>
          </a:p>
          <a:p>
            <a:pPr algn="ctr" eaLnBrk="1" fontAlgn="b" hangingPunct="1">
              <a:spcBef>
                <a:spcPct val="0"/>
              </a:spcBef>
              <a:buFontTx/>
              <a:buNone/>
            </a:pPr>
            <a:endParaRPr lang="en-US" altLang="en-US" sz="1000" b="1"/>
          </a:p>
        </p:txBody>
      </p:sp>
      <p:sp>
        <p:nvSpPr>
          <p:cNvPr id="3560" name="Rectangle 115">
            <a:extLst>
              <a:ext uri="{FF2B5EF4-FFF2-40B4-BE49-F238E27FC236}">
                <a16:creationId xmlns:a16="http://schemas.microsoft.com/office/drawing/2014/main" id="{D171F20E-2B97-406A-944F-218F66661703}"/>
              </a:ext>
            </a:extLst>
          </p:cNvPr>
          <p:cNvSpPr>
            <a:spLocks noChangeArrowheads="1"/>
          </p:cNvSpPr>
          <p:nvPr/>
        </p:nvSpPr>
        <p:spPr bwMode="auto">
          <a:xfrm>
            <a:off x="1011238" y="4687888"/>
            <a:ext cx="34290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61" name="Rectangle 114">
            <a:extLst>
              <a:ext uri="{FF2B5EF4-FFF2-40B4-BE49-F238E27FC236}">
                <a16:creationId xmlns:a16="http://schemas.microsoft.com/office/drawing/2014/main" id="{DF442C6C-6165-4D1D-902F-1F1CE91652A0}"/>
              </a:ext>
            </a:extLst>
          </p:cNvPr>
          <p:cNvSpPr>
            <a:spLocks noChangeArrowheads="1"/>
          </p:cNvSpPr>
          <p:nvPr/>
        </p:nvSpPr>
        <p:spPr bwMode="auto">
          <a:xfrm>
            <a:off x="692150" y="46878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62" name="Rectangle 113">
            <a:extLst>
              <a:ext uri="{FF2B5EF4-FFF2-40B4-BE49-F238E27FC236}">
                <a16:creationId xmlns:a16="http://schemas.microsoft.com/office/drawing/2014/main" id="{803394C4-620A-47E7-B58B-15FB2D959C82}"/>
              </a:ext>
            </a:extLst>
          </p:cNvPr>
          <p:cNvSpPr>
            <a:spLocks noChangeArrowheads="1"/>
          </p:cNvSpPr>
          <p:nvPr/>
        </p:nvSpPr>
        <p:spPr bwMode="auto">
          <a:xfrm>
            <a:off x="347663" y="46878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63" name="Rectangle 112">
            <a:extLst>
              <a:ext uri="{FF2B5EF4-FFF2-40B4-BE49-F238E27FC236}">
                <a16:creationId xmlns:a16="http://schemas.microsoft.com/office/drawing/2014/main" id="{90B7503F-B4B2-4515-BF54-B05E733E56E2}"/>
              </a:ext>
            </a:extLst>
          </p:cNvPr>
          <p:cNvSpPr>
            <a:spLocks noChangeArrowheads="1"/>
          </p:cNvSpPr>
          <p:nvPr/>
        </p:nvSpPr>
        <p:spPr bwMode="auto">
          <a:xfrm>
            <a:off x="234315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64" name="Rectangle 111">
            <a:extLst>
              <a:ext uri="{FF2B5EF4-FFF2-40B4-BE49-F238E27FC236}">
                <a16:creationId xmlns:a16="http://schemas.microsoft.com/office/drawing/2014/main" id="{41DD64EB-4CBB-47CD-B192-1D70091D1729}"/>
              </a:ext>
            </a:extLst>
          </p:cNvPr>
          <p:cNvSpPr>
            <a:spLocks noChangeArrowheads="1"/>
          </p:cNvSpPr>
          <p:nvPr/>
        </p:nvSpPr>
        <p:spPr bwMode="auto">
          <a:xfrm>
            <a:off x="203200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65" name="Rectangle 110">
            <a:extLst>
              <a:ext uri="{FF2B5EF4-FFF2-40B4-BE49-F238E27FC236}">
                <a16:creationId xmlns:a16="http://schemas.microsoft.com/office/drawing/2014/main" id="{847D9B26-55E4-4DBA-8461-56BDB6EF28ED}"/>
              </a:ext>
            </a:extLst>
          </p:cNvPr>
          <p:cNvSpPr>
            <a:spLocks noChangeArrowheads="1"/>
          </p:cNvSpPr>
          <p:nvPr/>
        </p:nvSpPr>
        <p:spPr bwMode="auto">
          <a:xfrm>
            <a:off x="1735138" y="4478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66" name="Rectangle 109">
            <a:extLst>
              <a:ext uri="{FF2B5EF4-FFF2-40B4-BE49-F238E27FC236}">
                <a16:creationId xmlns:a16="http://schemas.microsoft.com/office/drawing/2014/main" id="{92D41F0D-C407-49E1-B409-F916E30C4B38}"/>
              </a:ext>
            </a:extLst>
          </p:cNvPr>
          <p:cNvSpPr>
            <a:spLocks noChangeArrowheads="1"/>
          </p:cNvSpPr>
          <p:nvPr/>
        </p:nvSpPr>
        <p:spPr bwMode="auto">
          <a:xfrm>
            <a:off x="139065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67" name="Rectangle 108">
            <a:extLst>
              <a:ext uri="{FF2B5EF4-FFF2-40B4-BE49-F238E27FC236}">
                <a16:creationId xmlns:a16="http://schemas.microsoft.com/office/drawing/2014/main" id="{393FE8B0-765B-4352-8285-F41A173B5B27}"/>
              </a:ext>
            </a:extLst>
          </p:cNvPr>
          <p:cNvSpPr>
            <a:spLocks noChangeArrowheads="1"/>
          </p:cNvSpPr>
          <p:nvPr/>
        </p:nvSpPr>
        <p:spPr bwMode="auto">
          <a:xfrm>
            <a:off x="1017588" y="4498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68" name="Rectangle 107">
            <a:extLst>
              <a:ext uri="{FF2B5EF4-FFF2-40B4-BE49-F238E27FC236}">
                <a16:creationId xmlns:a16="http://schemas.microsoft.com/office/drawing/2014/main" id="{EBEEA597-20AF-4281-90FE-CF4D173FB2E9}"/>
              </a:ext>
            </a:extLst>
          </p:cNvPr>
          <p:cNvSpPr>
            <a:spLocks noChangeArrowheads="1"/>
          </p:cNvSpPr>
          <p:nvPr/>
        </p:nvSpPr>
        <p:spPr bwMode="auto">
          <a:xfrm>
            <a:off x="692150" y="4484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69" name="Rectangle 106">
            <a:extLst>
              <a:ext uri="{FF2B5EF4-FFF2-40B4-BE49-F238E27FC236}">
                <a16:creationId xmlns:a16="http://schemas.microsoft.com/office/drawing/2014/main" id="{5422F48A-0DB2-421D-B2A3-CE6E4D4AA26E}"/>
              </a:ext>
            </a:extLst>
          </p:cNvPr>
          <p:cNvSpPr>
            <a:spLocks noChangeArrowheads="1"/>
          </p:cNvSpPr>
          <p:nvPr/>
        </p:nvSpPr>
        <p:spPr bwMode="auto">
          <a:xfrm>
            <a:off x="347663" y="4484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70" name="Rectangle 105">
            <a:extLst>
              <a:ext uri="{FF2B5EF4-FFF2-40B4-BE49-F238E27FC236}">
                <a16:creationId xmlns:a16="http://schemas.microsoft.com/office/drawing/2014/main" id="{2E2454B8-8533-4FB6-A4A4-76C14DA6C6E4}"/>
              </a:ext>
            </a:extLst>
          </p:cNvPr>
          <p:cNvSpPr>
            <a:spLocks noChangeArrowheads="1"/>
          </p:cNvSpPr>
          <p:nvPr/>
        </p:nvSpPr>
        <p:spPr bwMode="auto">
          <a:xfrm>
            <a:off x="2343150" y="42799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71" name="Rectangle 104">
            <a:extLst>
              <a:ext uri="{FF2B5EF4-FFF2-40B4-BE49-F238E27FC236}">
                <a16:creationId xmlns:a16="http://schemas.microsoft.com/office/drawing/2014/main" id="{08E51987-F1E2-4616-A7A8-10B9657DF9A6}"/>
              </a:ext>
            </a:extLst>
          </p:cNvPr>
          <p:cNvSpPr>
            <a:spLocks noChangeArrowheads="1"/>
          </p:cNvSpPr>
          <p:nvPr/>
        </p:nvSpPr>
        <p:spPr bwMode="auto">
          <a:xfrm>
            <a:off x="2032000" y="4278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72" name="Rectangle 103">
            <a:extLst>
              <a:ext uri="{FF2B5EF4-FFF2-40B4-BE49-F238E27FC236}">
                <a16:creationId xmlns:a16="http://schemas.microsoft.com/office/drawing/2014/main" id="{C1EF32A1-A217-4F87-AB9B-CE3755DEF766}"/>
              </a:ext>
            </a:extLst>
          </p:cNvPr>
          <p:cNvSpPr>
            <a:spLocks noChangeArrowheads="1"/>
          </p:cNvSpPr>
          <p:nvPr/>
        </p:nvSpPr>
        <p:spPr bwMode="auto">
          <a:xfrm>
            <a:off x="1735138" y="42846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73" name="Rectangle 102">
            <a:extLst>
              <a:ext uri="{FF2B5EF4-FFF2-40B4-BE49-F238E27FC236}">
                <a16:creationId xmlns:a16="http://schemas.microsoft.com/office/drawing/2014/main" id="{3B8FC1DE-63E7-4DDD-980E-E22CB4F2D1F7}"/>
              </a:ext>
            </a:extLst>
          </p:cNvPr>
          <p:cNvSpPr>
            <a:spLocks noChangeArrowheads="1"/>
          </p:cNvSpPr>
          <p:nvPr/>
        </p:nvSpPr>
        <p:spPr bwMode="auto">
          <a:xfrm>
            <a:off x="1390650" y="42846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74" name="Rectangle 101">
            <a:extLst>
              <a:ext uri="{FF2B5EF4-FFF2-40B4-BE49-F238E27FC236}">
                <a16:creationId xmlns:a16="http://schemas.microsoft.com/office/drawing/2014/main" id="{142CBE57-AC42-4C72-92AC-BA0C3CF7C778}"/>
              </a:ext>
            </a:extLst>
          </p:cNvPr>
          <p:cNvSpPr>
            <a:spLocks noChangeArrowheads="1"/>
          </p:cNvSpPr>
          <p:nvPr/>
        </p:nvSpPr>
        <p:spPr bwMode="auto">
          <a:xfrm>
            <a:off x="1017588" y="43195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75" name="Rectangle 100">
            <a:extLst>
              <a:ext uri="{FF2B5EF4-FFF2-40B4-BE49-F238E27FC236}">
                <a16:creationId xmlns:a16="http://schemas.microsoft.com/office/drawing/2014/main" id="{8BBDF904-9CD8-40BF-9C0C-720F0331D176}"/>
              </a:ext>
            </a:extLst>
          </p:cNvPr>
          <p:cNvSpPr>
            <a:spLocks noChangeArrowheads="1"/>
          </p:cNvSpPr>
          <p:nvPr/>
        </p:nvSpPr>
        <p:spPr bwMode="auto">
          <a:xfrm>
            <a:off x="692150" y="42719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76" name="Rectangle 99">
            <a:extLst>
              <a:ext uri="{FF2B5EF4-FFF2-40B4-BE49-F238E27FC236}">
                <a16:creationId xmlns:a16="http://schemas.microsoft.com/office/drawing/2014/main" id="{04190168-F3A7-4449-A362-508A8D7BB655}"/>
              </a:ext>
            </a:extLst>
          </p:cNvPr>
          <p:cNvSpPr>
            <a:spLocks noChangeArrowheads="1"/>
          </p:cNvSpPr>
          <p:nvPr/>
        </p:nvSpPr>
        <p:spPr bwMode="auto">
          <a:xfrm>
            <a:off x="347663" y="42719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77" name="Rectangle 98">
            <a:extLst>
              <a:ext uri="{FF2B5EF4-FFF2-40B4-BE49-F238E27FC236}">
                <a16:creationId xmlns:a16="http://schemas.microsoft.com/office/drawing/2014/main" id="{CCCC405F-10F7-47AC-8CE3-5DD252D13521}"/>
              </a:ext>
            </a:extLst>
          </p:cNvPr>
          <p:cNvSpPr>
            <a:spLocks noChangeArrowheads="1"/>
          </p:cNvSpPr>
          <p:nvPr/>
        </p:nvSpPr>
        <p:spPr bwMode="auto">
          <a:xfrm>
            <a:off x="2343150" y="40671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78" name="Rectangle 97">
            <a:extLst>
              <a:ext uri="{FF2B5EF4-FFF2-40B4-BE49-F238E27FC236}">
                <a16:creationId xmlns:a16="http://schemas.microsoft.com/office/drawing/2014/main" id="{F7D2AA4D-4EAD-452A-9A48-1197089F46E3}"/>
              </a:ext>
            </a:extLst>
          </p:cNvPr>
          <p:cNvSpPr>
            <a:spLocks noChangeArrowheads="1"/>
          </p:cNvSpPr>
          <p:nvPr/>
        </p:nvSpPr>
        <p:spPr bwMode="auto">
          <a:xfrm>
            <a:off x="2032000" y="40655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79" name="Rectangle 96">
            <a:extLst>
              <a:ext uri="{FF2B5EF4-FFF2-40B4-BE49-F238E27FC236}">
                <a16:creationId xmlns:a16="http://schemas.microsoft.com/office/drawing/2014/main" id="{337FA94C-BBC5-4550-AFB4-A1345CFE8C99}"/>
              </a:ext>
            </a:extLst>
          </p:cNvPr>
          <p:cNvSpPr>
            <a:spLocks noChangeArrowheads="1"/>
          </p:cNvSpPr>
          <p:nvPr/>
        </p:nvSpPr>
        <p:spPr bwMode="auto">
          <a:xfrm>
            <a:off x="1735138" y="40735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80" name="Rectangle 95">
            <a:extLst>
              <a:ext uri="{FF2B5EF4-FFF2-40B4-BE49-F238E27FC236}">
                <a16:creationId xmlns:a16="http://schemas.microsoft.com/office/drawing/2014/main" id="{1F002C8C-5829-404E-8AF0-A3B01FC4D523}"/>
              </a:ext>
            </a:extLst>
          </p:cNvPr>
          <p:cNvSpPr>
            <a:spLocks noChangeArrowheads="1"/>
          </p:cNvSpPr>
          <p:nvPr/>
        </p:nvSpPr>
        <p:spPr bwMode="auto">
          <a:xfrm>
            <a:off x="1390650" y="40735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81" name="Rectangle 94">
            <a:extLst>
              <a:ext uri="{FF2B5EF4-FFF2-40B4-BE49-F238E27FC236}">
                <a16:creationId xmlns:a16="http://schemas.microsoft.com/office/drawing/2014/main" id="{5487E7FB-5768-454A-B086-1B90EC4316DC}"/>
              </a:ext>
            </a:extLst>
          </p:cNvPr>
          <p:cNvSpPr>
            <a:spLocks noChangeArrowheads="1"/>
          </p:cNvSpPr>
          <p:nvPr/>
        </p:nvSpPr>
        <p:spPr bwMode="auto">
          <a:xfrm>
            <a:off x="1017588" y="41084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82" name="Rectangle 93">
            <a:extLst>
              <a:ext uri="{FF2B5EF4-FFF2-40B4-BE49-F238E27FC236}">
                <a16:creationId xmlns:a16="http://schemas.microsoft.com/office/drawing/2014/main" id="{157F7222-A432-4312-A973-E7DEA67BBCC2}"/>
              </a:ext>
            </a:extLst>
          </p:cNvPr>
          <p:cNvSpPr>
            <a:spLocks noChangeArrowheads="1"/>
          </p:cNvSpPr>
          <p:nvPr/>
        </p:nvSpPr>
        <p:spPr bwMode="auto">
          <a:xfrm>
            <a:off x="692150" y="4060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83" name="Rectangle 92">
            <a:extLst>
              <a:ext uri="{FF2B5EF4-FFF2-40B4-BE49-F238E27FC236}">
                <a16:creationId xmlns:a16="http://schemas.microsoft.com/office/drawing/2014/main" id="{81F1EB17-80E9-4389-BBCE-E48E7F9482FC}"/>
              </a:ext>
            </a:extLst>
          </p:cNvPr>
          <p:cNvSpPr>
            <a:spLocks noChangeArrowheads="1"/>
          </p:cNvSpPr>
          <p:nvPr/>
        </p:nvSpPr>
        <p:spPr bwMode="auto">
          <a:xfrm>
            <a:off x="347663" y="4060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84" name="Rectangle 91">
            <a:extLst>
              <a:ext uri="{FF2B5EF4-FFF2-40B4-BE49-F238E27FC236}">
                <a16:creationId xmlns:a16="http://schemas.microsoft.com/office/drawing/2014/main" id="{CE829732-AE8B-472D-872B-042CBE6568D7}"/>
              </a:ext>
            </a:extLst>
          </p:cNvPr>
          <p:cNvSpPr>
            <a:spLocks noChangeArrowheads="1"/>
          </p:cNvSpPr>
          <p:nvPr/>
        </p:nvSpPr>
        <p:spPr bwMode="auto">
          <a:xfrm>
            <a:off x="2382838"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85" name="Rectangle 90">
            <a:extLst>
              <a:ext uri="{FF2B5EF4-FFF2-40B4-BE49-F238E27FC236}">
                <a16:creationId xmlns:a16="http://schemas.microsoft.com/office/drawing/2014/main" id="{D938E5CE-182D-4EFE-9636-6DFF0BF5DD2A}"/>
              </a:ext>
            </a:extLst>
          </p:cNvPr>
          <p:cNvSpPr>
            <a:spLocks noChangeArrowheads="1"/>
          </p:cNvSpPr>
          <p:nvPr/>
        </p:nvSpPr>
        <p:spPr bwMode="auto">
          <a:xfrm>
            <a:off x="207010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86" name="Rectangle 89">
            <a:extLst>
              <a:ext uri="{FF2B5EF4-FFF2-40B4-BE49-F238E27FC236}">
                <a16:creationId xmlns:a16="http://schemas.microsoft.com/office/drawing/2014/main" id="{15EB3AE0-0A1C-4697-BEF5-144AF72006BB}"/>
              </a:ext>
            </a:extLst>
          </p:cNvPr>
          <p:cNvSpPr>
            <a:spLocks noChangeArrowheads="1"/>
          </p:cNvSpPr>
          <p:nvPr/>
        </p:nvSpPr>
        <p:spPr bwMode="auto">
          <a:xfrm>
            <a:off x="1774825"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87" name="Rectangle 88">
            <a:extLst>
              <a:ext uri="{FF2B5EF4-FFF2-40B4-BE49-F238E27FC236}">
                <a16:creationId xmlns:a16="http://schemas.microsoft.com/office/drawing/2014/main" id="{41508CC7-8582-4183-9F0A-0B6181830D1B}"/>
              </a:ext>
            </a:extLst>
          </p:cNvPr>
          <p:cNvSpPr>
            <a:spLocks noChangeArrowheads="1"/>
          </p:cNvSpPr>
          <p:nvPr/>
        </p:nvSpPr>
        <p:spPr bwMode="auto">
          <a:xfrm>
            <a:off x="1430338"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88" name="Rectangle 87">
            <a:extLst>
              <a:ext uri="{FF2B5EF4-FFF2-40B4-BE49-F238E27FC236}">
                <a16:creationId xmlns:a16="http://schemas.microsoft.com/office/drawing/2014/main" id="{37AEFFF4-EA07-48FC-BEE1-7E836AA0BA5F}"/>
              </a:ext>
            </a:extLst>
          </p:cNvPr>
          <p:cNvSpPr>
            <a:spLocks noChangeArrowheads="1"/>
          </p:cNvSpPr>
          <p:nvPr/>
        </p:nvSpPr>
        <p:spPr bwMode="auto">
          <a:xfrm>
            <a:off x="106680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89" name="Rectangle 86">
            <a:extLst>
              <a:ext uri="{FF2B5EF4-FFF2-40B4-BE49-F238E27FC236}">
                <a16:creationId xmlns:a16="http://schemas.microsoft.com/office/drawing/2014/main" id="{6F91A9E3-BF87-40D5-BCEB-7BA6CE220379}"/>
              </a:ext>
            </a:extLst>
          </p:cNvPr>
          <p:cNvSpPr>
            <a:spLocks noChangeArrowheads="1"/>
          </p:cNvSpPr>
          <p:nvPr/>
        </p:nvSpPr>
        <p:spPr bwMode="auto">
          <a:xfrm>
            <a:off x="69215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90" name="Rectangle 85">
            <a:extLst>
              <a:ext uri="{FF2B5EF4-FFF2-40B4-BE49-F238E27FC236}">
                <a16:creationId xmlns:a16="http://schemas.microsoft.com/office/drawing/2014/main" id="{E025DF06-9E68-4E4B-A2BF-1ADAF1325BBC}"/>
              </a:ext>
            </a:extLst>
          </p:cNvPr>
          <p:cNvSpPr>
            <a:spLocks noChangeArrowheads="1"/>
          </p:cNvSpPr>
          <p:nvPr/>
        </p:nvSpPr>
        <p:spPr bwMode="auto">
          <a:xfrm>
            <a:off x="347663"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91" name="Rectangle 82">
            <a:extLst>
              <a:ext uri="{FF2B5EF4-FFF2-40B4-BE49-F238E27FC236}">
                <a16:creationId xmlns:a16="http://schemas.microsoft.com/office/drawing/2014/main" id="{C956C525-9ADA-4F92-9838-EFAA2C5E2FA5}"/>
              </a:ext>
            </a:extLst>
          </p:cNvPr>
          <p:cNvSpPr>
            <a:spLocks noChangeArrowheads="1"/>
          </p:cNvSpPr>
          <p:nvPr/>
        </p:nvSpPr>
        <p:spPr bwMode="auto">
          <a:xfrm>
            <a:off x="2100263" y="4678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92" name="Rectangle 81">
            <a:extLst>
              <a:ext uri="{FF2B5EF4-FFF2-40B4-BE49-F238E27FC236}">
                <a16:creationId xmlns:a16="http://schemas.microsoft.com/office/drawing/2014/main" id="{B21C8D29-AFE7-4A45-8FD0-6ED697820F80}"/>
              </a:ext>
            </a:extLst>
          </p:cNvPr>
          <p:cNvSpPr>
            <a:spLocks noChangeArrowheads="1"/>
          </p:cNvSpPr>
          <p:nvPr/>
        </p:nvSpPr>
        <p:spPr bwMode="auto">
          <a:xfrm>
            <a:off x="1757363" y="4678363"/>
            <a:ext cx="34290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93" name="Rectangle 81">
            <a:extLst>
              <a:ext uri="{FF2B5EF4-FFF2-40B4-BE49-F238E27FC236}">
                <a16:creationId xmlns:a16="http://schemas.microsoft.com/office/drawing/2014/main" id="{80749647-CC01-429E-B834-8C484CF0F466}"/>
              </a:ext>
            </a:extLst>
          </p:cNvPr>
          <p:cNvSpPr>
            <a:spLocks noChangeArrowheads="1"/>
          </p:cNvSpPr>
          <p:nvPr/>
        </p:nvSpPr>
        <p:spPr bwMode="auto">
          <a:xfrm>
            <a:off x="1398588"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94" name="Rectangle 102">
            <a:extLst>
              <a:ext uri="{FF2B5EF4-FFF2-40B4-BE49-F238E27FC236}">
                <a16:creationId xmlns:a16="http://schemas.microsoft.com/office/drawing/2014/main" id="{E66A85D7-CE81-475A-AF80-F54ED3333D1C}"/>
              </a:ext>
            </a:extLst>
          </p:cNvPr>
          <p:cNvSpPr>
            <a:spLocks noChangeArrowheads="1"/>
          </p:cNvSpPr>
          <p:nvPr/>
        </p:nvSpPr>
        <p:spPr bwMode="auto">
          <a:xfrm>
            <a:off x="4057650" y="13716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95" name="Rectangle 82">
            <a:extLst>
              <a:ext uri="{FF2B5EF4-FFF2-40B4-BE49-F238E27FC236}">
                <a16:creationId xmlns:a16="http://schemas.microsoft.com/office/drawing/2014/main" id="{1444CA83-286C-43E7-9297-7B69266F3BC4}"/>
              </a:ext>
            </a:extLst>
          </p:cNvPr>
          <p:cNvSpPr>
            <a:spLocks noChangeArrowheads="1"/>
          </p:cNvSpPr>
          <p:nvPr/>
        </p:nvSpPr>
        <p:spPr bwMode="auto">
          <a:xfrm>
            <a:off x="2378075" y="46974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96" name="Rectangle 115">
            <a:extLst>
              <a:ext uri="{FF2B5EF4-FFF2-40B4-BE49-F238E27FC236}">
                <a16:creationId xmlns:a16="http://schemas.microsoft.com/office/drawing/2014/main" id="{65256C20-8491-41C8-8290-750DC32ABAC8}"/>
              </a:ext>
            </a:extLst>
          </p:cNvPr>
          <p:cNvSpPr>
            <a:spLocks noChangeArrowheads="1"/>
          </p:cNvSpPr>
          <p:nvPr/>
        </p:nvSpPr>
        <p:spPr bwMode="auto">
          <a:xfrm>
            <a:off x="5915025" y="38719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597" name="Rectangle 81">
            <a:extLst>
              <a:ext uri="{FF2B5EF4-FFF2-40B4-BE49-F238E27FC236}">
                <a16:creationId xmlns:a16="http://schemas.microsoft.com/office/drawing/2014/main" id="{7D47F32F-7A09-4D3B-BD07-E04694749A47}"/>
              </a:ext>
            </a:extLst>
          </p:cNvPr>
          <p:cNvSpPr>
            <a:spLocks noChangeArrowheads="1"/>
          </p:cNvSpPr>
          <p:nvPr/>
        </p:nvSpPr>
        <p:spPr bwMode="auto">
          <a:xfrm>
            <a:off x="6249988" y="387032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598" name="Rectangle 115">
            <a:extLst>
              <a:ext uri="{FF2B5EF4-FFF2-40B4-BE49-F238E27FC236}">
                <a16:creationId xmlns:a16="http://schemas.microsoft.com/office/drawing/2014/main" id="{8D7911F9-E0B2-4D28-8E16-EB82E55F8671}"/>
              </a:ext>
            </a:extLst>
          </p:cNvPr>
          <p:cNvSpPr>
            <a:spLocks noChangeArrowheads="1"/>
          </p:cNvSpPr>
          <p:nvPr/>
        </p:nvSpPr>
        <p:spPr bwMode="auto">
          <a:xfrm>
            <a:off x="7258050" y="48910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99" name="Rectangle 82">
            <a:extLst>
              <a:ext uri="{FF2B5EF4-FFF2-40B4-BE49-F238E27FC236}">
                <a16:creationId xmlns:a16="http://schemas.microsoft.com/office/drawing/2014/main" id="{18BE02FC-FBBD-4B64-80B7-13ED822CCC55}"/>
              </a:ext>
            </a:extLst>
          </p:cNvPr>
          <p:cNvSpPr>
            <a:spLocks noChangeArrowheads="1"/>
          </p:cNvSpPr>
          <p:nvPr/>
        </p:nvSpPr>
        <p:spPr bwMode="auto">
          <a:xfrm>
            <a:off x="7939088" y="488950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3600" name="Rectangle 81">
            <a:extLst>
              <a:ext uri="{FF2B5EF4-FFF2-40B4-BE49-F238E27FC236}">
                <a16:creationId xmlns:a16="http://schemas.microsoft.com/office/drawing/2014/main" id="{D25F90F9-FD81-4A39-BFC8-5C8507A01108}"/>
              </a:ext>
            </a:extLst>
          </p:cNvPr>
          <p:cNvSpPr>
            <a:spLocks noChangeArrowheads="1"/>
          </p:cNvSpPr>
          <p:nvPr/>
        </p:nvSpPr>
        <p:spPr bwMode="auto">
          <a:xfrm>
            <a:off x="7594600" y="48895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601" name="Rectangle 115">
            <a:extLst>
              <a:ext uri="{FF2B5EF4-FFF2-40B4-BE49-F238E27FC236}">
                <a16:creationId xmlns:a16="http://schemas.microsoft.com/office/drawing/2014/main" id="{FF8B531A-CB43-44A7-965C-3E5D4846A925}"/>
              </a:ext>
            </a:extLst>
          </p:cNvPr>
          <p:cNvSpPr>
            <a:spLocks noChangeArrowheads="1"/>
          </p:cNvSpPr>
          <p:nvPr/>
        </p:nvSpPr>
        <p:spPr bwMode="auto">
          <a:xfrm>
            <a:off x="6581775" y="49022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602" name="Rectangle 81">
            <a:extLst>
              <a:ext uri="{FF2B5EF4-FFF2-40B4-BE49-F238E27FC236}">
                <a16:creationId xmlns:a16="http://schemas.microsoft.com/office/drawing/2014/main" id="{1E5F9931-F42E-426E-8EE7-67DAE93079B1}"/>
              </a:ext>
            </a:extLst>
          </p:cNvPr>
          <p:cNvSpPr>
            <a:spLocks noChangeArrowheads="1"/>
          </p:cNvSpPr>
          <p:nvPr/>
        </p:nvSpPr>
        <p:spPr bwMode="auto">
          <a:xfrm>
            <a:off x="6918325" y="4899025"/>
            <a:ext cx="3429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603" name="Rectangle 115">
            <a:extLst>
              <a:ext uri="{FF2B5EF4-FFF2-40B4-BE49-F238E27FC236}">
                <a16:creationId xmlns:a16="http://schemas.microsoft.com/office/drawing/2014/main" id="{A4543751-4039-4B53-B152-D24D1F2E2C0D}"/>
              </a:ext>
            </a:extLst>
          </p:cNvPr>
          <p:cNvSpPr>
            <a:spLocks noChangeArrowheads="1"/>
          </p:cNvSpPr>
          <p:nvPr/>
        </p:nvSpPr>
        <p:spPr bwMode="auto">
          <a:xfrm>
            <a:off x="5932488" y="54800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604" name="Rectangle 81">
            <a:extLst>
              <a:ext uri="{FF2B5EF4-FFF2-40B4-BE49-F238E27FC236}">
                <a16:creationId xmlns:a16="http://schemas.microsoft.com/office/drawing/2014/main" id="{517DC472-AB99-454F-8524-03AE234F2BBF}"/>
              </a:ext>
            </a:extLst>
          </p:cNvPr>
          <p:cNvSpPr>
            <a:spLocks noChangeArrowheads="1"/>
          </p:cNvSpPr>
          <p:nvPr/>
        </p:nvSpPr>
        <p:spPr bwMode="auto">
          <a:xfrm>
            <a:off x="6276975" y="54800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605" name="Rectangle 115">
            <a:extLst>
              <a:ext uri="{FF2B5EF4-FFF2-40B4-BE49-F238E27FC236}">
                <a16:creationId xmlns:a16="http://schemas.microsoft.com/office/drawing/2014/main" id="{AAE95EC7-2D78-4B7A-BAE1-AA6491B4A0DA}"/>
              </a:ext>
            </a:extLst>
          </p:cNvPr>
          <p:cNvSpPr>
            <a:spLocks noChangeArrowheads="1"/>
          </p:cNvSpPr>
          <p:nvPr/>
        </p:nvSpPr>
        <p:spPr bwMode="auto">
          <a:xfrm>
            <a:off x="7369175" y="64976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606" name="Rectangle 82">
            <a:extLst>
              <a:ext uri="{FF2B5EF4-FFF2-40B4-BE49-F238E27FC236}">
                <a16:creationId xmlns:a16="http://schemas.microsoft.com/office/drawing/2014/main" id="{F73584EA-432A-43B2-949E-243B0A08C94F}"/>
              </a:ext>
            </a:extLst>
          </p:cNvPr>
          <p:cNvSpPr>
            <a:spLocks noChangeArrowheads="1"/>
          </p:cNvSpPr>
          <p:nvPr/>
        </p:nvSpPr>
        <p:spPr bwMode="auto">
          <a:xfrm>
            <a:off x="8058150" y="64976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607" name="Rectangle 81">
            <a:extLst>
              <a:ext uri="{FF2B5EF4-FFF2-40B4-BE49-F238E27FC236}">
                <a16:creationId xmlns:a16="http://schemas.microsoft.com/office/drawing/2014/main" id="{9E67C08C-44FE-40B5-9DFC-B15E01791609}"/>
              </a:ext>
            </a:extLst>
          </p:cNvPr>
          <p:cNvSpPr>
            <a:spLocks noChangeArrowheads="1"/>
          </p:cNvSpPr>
          <p:nvPr/>
        </p:nvSpPr>
        <p:spPr bwMode="auto">
          <a:xfrm>
            <a:off x="7713663" y="64976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608" name="Rectangle 115">
            <a:extLst>
              <a:ext uri="{FF2B5EF4-FFF2-40B4-BE49-F238E27FC236}">
                <a16:creationId xmlns:a16="http://schemas.microsoft.com/office/drawing/2014/main" id="{8AAB88FC-AF89-4A08-A2B5-872FBCD84109}"/>
              </a:ext>
            </a:extLst>
          </p:cNvPr>
          <p:cNvSpPr>
            <a:spLocks noChangeArrowheads="1"/>
          </p:cNvSpPr>
          <p:nvPr/>
        </p:nvSpPr>
        <p:spPr bwMode="auto">
          <a:xfrm>
            <a:off x="6645275" y="650716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609" name="Rectangle 81">
            <a:extLst>
              <a:ext uri="{FF2B5EF4-FFF2-40B4-BE49-F238E27FC236}">
                <a16:creationId xmlns:a16="http://schemas.microsoft.com/office/drawing/2014/main" id="{8E8F7E9C-1863-45AA-AD5F-6ACFB6AC41A8}"/>
              </a:ext>
            </a:extLst>
          </p:cNvPr>
          <p:cNvSpPr>
            <a:spLocks noChangeArrowheads="1"/>
          </p:cNvSpPr>
          <p:nvPr/>
        </p:nvSpPr>
        <p:spPr bwMode="auto">
          <a:xfrm>
            <a:off x="6991350" y="650716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610" name="Text Box 566">
            <a:extLst>
              <a:ext uri="{FF2B5EF4-FFF2-40B4-BE49-F238E27FC236}">
                <a16:creationId xmlns:a16="http://schemas.microsoft.com/office/drawing/2014/main" id="{4C4BB82A-7073-4CFA-84DF-068BF194B827}"/>
              </a:ext>
            </a:extLst>
          </p:cNvPr>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a:t>2024 printable calendar</a:t>
            </a:r>
            <a:endParaRPr lang="en-US"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942A3EF-8BB0-4264-A94D-4B5E945ACE61}"/>
              </a:ext>
            </a:extLst>
          </p:cNvPr>
          <p:cNvSpPr>
            <a:spLocks noChangeArrowheads="1"/>
          </p:cNvSpPr>
          <p:nvPr/>
        </p:nvSpPr>
        <p:spPr bwMode="auto">
          <a:xfrm>
            <a:off x="240665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123" name="Rectangle 3">
            <a:extLst>
              <a:ext uri="{FF2B5EF4-FFF2-40B4-BE49-F238E27FC236}">
                <a16:creationId xmlns:a16="http://schemas.microsoft.com/office/drawing/2014/main" id="{5A28D881-B0ED-47EA-96F2-EB67F3BBF664}"/>
              </a:ext>
            </a:extLst>
          </p:cNvPr>
          <p:cNvSpPr>
            <a:spLocks noChangeArrowheads="1"/>
          </p:cNvSpPr>
          <p:nvPr/>
        </p:nvSpPr>
        <p:spPr bwMode="auto">
          <a:xfrm>
            <a:off x="206216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124" name="Rectangle 4">
            <a:extLst>
              <a:ext uri="{FF2B5EF4-FFF2-40B4-BE49-F238E27FC236}">
                <a16:creationId xmlns:a16="http://schemas.microsoft.com/office/drawing/2014/main" id="{572240EC-FA8C-4712-B3B2-0F3FAEBC42DC}"/>
              </a:ext>
            </a:extLst>
          </p:cNvPr>
          <p:cNvSpPr>
            <a:spLocks noChangeArrowheads="1"/>
          </p:cNvSpPr>
          <p:nvPr/>
        </p:nvSpPr>
        <p:spPr bwMode="auto">
          <a:xfrm>
            <a:off x="171767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125" name="Rectangle 5">
            <a:extLst>
              <a:ext uri="{FF2B5EF4-FFF2-40B4-BE49-F238E27FC236}">
                <a16:creationId xmlns:a16="http://schemas.microsoft.com/office/drawing/2014/main" id="{5E5000FA-163F-4A0F-8D78-BEAFA158154E}"/>
              </a:ext>
            </a:extLst>
          </p:cNvPr>
          <p:cNvSpPr>
            <a:spLocks noChangeArrowheads="1"/>
          </p:cNvSpPr>
          <p:nvPr/>
        </p:nvSpPr>
        <p:spPr bwMode="auto">
          <a:xfrm>
            <a:off x="1373188"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126" name="Rectangle 6">
            <a:extLst>
              <a:ext uri="{FF2B5EF4-FFF2-40B4-BE49-F238E27FC236}">
                <a16:creationId xmlns:a16="http://schemas.microsoft.com/office/drawing/2014/main" id="{FA949710-61B4-4768-88AF-E67FDD5DE08C}"/>
              </a:ext>
            </a:extLst>
          </p:cNvPr>
          <p:cNvSpPr>
            <a:spLocks noChangeArrowheads="1"/>
          </p:cNvSpPr>
          <p:nvPr/>
        </p:nvSpPr>
        <p:spPr bwMode="auto">
          <a:xfrm>
            <a:off x="102870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127" name="Rectangle 7">
            <a:extLst>
              <a:ext uri="{FF2B5EF4-FFF2-40B4-BE49-F238E27FC236}">
                <a16:creationId xmlns:a16="http://schemas.microsoft.com/office/drawing/2014/main" id="{5C8F5A20-EB5F-4382-92CB-6A4359977FC4}"/>
              </a:ext>
            </a:extLst>
          </p:cNvPr>
          <p:cNvSpPr>
            <a:spLocks noChangeArrowheads="1"/>
          </p:cNvSpPr>
          <p:nvPr/>
        </p:nvSpPr>
        <p:spPr bwMode="auto">
          <a:xfrm>
            <a:off x="68421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128" name="Rectangle 8">
            <a:extLst>
              <a:ext uri="{FF2B5EF4-FFF2-40B4-BE49-F238E27FC236}">
                <a16:creationId xmlns:a16="http://schemas.microsoft.com/office/drawing/2014/main" id="{7E1190E2-6012-4F5F-9919-1CAC14C7929A}"/>
              </a:ext>
            </a:extLst>
          </p:cNvPr>
          <p:cNvSpPr>
            <a:spLocks noChangeArrowheads="1"/>
          </p:cNvSpPr>
          <p:nvPr/>
        </p:nvSpPr>
        <p:spPr bwMode="auto">
          <a:xfrm>
            <a:off x="33972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129" name="Rectangle 9">
            <a:extLst>
              <a:ext uri="{FF2B5EF4-FFF2-40B4-BE49-F238E27FC236}">
                <a16:creationId xmlns:a16="http://schemas.microsoft.com/office/drawing/2014/main" id="{956AA092-A848-4BCB-909B-B41846F314F0}"/>
              </a:ext>
            </a:extLst>
          </p:cNvPr>
          <p:cNvSpPr>
            <a:spLocks noChangeArrowheads="1"/>
          </p:cNvSpPr>
          <p:nvPr/>
        </p:nvSpPr>
        <p:spPr bwMode="auto">
          <a:xfrm>
            <a:off x="339725" y="185738"/>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2024</a:t>
            </a:r>
          </a:p>
          <a:p>
            <a:pPr algn="ctr" eaLnBrk="1" fontAlgn="b" hangingPunct="1">
              <a:spcBef>
                <a:spcPct val="0"/>
              </a:spcBef>
              <a:buFontTx/>
              <a:buNone/>
            </a:pPr>
            <a:endParaRPr lang="en-US" altLang="en-US" sz="1000" b="1"/>
          </a:p>
        </p:txBody>
      </p:sp>
      <p:sp>
        <p:nvSpPr>
          <p:cNvPr id="5130" name="Rectangle 15">
            <a:extLst>
              <a:ext uri="{FF2B5EF4-FFF2-40B4-BE49-F238E27FC236}">
                <a16:creationId xmlns:a16="http://schemas.microsoft.com/office/drawing/2014/main" id="{8CD1E4C0-73E8-4B28-A420-2C7F525BC983}"/>
              </a:ext>
            </a:extLst>
          </p:cNvPr>
          <p:cNvSpPr>
            <a:spLocks noChangeArrowheads="1"/>
          </p:cNvSpPr>
          <p:nvPr/>
        </p:nvSpPr>
        <p:spPr bwMode="auto">
          <a:xfrm>
            <a:off x="1028700" y="14160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5131" name="Rectangle 16">
            <a:extLst>
              <a:ext uri="{FF2B5EF4-FFF2-40B4-BE49-F238E27FC236}">
                <a16:creationId xmlns:a16="http://schemas.microsoft.com/office/drawing/2014/main" id="{902D3166-52C8-43EB-B60C-9D87AF816FD3}"/>
              </a:ext>
            </a:extLst>
          </p:cNvPr>
          <p:cNvSpPr>
            <a:spLocks noChangeArrowheads="1"/>
          </p:cNvSpPr>
          <p:nvPr/>
        </p:nvSpPr>
        <p:spPr bwMode="auto">
          <a:xfrm>
            <a:off x="684213" y="14160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132" name="Rectangle 18">
            <a:extLst>
              <a:ext uri="{FF2B5EF4-FFF2-40B4-BE49-F238E27FC236}">
                <a16:creationId xmlns:a16="http://schemas.microsoft.com/office/drawing/2014/main" id="{413FB908-61D8-4F8A-9F89-A0A45FD23EB8}"/>
              </a:ext>
            </a:extLst>
          </p:cNvPr>
          <p:cNvSpPr>
            <a:spLocks noChangeArrowheads="1"/>
          </p:cNvSpPr>
          <p:nvPr/>
        </p:nvSpPr>
        <p:spPr bwMode="auto">
          <a:xfrm>
            <a:off x="2324100" y="1179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133" name="Rectangle 19">
            <a:extLst>
              <a:ext uri="{FF2B5EF4-FFF2-40B4-BE49-F238E27FC236}">
                <a16:creationId xmlns:a16="http://schemas.microsoft.com/office/drawing/2014/main" id="{4892C1BF-7428-445F-A55A-E364951E8C2F}"/>
              </a:ext>
            </a:extLst>
          </p:cNvPr>
          <p:cNvSpPr>
            <a:spLocks noChangeArrowheads="1"/>
          </p:cNvSpPr>
          <p:nvPr/>
        </p:nvSpPr>
        <p:spPr bwMode="auto">
          <a:xfrm>
            <a:off x="1979613" y="11795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134" name="Rectangle 20">
            <a:extLst>
              <a:ext uri="{FF2B5EF4-FFF2-40B4-BE49-F238E27FC236}">
                <a16:creationId xmlns:a16="http://schemas.microsoft.com/office/drawing/2014/main" id="{1B2A17FA-CD87-4065-B1E4-EE5F27D2CD58}"/>
              </a:ext>
            </a:extLst>
          </p:cNvPr>
          <p:cNvSpPr>
            <a:spLocks noChangeArrowheads="1"/>
          </p:cNvSpPr>
          <p:nvPr/>
        </p:nvSpPr>
        <p:spPr bwMode="auto">
          <a:xfrm>
            <a:off x="1635125" y="11811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135" name="Rectangle 21">
            <a:extLst>
              <a:ext uri="{FF2B5EF4-FFF2-40B4-BE49-F238E27FC236}">
                <a16:creationId xmlns:a16="http://schemas.microsoft.com/office/drawing/2014/main" id="{45E0C37F-3436-434F-B107-437D9A983DB6}"/>
              </a:ext>
            </a:extLst>
          </p:cNvPr>
          <p:cNvSpPr>
            <a:spLocks noChangeArrowheads="1"/>
          </p:cNvSpPr>
          <p:nvPr/>
        </p:nvSpPr>
        <p:spPr bwMode="auto">
          <a:xfrm>
            <a:off x="1341438" y="11858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136" name="Rectangle 22">
            <a:extLst>
              <a:ext uri="{FF2B5EF4-FFF2-40B4-BE49-F238E27FC236}">
                <a16:creationId xmlns:a16="http://schemas.microsoft.com/office/drawing/2014/main" id="{C7CDCD7B-1CAE-4467-AB48-DF906D67FCE4}"/>
              </a:ext>
            </a:extLst>
          </p:cNvPr>
          <p:cNvSpPr>
            <a:spLocks noChangeArrowheads="1"/>
          </p:cNvSpPr>
          <p:nvPr/>
        </p:nvSpPr>
        <p:spPr bwMode="auto">
          <a:xfrm>
            <a:off x="1028700" y="118903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137" name="Rectangle 23">
            <a:extLst>
              <a:ext uri="{FF2B5EF4-FFF2-40B4-BE49-F238E27FC236}">
                <a16:creationId xmlns:a16="http://schemas.microsoft.com/office/drawing/2014/main" id="{AAB06927-FAB0-48D9-AE63-A94DD7BF9796}"/>
              </a:ext>
            </a:extLst>
          </p:cNvPr>
          <p:cNvSpPr>
            <a:spLocks noChangeArrowheads="1"/>
          </p:cNvSpPr>
          <p:nvPr/>
        </p:nvSpPr>
        <p:spPr bwMode="auto">
          <a:xfrm>
            <a:off x="684213" y="118903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138" name="Rectangle 25">
            <a:extLst>
              <a:ext uri="{FF2B5EF4-FFF2-40B4-BE49-F238E27FC236}">
                <a16:creationId xmlns:a16="http://schemas.microsoft.com/office/drawing/2014/main" id="{F826B45A-0916-414E-A3FC-4A79FE5948EF}"/>
              </a:ext>
            </a:extLst>
          </p:cNvPr>
          <p:cNvSpPr>
            <a:spLocks noChangeArrowheads="1"/>
          </p:cNvSpPr>
          <p:nvPr/>
        </p:nvSpPr>
        <p:spPr bwMode="auto">
          <a:xfrm>
            <a:off x="2324100" y="9525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139" name="Rectangle 26">
            <a:extLst>
              <a:ext uri="{FF2B5EF4-FFF2-40B4-BE49-F238E27FC236}">
                <a16:creationId xmlns:a16="http://schemas.microsoft.com/office/drawing/2014/main" id="{F6085118-0EE7-4ECE-9B87-C551910EF271}"/>
              </a:ext>
            </a:extLst>
          </p:cNvPr>
          <p:cNvSpPr>
            <a:spLocks noChangeArrowheads="1"/>
          </p:cNvSpPr>
          <p:nvPr/>
        </p:nvSpPr>
        <p:spPr bwMode="auto">
          <a:xfrm>
            <a:off x="1979613" y="955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140" name="Rectangle 27">
            <a:extLst>
              <a:ext uri="{FF2B5EF4-FFF2-40B4-BE49-F238E27FC236}">
                <a16:creationId xmlns:a16="http://schemas.microsoft.com/office/drawing/2014/main" id="{45246520-C56A-4F57-B8BC-4F536072E1BB}"/>
              </a:ext>
            </a:extLst>
          </p:cNvPr>
          <p:cNvSpPr>
            <a:spLocks noChangeArrowheads="1"/>
          </p:cNvSpPr>
          <p:nvPr/>
        </p:nvSpPr>
        <p:spPr bwMode="auto">
          <a:xfrm>
            <a:off x="1635125" y="9540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141" name="Rectangle 28">
            <a:extLst>
              <a:ext uri="{FF2B5EF4-FFF2-40B4-BE49-F238E27FC236}">
                <a16:creationId xmlns:a16="http://schemas.microsoft.com/office/drawing/2014/main" id="{7C5C3F5D-61B9-4580-A4EE-1E1B68FF6ED6}"/>
              </a:ext>
            </a:extLst>
          </p:cNvPr>
          <p:cNvSpPr>
            <a:spLocks noChangeArrowheads="1"/>
          </p:cNvSpPr>
          <p:nvPr/>
        </p:nvSpPr>
        <p:spPr bwMode="auto">
          <a:xfrm>
            <a:off x="1341438" y="9572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142" name="Rectangle 29">
            <a:extLst>
              <a:ext uri="{FF2B5EF4-FFF2-40B4-BE49-F238E27FC236}">
                <a16:creationId xmlns:a16="http://schemas.microsoft.com/office/drawing/2014/main" id="{EE369D4E-EA98-471D-B565-677BA4342135}"/>
              </a:ext>
            </a:extLst>
          </p:cNvPr>
          <p:cNvSpPr>
            <a:spLocks noChangeArrowheads="1"/>
          </p:cNvSpPr>
          <p:nvPr/>
        </p:nvSpPr>
        <p:spPr bwMode="auto">
          <a:xfrm>
            <a:off x="1028700" y="9604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143" name="Rectangle 30">
            <a:extLst>
              <a:ext uri="{FF2B5EF4-FFF2-40B4-BE49-F238E27FC236}">
                <a16:creationId xmlns:a16="http://schemas.microsoft.com/office/drawing/2014/main" id="{D175F24D-8DC6-49C6-8A56-F2A61CDF8F14}"/>
              </a:ext>
            </a:extLst>
          </p:cNvPr>
          <p:cNvSpPr>
            <a:spLocks noChangeArrowheads="1"/>
          </p:cNvSpPr>
          <p:nvPr/>
        </p:nvSpPr>
        <p:spPr bwMode="auto">
          <a:xfrm>
            <a:off x="684213" y="9604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144" name="Rectangle 32">
            <a:extLst>
              <a:ext uri="{FF2B5EF4-FFF2-40B4-BE49-F238E27FC236}">
                <a16:creationId xmlns:a16="http://schemas.microsoft.com/office/drawing/2014/main" id="{4E8D0840-E3F6-4DEA-B249-D04EBF079965}"/>
              </a:ext>
            </a:extLst>
          </p:cNvPr>
          <p:cNvSpPr>
            <a:spLocks noChangeArrowheads="1"/>
          </p:cNvSpPr>
          <p:nvPr/>
        </p:nvSpPr>
        <p:spPr bwMode="auto">
          <a:xfrm>
            <a:off x="2324100" y="7239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145" name="Rectangle 33">
            <a:extLst>
              <a:ext uri="{FF2B5EF4-FFF2-40B4-BE49-F238E27FC236}">
                <a16:creationId xmlns:a16="http://schemas.microsoft.com/office/drawing/2014/main" id="{BD7423A2-B20F-4BFE-AABA-9FD4F3A5E7E4}"/>
              </a:ext>
            </a:extLst>
          </p:cNvPr>
          <p:cNvSpPr>
            <a:spLocks noChangeArrowheads="1"/>
          </p:cNvSpPr>
          <p:nvPr/>
        </p:nvSpPr>
        <p:spPr bwMode="auto">
          <a:xfrm>
            <a:off x="1979613" y="7270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146" name="Rectangle 34">
            <a:extLst>
              <a:ext uri="{FF2B5EF4-FFF2-40B4-BE49-F238E27FC236}">
                <a16:creationId xmlns:a16="http://schemas.microsoft.com/office/drawing/2014/main" id="{A429C72F-83D2-4E95-96C6-4A8C18E0FFA1}"/>
              </a:ext>
            </a:extLst>
          </p:cNvPr>
          <p:cNvSpPr>
            <a:spLocks noChangeArrowheads="1"/>
          </p:cNvSpPr>
          <p:nvPr/>
        </p:nvSpPr>
        <p:spPr bwMode="auto">
          <a:xfrm>
            <a:off x="1635125" y="7254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147" name="Rectangle 35">
            <a:extLst>
              <a:ext uri="{FF2B5EF4-FFF2-40B4-BE49-F238E27FC236}">
                <a16:creationId xmlns:a16="http://schemas.microsoft.com/office/drawing/2014/main" id="{F6E8CA9D-C119-45D7-97B4-4528812B488D}"/>
              </a:ext>
            </a:extLst>
          </p:cNvPr>
          <p:cNvSpPr>
            <a:spLocks noChangeArrowheads="1"/>
          </p:cNvSpPr>
          <p:nvPr/>
        </p:nvSpPr>
        <p:spPr bwMode="auto">
          <a:xfrm>
            <a:off x="1341438" y="7302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148" name="Rectangle 36">
            <a:extLst>
              <a:ext uri="{FF2B5EF4-FFF2-40B4-BE49-F238E27FC236}">
                <a16:creationId xmlns:a16="http://schemas.microsoft.com/office/drawing/2014/main" id="{4F735E15-1E76-414D-8A4D-85E972407F57}"/>
              </a:ext>
            </a:extLst>
          </p:cNvPr>
          <p:cNvSpPr>
            <a:spLocks noChangeArrowheads="1"/>
          </p:cNvSpPr>
          <p:nvPr/>
        </p:nvSpPr>
        <p:spPr bwMode="auto">
          <a:xfrm>
            <a:off x="1028700" y="7318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149" name="Rectangle 37">
            <a:extLst>
              <a:ext uri="{FF2B5EF4-FFF2-40B4-BE49-F238E27FC236}">
                <a16:creationId xmlns:a16="http://schemas.microsoft.com/office/drawing/2014/main" id="{3BB1E211-7B08-4AA5-B05A-170536DCA5CA}"/>
              </a:ext>
            </a:extLst>
          </p:cNvPr>
          <p:cNvSpPr>
            <a:spLocks noChangeArrowheads="1"/>
          </p:cNvSpPr>
          <p:nvPr/>
        </p:nvSpPr>
        <p:spPr bwMode="auto">
          <a:xfrm>
            <a:off x="684213" y="7318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150" name="Rectangle 39">
            <a:extLst>
              <a:ext uri="{FF2B5EF4-FFF2-40B4-BE49-F238E27FC236}">
                <a16:creationId xmlns:a16="http://schemas.microsoft.com/office/drawing/2014/main" id="{5331D0E7-D497-4A61-9926-E0B5020A2C6C}"/>
              </a:ext>
            </a:extLst>
          </p:cNvPr>
          <p:cNvSpPr>
            <a:spLocks noChangeArrowheads="1"/>
          </p:cNvSpPr>
          <p:nvPr/>
        </p:nvSpPr>
        <p:spPr bwMode="auto">
          <a:xfrm>
            <a:off x="2324100" y="4953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151" name="Rectangle 40">
            <a:extLst>
              <a:ext uri="{FF2B5EF4-FFF2-40B4-BE49-F238E27FC236}">
                <a16:creationId xmlns:a16="http://schemas.microsoft.com/office/drawing/2014/main" id="{12328FF3-4D30-4660-95DD-999E806B5965}"/>
              </a:ext>
            </a:extLst>
          </p:cNvPr>
          <p:cNvSpPr>
            <a:spLocks noChangeArrowheads="1"/>
          </p:cNvSpPr>
          <p:nvPr/>
        </p:nvSpPr>
        <p:spPr bwMode="auto">
          <a:xfrm>
            <a:off x="1979613" y="4984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152" name="Rectangle 41">
            <a:extLst>
              <a:ext uri="{FF2B5EF4-FFF2-40B4-BE49-F238E27FC236}">
                <a16:creationId xmlns:a16="http://schemas.microsoft.com/office/drawing/2014/main" id="{AEC1CE3C-6063-4F13-B2D5-4F875908D325}"/>
              </a:ext>
            </a:extLst>
          </p:cNvPr>
          <p:cNvSpPr>
            <a:spLocks noChangeArrowheads="1"/>
          </p:cNvSpPr>
          <p:nvPr/>
        </p:nvSpPr>
        <p:spPr bwMode="auto">
          <a:xfrm>
            <a:off x="1635125" y="5000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153" name="Rectangle 42">
            <a:extLst>
              <a:ext uri="{FF2B5EF4-FFF2-40B4-BE49-F238E27FC236}">
                <a16:creationId xmlns:a16="http://schemas.microsoft.com/office/drawing/2014/main" id="{F6BB25FA-2FC6-4D68-BD9C-D041BB2F5665}"/>
              </a:ext>
            </a:extLst>
          </p:cNvPr>
          <p:cNvSpPr>
            <a:spLocks noChangeArrowheads="1"/>
          </p:cNvSpPr>
          <p:nvPr/>
        </p:nvSpPr>
        <p:spPr bwMode="auto">
          <a:xfrm>
            <a:off x="1341438" y="5048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154" name="Rectangle 43">
            <a:extLst>
              <a:ext uri="{FF2B5EF4-FFF2-40B4-BE49-F238E27FC236}">
                <a16:creationId xmlns:a16="http://schemas.microsoft.com/office/drawing/2014/main" id="{E748F9D8-8857-4BA5-A012-98886FBE797C}"/>
              </a:ext>
            </a:extLst>
          </p:cNvPr>
          <p:cNvSpPr>
            <a:spLocks noChangeArrowheads="1"/>
          </p:cNvSpPr>
          <p:nvPr/>
        </p:nvSpPr>
        <p:spPr bwMode="auto">
          <a:xfrm>
            <a:off x="1028700" y="5080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155" name="Rectangle 44">
            <a:extLst>
              <a:ext uri="{FF2B5EF4-FFF2-40B4-BE49-F238E27FC236}">
                <a16:creationId xmlns:a16="http://schemas.microsoft.com/office/drawing/2014/main" id="{339D9F73-1570-43DD-B23F-BC2B26711D8A}"/>
              </a:ext>
            </a:extLst>
          </p:cNvPr>
          <p:cNvSpPr>
            <a:spLocks noChangeArrowheads="1"/>
          </p:cNvSpPr>
          <p:nvPr/>
        </p:nvSpPr>
        <p:spPr bwMode="auto">
          <a:xfrm>
            <a:off x="684213" y="5080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156" name="Rectangle 17">
            <a:extLst>
              <a:ext uri="{FF2B5EF4-FFF2-40B4-BE49-F238E27FC236}">
                <a16:creationId xmlns:a16="http://schemas.microsoft.com/office/drawing/2014/main" id="{C4E35257-8762-47EC-BC53-1BD201B5CF99}"/>
              </a:ext>
            </a:extLst>
          </p:cNvPr>
          <p:cNvSpPr>
            <a:spLocks noChangeArrowheads="1"/>
          </p:cNvSpPr>
          <p:nvPr/>
        </p:nvSpPr>
        <p:spPr bwMode="auto">
          <a:xfrm>
            <a:off x="400050" y="14081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157" name="Rectangle 24">
            <a:extLst>
              <a:ext uri="{FF2B5EF4-FFF2-40B4-BE49-F238E27FC236}">
                <a16:creationId xmlns:a16="http://schemas.microsoft.com/office/drawing/2014/main" id="{57C2810A-2E0A-4E08-8415-9B55006F07ED}"/>
              </a:ext>
            </a:extLst>
          </p:cNvPr>
          <p:cNvSpPr>
            <a:spLocks noChangeArrowheads="1"/>
          </p:cNvSpPr>
          <p:nvPr/>
        </p:nvSpPr>
        <p:spPr bwMode="auto">
          <a:xfrm>
            <a:off x="400050" y="11811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158" name="Rectangle 31">
            <a:extLst>
              <a:ext uri="{FF2B5EF4-FFF2-40B4-BE49-F238E27FC236}">
                <a16:creationId xmlns:a16="http://schemas.microsoft.com/office/drawing/2014/main" id="{9593ED21-AD47-4A30-AABA-59B00355F00D}"/>
              </a:ext>
            </a:extLst>
          </p:cNvPr>
          <p:cNvSpPr>
            <a:spLocks noChangeArrowheads="1"/>
          </p:cNvSpPr>
          <p:nvPr/>
        </p:nvSpPr>
        <p:spPr bwMode="auto">
          <a:xfrm>
            <a:off x="400050" y="9525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159" name="Rectangle 38">
            <a:extLst>
              <a:ext uri="{FF2B5EF4-FFF2-40B4-BE49-F238E27FC236}">
                <a16:creationId xmlns:a16="http://schemas.microsoft.com/office/drawing/2014/main" id="{15D9DE80-E777-4AE8-A418-F25BA1DFAA24}"/>
              </a:ext>
            </a:extLst>
          </p:cNvPr>
          <p:cNvSpPr>
            <a:spLocks noChangeArrowheads="1"/>
          </p:cNvSpPr>
          <p:nvPr/>
        </p:nvSpPr>
        <p:spPr bwMode="auto">
          <a:xfrm>
            <a:off x="400050" y="7239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160" name="Rectangle 45">
            <a:extLst>
              <a:ext uri="{FF2B5EF4-FFF2-40B4-BE49-F238E27FC236}">
                <a16:creationId xmlns:a16="http://schemas.microsoft.com/office/drawing/2014/main" id="{1A5CDDA9-6590-48AB-A7FC-BF7128C890B5}"/>
              </a:ext>
            </a:extLst>
          </p:cNvPr>
          <p:cNvSpPr>
            <a:spLocks noChangeArrowheads="1"/>
          </p:cNvSpPr>
          <p:nvPr/>
        </p:nvSpPr>
        <p:spPr bwMode="auto">
          <a:xfrm>
            <a:off x="400050" y="50006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161" name="Rectangle 2">
            <a:extLst>
              <a:ext uri="{FF2B5EF4-FFF2-40B4-BE49-F238E27FC236}">
                <a16:creationId xmlns:a16="http://schemas.microsoft.com/office/drawing/2014/main" id="{C4673938-0CEC-4D8C-BEE1-95F2795DCB50}"/>
              </a:ext>
            </a:extLst>
          </p:cNvPr>
          <p:cNvSpPr>
            <a:spLocks noChangeArrowheads="1"/>
          </p:cNvSpPr>
          <p:nvPr/>
        </p:nvSpPr>
        <p:spPr bwMode="auto">
          <a:xfrm>
            <a:off x="7934325"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162" name="Rectangle 3">
            <a:extLst>
              <a:ext uri="{FF2B5EF4-FFF2-40B4-BE49-F238E27FC236}">
                <a16:creationId xmlns:a16="http://schemas.microsoft.com/office/drawing/2014/main" id="{DD84DA18-4950-486D-97E6-DD635A4EAE77}"/>
              </a:ext>
            </a:extLst>
          </p:cNvPr>
          <p:cNvSpPr>
            <a:spLocks noChangeArrowheads="1"/>
          </p:cNvSpPr>
          <p:nvPr/>
        </p:nvSpPr>
        <p:spPr bwMode="auto">
          <a:xfrm>
            <a:off x="7589838"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163" name="Rectangle 4">
            <a:extLst>
              <a:ext uri="{FF2B5EF4-FFF2-40B4-BE49-F238E27FC236}">
                <a16:creationId xmlns:a16="http://schemas.microsoft.com/office/drawing/2014/main" id="{EF2A2554-471C-4F81-A867-FBF9D4BFFA08}"/>
              </a:ext>
            </a:extLst>
          </p:cNvPr>
          <p:cNvSpPr>
            <a:spLocks noChangeArrowheads="1"/>
          </p:cNvSpPr>
          <p:nvPr/>
        </p:nvSpPr>
        <p:spPr bwMode="auto">
          <a:xfrm>
            <a:off x="7245350"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164" name="Rectangle 5">
            <a:extLst>
              <a:ext uri="{FF2B5EF4-FFF2-40B4-BE49-F238E27FC236}">
                <a16:creationId xmlns:a16="http://schemas.microsoft.com/office/drawing/2014/main" id="{8CDAEDD5-6A09-42EF-9567-2E5E3F8709CB}"/>
              </a:ext>
            </a:extLst>
          </p:cNvPr>
          <p:cNvSpPr>
            <a:spLocks noChangeArrowheads="1"/>
          </p:cNvSpPr>
          <p:nvPr/>
        </p:nvSpPr>
        <p:spPr bwMode="auto">
          <a:xfrm>
            <a:off x="6900863"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165" name="Rectangle 6">
            <a:extLst>
              <a:ext uri="{FF2B5EF4-FFF2-40B4-BE49-F238E27FC236}">
                <a16:creationId xmlns:a16="http://schemas.microsoft.com/office/drawing/2014/main" id="{9818EBE2-19CE-4993-878A-F827F7328A2C}"/>
              </a:ext>
            </a:extLst>
          </p:cNvPr>
          <p:cNvSpPr>
            <a:spLocks noChangeArrowheads="1"/>
          </p:cNvSpPr>
          <p:nvPr/>
        </p:nvSpPr>
        <p:spPr bwMode="auto">
          <a:xfrm>
            <a:off x="6556375"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166" name="Rectangle 7">
            <a:extLst>
              <a:ext uri="{FF2B5EF4-FFF2-40B4-BE49-F238E27FC236}">
                <a16:creationId xmlns:a16="http://schemas.microsoft.com/office/drawing/2014/main" id="{E587B130-4BA3-4455-9473-CBEB5EA8B49C}"/>
              </a:ext>
            </a:extLst>
          </p:cNvPr>
          <p:cNvSpPr>
            <a:spLocks noChangeArrowheads="1"/>
          </p:cNvSpPr>
          <p:nvPr/>
        </p:nvSpPr>
        <p:spPr bwMode="auto">
          <a:xfrm>
            <a:off x="6211888"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167" name="Rectangle 8">
            <a:extLst>
              <a:ext uri="{FF2B5EF4-FFF2-40B4-BE49-F238E27FC236}">
                <a16:creationId xmlns:a16="http://schemas.microsoft.com/office/drawing/2014/main" id="{D5DEAB1D-23D3-4924-A01B-E04FE323C69D}"/>
              </a:ext>
            </a:extLst>
          </p:cNvPr>
          <p:cNvSpPr>
            <a:spLocks noChangeArrowheads="1"/>
          </p:cNvSpPr>
          <p:nvPr/>
        </p:nvSpPr>
        <p:spPr bwMode="auto">
          <a:xfrm>
            <a:off x="5867400"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168" name="Rectangle 9">
            <a:extLst>
              <a:ext uri="{FF2B5EF4-FFF2-40B4-BE49-F238E27FC236}">
                <a16:creationId xmlns:a16="http://schemas.microsoft.com/office/drawing/2014/main" id="{D4718826-3F39-43D5-A7C1-9F207818640D}"/>
              </a:ext>
            </a:extLst>
          </p:cNvPr>
          <p:cNvSpPr>
            <a:spLocks noChangeArrowheads="1"/>
          </p:cNvSpPr>
          <p:nvPr/>
        </p:nvSpPr>
        <p:spPr bwMode="auto">
          <a:xfrm>
            <a:off x="5867400" y="3598863"/>
            <a:ext cx="2411413"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2024</a:t>
            </a:r>
          </a:p>
          <a:p>
            <a:pPr algn="ctr" eaLnBrk="1" fontAlgn="b" hangingPunct="1">
              <a:spcBef>
                <a:spcPct val="0"/>
              </a:spcBef>
              <a:buFontTx/>
              <a:buNone/>
            </a:pPr>
            <a:endParaRPr lang="en-US" altLang="en-US" sz="1000" b="1"/>
          </a:p>
        </p:txBody>
      </p:sp>
      <p:sp>
        <p:nvSpPr>
          <p:cNvPr id="5169" name="Rectangle 113">
            <a:extLst>
              <a:ext uri="{FF2B5EF4-FFF2-40B4-BE49-F238E27FC236}">
                <a16:creationId xmlns:a16="http://schemas.microsoft.com/office/drawing/2014/main" id="{FD09AB74-A92F-49BF-B922-37487C38C6B1}"/>
              </a:ext>
            </a:extLst>
          </p:cNvPr>
          <p:cNvSpPr>
            <a:spLocks noChangeArrowheads="1"/>
          </p:cNvSpPr>
          <p:nvPr/>
        </p:nvSpPr>
        <p:spPr bwMode="auto">
          <a:xfrm>
            <a:off x="5964238" y="490220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170" name="Rectangle 112">
            <a:extLst>
              <a:ext uri="{FF2B5EF4-FFF2-40B4-BE49-F238E27FC236}">
                <a16:creationId xmlns:a16="http://schemas.microsoft.com/office/drawing/2014/main" id="{8BC2C388-9C08-4DB8-9B31-C81F1EF28BC8}"/>
              </a:ext>
            </a:extLst>
          </p:cNvPr>
          <p:cNvSpPr>
            <a:spLocks noChangeArrowheads="1"/>
          </p:cNvSpPr>
          <p:nvPr/>
        </p:nvSpPr>
        <p:spPr bwMode="auto">
          <a:xfrm>
            <a:off x="7918450" y="46720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171" name="Rectangle 111">
            <a:extLst>
              <a:ext uri="{FF2B5EF4-FFF2-40B4-BE49-F238E27FC236}">
                <a16:creationId xmlns:a16="http://schemas.microsoft.com/office/drawing/2014/main" id="{6A82BF71-D9EE-4813-9EC4-6B5DCF4C2520}"/>
              </a:ext>
            </a:extLst>
          </p:cNvPr>
          <p:cNvSpPr>
            <a:spLocks noChangeArrowheads="1"/>
          </p:cNvSpPr>
          <p:nvPr/>
        </p:nvSpPr>
        <p:spPr bwMode="auto">
          <a:xfrm>
            <a:off x="7581900" y="46767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172" name="Rectangle 110">
            <a:extLst>
              <a:ext uri="{FF2B5EF4-FFF2-40B4-BE49-F238E27FC236}">
                <a16:creationId xmlns:a16="http://schemas.microsoft.com/office/drawing/2014/main" id="{26CE101E-ED66-4F11-9949-35612C1CC545}"/>
              </a:ext>
            </a:extLst>
          </p:cNvPr>
          <p:cNvSpPr>
            <a:spLocks noChangeArrowheads="1"/>
          </p:cNvSpPr>
          <p:nvPr/>
        </p:nvSpPr>
        <p:spPr bwMode="auto">
          <a:xfrm>
            <a:off x="7278688" y="4668838"/>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173" name="Rectangle 109">
            <a:extLst>
              <a:ext uri="{FF2B5EF4-FFF2-40B4-BE49-F238E27FC236}">
                <a16:creationId xmlns:a16="http://schemas.microsoft.com/office/drawing/2014/main" id="{54824D54-3D7D-45FE-836A-367452361DA2}"/>
              </a:ext>
            </a:extLst>
          </p:cNvPr>
          <p:cNvSpPr>
            <a:spLocks noChangeArrowheads="1"/>
          </p:cNvSpPr>
          <p:nvPr/>
        </p:nvSpPr>
        <p:spPr bwMode="auto">
          <a:xfrm>
            <a:off x="6934200" y="46688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174" name="Rectangle 108">
            <a:extLst>
              <a:ext uri="{FF2B5EF4-FFF2-40B4-BE49-F238E27FC236}">
                <a16:creationId xmlns:a16="http://schemas.microsoft.com/office/drawing/2014/main" id="{472E6CE4-6A8D-4D51-9CBA-FA1FC22B5112}"/>
              </a:ext>
            </a:extLst>
          </p:cNvPr>
          <p:cNvSpPr>
            <a:spLocks noChangeArrowheads="1"/>
          </p:cNvSpPr>
          <p:nvPr/>
        </p:nvSpPr>
        <p:spPr bwMode="auto">
          <a:xfrm>
            <a:off x="6591300" y="46672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175" name="Rectangle 107">
            <a:extLst>
              <a:ext uri="{FF2B5EF4-FFF2-40B4-BE49-F238E27FC236}">
                <a16:creationId xmlns:a16="http://schemas.microsoft.com/office/drawing/2014/main" id="{B5F5EB4D-11EA-4302-85AF-141F479663B1}"/>
              </a:ext>
            </a:extLst>
          </p:cNvPr>
          <p:cNvSpPr>
            <a:spLocks noChangeArrowheads="1"/>
          </p:cNvSpPr>
          <p:nvPr/>
        </p:nvSpPr>
        <p:spPr bwMode="auto">
          <a:xfrm>
            <a:off x="6299200" y="46799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176" name="Rectangle 106">
            <a:extLst>
              <a:ext uri="{FF2B5EF4-FFF2-40B4-BE49-F238E27FC236}">
                <a16:creationId xmlns:a16="http://schemas.microsoft.com/office/drawing/2014/main" id="{95A1BA8C-9E33-4E51-AA67-26378918F04A}"/>
              </a:ext>
            </a:extLst>
          </p:cNvPr>
          <p:cNvSpPr>
            <a:spLocks noChangeArrowheads="1"/>
          </p:cNvSpPr>
          <p:nvPr/>
        </p:nvSpPr>
        <p:spPr bwMode="auto">
          <a:xfrm>
            <a:off x="5954713" y="467995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177" name="Rectangle 105">
            <a:extLst>
              <a:ext uri="{FF2B5EF4-FFF2-40B4-BE49-F238E27FC236}">
                <a16:creationId xmlns:a16="http://schemas.microsoft.com/office/drawing/2014/main" id="{1E29F890-076C-4DF7-AD41-6BB3718E5567}"/>
              </a:ext>
            </a:extLst>
          </p:cNvPr>
          <p:cNvSpPr>
            <a:spLocks noChangeArrowheads="1"/>
          </p:cNvSpPr>
          <p:nvPr/>
        </p:nvSpPr>
        <p:spPr bwMode="auto">
          <a:xfrm>
            <a:off x="7918450" y="44783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178" name="Rectangle 104">
            <a:extLst>
              <a:ext uri="{FF2B5EF4-FFF2-40B4-BE49-F238E27FC236}">
                <a16:creationId xmlns:a16="http://schemas.microsoft.com/office/drawing/2014/main" id="{F491566D-F6A6-48D5-A79F-EBDD5BBE6D71}"/>
              </a:ext>
            </a:extLst>
          </p:cNvPr>
          <p:cNvSpPr>
            <a:spLocks noChangeArrowheads="1"/>
          </p:cNvSpPr>
          <p:nvPr/>
        </p:nvSpPr>
        <p:spPr bwMode="auto">
          <a:xfrm>
            <a:off x="7581900" y="44831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179" name="Rectangle 103">
            <a:extLst>
              <a:ext uri="{FF2B5EF4-FFF2-40B4-BE49-F238E27FC236}">
                <a16:creationId xmlns:a16="http://schemas.microsoft.com/office/drawing/2014/main" id="{08443A86-8A58-4800-8AF9-130F65AC2CF7}"/>
              </a:ext>
            </a:extLst>
          </p:cNvPr>
          <p:cNvSpPr>
            <a:spLocks noChangeArrowheads="1"/>
          </p:cNvSpPr>
          <p:nvPr/>
        </p:nvSpPr>
        <p:spPr bwMode="auto">
          <a:xfrm>
            <a:off x="7278688" y="447516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180" name="Rectangle 102">
            <a:extLst>
              <a:ext uri="{FF2B5EF4-FFF2-40B4-BE49-F238E27FC236}">
                <a16:creationId xmlns:a16="http://schemas.microsoft.com/office/drawing/2014/main" id="{50922F47-1F61-4C1F-BBF1-F4EE3B9FEBAC}"/>
              </a:ext>
            </a:extLst>
          </p:cNvPr>
          <p:cNvSpPr>
            <a:spLocks noChangeArrowheads="1"/>
          </p:cNvSpPr>
          <p:nvPr/>
        </p:nvSpPr>
        <p:spPr bwMode="auto">
          <a:xfrm>
            <a:off x="6934200" y="447516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181" name="Rectangle 101">
            <a:extLst>
              <a:ext uri="{FF2B5EF4-FFF2-40B4-BE49-F238E27FC236}">
                <a16:creationId xmlns:a16="http://schemas.microsoft.com/office/drawing/2014/main" id="{1A7CC3AD-48A3-402F-B1CC-92AB36BE1D78}"/>
              </a:ext>
            </a:extLst>
          </p:cNvPr>
          <p:cNvSpPr>
            <a:spLocks noChangeArrowheads="1"/>
          </p:cNvSpPr>
          <p:nvPr/>
        </p:nvSpPr>
        <p:spPr bwMode="auto">
          <a:xfrm>
            <a:off x="6591300" y="44735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182" name="Rectangle 100">
            <a:extLst>
              <a:ext uri="{FF2B5EF4-FFF2-40B4-BE49-F238E27FC236}">
                <a16:creationId xmlns:a16="http://schemas.microsoft.com/office/drawing/2014/main" id="{A87D5017-524E-4807-AFCA-B59F3D7FCD8E}"/>
              </a:ext>
            </a:extLst>
          </p:cNvPr>
          <p:cNvSpPr>
            <a:spLocks noChangeArrowheads="1"/>
          </p:cNvSpPr>
          <p:nvPr/>
        </p:nvSpPr>
        <p:spPr bwMode="auto">
          <a:xfrm>
            <a:off x="6299200" y="44862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183" name="Rectangle 99">
            <a:extLst>
              <a:ext uri="{FF2B5EF4-FFF2-40B4-BE49-F238E27FC236}">
                <a16:creationId xmlns:a16="http://schemas.microsoft.com/office/drawing/2014/main" id="{40100A47-1EF2-4569-A7FB-CB86D8FEFB6A}"/>
              </a:ext>
            </a:extLst>
          </p:cNvPr>
          <p:cNvSpPr>
            <a:spLocks noChangeArrowheads="1"/>
          </p:cNvSpPr>
          <p:nvPr/>
        </p:nvSpPr>
        <p:spPr bwMode="auto">
          <a:xfrm>
            <a:off x="5954713" y="448627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184" name="Rectangle 98">
            <a:extLst>
              <a:ext uri="{FF2B5EF4-FFF2-40B4-BE49-F238E27FC236}">
                <a16:creationId xmlns:a16="http://schemas.microsoft.com/office/drawing/2014/main" id="{962832AE-F0FA-4BBF-A9E2-946DFD0B4301}"/>
              </a:ext>
            </a:extLst>
          </p:cNvPr>
          <p:cNvSpPr>
            <a:spLocks noChangeArrowheads="1"/>
          </p:cNvSpPr>
          <p:nvPr/>
        </p:nvSpPr>
        <p:spPr bwMode="auto">
          <a:xfrm>
            <a:off x="7918450" y="4257675"/>
            <a:ext cx="344488"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185" name="Rectangle 97">
            <a:extLst>
              <a:ext uri="{FF2B5EF4-FFF2-40B4-BE49-F238E27FC236}">
                <a16:creationId xmlns:a16="http://schemas.microsoft.com/office/drawing/2014/main" id="{3F88379E-8890-48FD-803D-5D54D704D879}"/>
              </a:ext>
            </a:extLst>
          </p:cNvPr>
          <p:cNvSpPr>
            <a:spLocks noChangeArrowheads="1"/>
          </p:cNvSpPr>
          <p:nvPr/>
        </p:nvSpPr>
        <p:spPr bwMode="auto">
          <a:xfrm>
            <a:off x="7581900" y="42608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186" name="Rectangle 96">
            <a:extLst>
              <a:ext uri="{FF2B5EF4-FFF2-40B4-BE49-F238E27FC236}">
                <a16:creationId xmlns:a16="http://schemas.microsoft.com/office/drawing/2014/main" id="{32AE36D4-6AFF-4DA7-A8E6-B5838AA1ACFA}"/>
              </a:ext>
            </a:extLst>
          </p:cNvPr>
          <p:cNvSpPr>
            <a:spLocks noChangeArrowheads="1"/>
          </p:cNvSpPr>
          <p:nvPr/>
        </p:nvSpPr>
        <p:spPr bwMode="auto">
          <a:xfrm>
            <a:off x="7278688" y="425291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187" name="Rectangle 95">
            <a:extLst>
              <a:ext uri="{FF2B5EF4-FFF2-40B4-BE49-F238E27FC236}">
                <a16:creationId xmlns:a16="http://schemas.microsoft.com/office/drawing/2014/main" id="{0F121668-0709-4417-9B08-676F07B06DE8}"/>
              </a:ext>
            </a:extLst>
          </p:cNvPr>
          <p:cNvSpPr>
            <a:spLocks noChangeArrowheads="1"/>
          </p:cNvSpPr>
          <p:nvPr/>
        </p:nvSpPr>
        <p:spPr bwMode="auto">
          <a:xfrm>
            <a:off x="6934200" y="42529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188" name="Rectangle 94">
            <a:extLst>
              <a:ext uri="{FF2B5EF4-FFF2-40B4-BE49-F238E27FC236}">
                <a16:creationId xmlns:a16="http://schemas.microsoft.com/office/drawing/2014/main" id="{FA2A2900-D91A-49E7-9CD9-7C4356AB1C25}"/>
              </a:ext>
            </a:extLst>
          </p:cNvPr>
          <p:cNvSpPr>
            <a:spLocks noChangeArrowheads="1"/>
          </p:cNvSpPr>
          <p:nvPr/>
        </p:nvSpPr>
        <p:spPr bwMode="auto">
          <a:xfrm>
            <a:off x="6591300" y="425132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189" name="Rectangle 93">
            <a:extLst>
              <a:ext uri="{FF2B5EF4-FFF2-40B4-BE49-F238E27FC236}">
                <a16:creationId xmlns:a16="http://schemas.microsoft.com/office/drawing/2014/main" id="{87438F01-0BA3-4B9A-90BA-5EB75E59EAAB}"/>
              </a:ext>
            </a:extLst>
          </p:cNvPr>
          <p:cNvSpPr>
            <a:spLocks noChangeArrowheads="1"/>
          </p:cNvSpPr>
          <p:nvPr/>
        </p:nvSpPr>
        <p:spPr bwMode="auto">
          <a:xfrm>
            <a:off x="6299200" y="426402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190" name="Rectangle 92">
            <a:extLst>
              <a:ext uri="{FF2B5EF4-FFF2-40B4-BE49-F238E27FC236}">
                <a16:creationId xmlns:a16="http://schemas.microsoft.com/office/drawing/2014/main" id="{ABAD9FC1-34F5-4643-9DE1-4634A60ABF26}"/>
              </a:ext>
            </a:extLst>
          </p:cNvPr>
          <p:cNvSpPr>
            <a:spLocks noChangeArrowheads="1"/>
          </p:cNvSpPr>
          <p:nvPr/>
        </p:nvSpPr>
        <p:spPr bwMode="auto">
          <a:xfrm>
            <a:off x="5954713" y="426402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191" name="Rectangle 91">
            <a:extLst>
              <a:ext uri="{FF2B5EF4-FFF2-40B4-BE49-F238E27FC236}">
                <a16:creationId xmlns:a16="http://schemas.microsoft.com/office/drawing/2014/main" id="{7ED93E9D-F571-4E1D-AC56-93D7AE7CCE38}"/>
              </a:ext>
            </a:extLst>
          </p:cNvPr>
          <p:cNvSpPr>
            <a:spLocks noChangeArrowheads="1"/>
          </p:cNvSpPr>
          <p:nvPr/>
        </p:nvSpPr>
        <p:spPr bwMode="auto">
          <a:xfrm>
            <a:off x="7918450" y="40640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192" name="Rectangle 90">
            <a:extLst>
              <a:ext uri="{FF2B5EF4-FFF2-40B4-BE49-F238E27FC236}">
                <a16:creationId xmlns:a16="http://schemas.microsoft.com/office/drawing/2014/main" id="{9BAC5AFA-4B7E-4921-85E8-49A3D737B4EC}"/>
              </a:ext>
            </a:extLst>
          </p:cNvPr>
          <p:cNvSpPr>
            <a:spLocks noChangeArrowheads="1"/>
          </p:cNvSpPr>
          <p:nvPr/>
        </p:nvSpPr>
        <p:spPr bwMode="auto">
          <a:xfrm>
            <a:off x="7581900" y="40671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193" name="Rectangle 89">
            <a:extLst>
              <a:ext uri="{FF2B5EF4-FFF2-40B4-BE49-F238E27FC236}">
                <a16:creationId xmlns:a16="http://schemas.microsoft.com/office/drawing/2014/main" id="{380752C3-F8FA-4075-B46A-60E0E2C2E775}"/>
              </a:ext>
            </a:extLst>
          </p:cNvPr>
          <p:cNvSpPr>
            <a:spLocks noChangeArrowheads="1"/>
          </p:cNvSpPr>
          <p:nvPr/>
        </p:nvSpPr>
        <p:spPr bwMode="auto">
          <a:xfrm>
            <a:off x="7278688" y="4059238"/>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194" name="Rectangle 88">
            <a:extLst>
              <a:ext uri="{FF2B5EF4-FFF2-40B4-BE49-F238E27FC236}">
                <a16:creationId xmlns:a16="http://schemas.microsoft.com/office/drawing/2014/main" id="{1EAF2E9F-80CB-4D71-A899-BC7824FBC4FE}"/>
              </a:ext>
            </a:extLst>
          </p:cNvPr>
          <p:cNvSpPr>
            <a:spLocks noChangeArrowheads="1"/>
          </p:cNvSpPr>
          <p:nvPr/>
        </p:nvSpPr>
        <p:spPr bwMode="auto">
          <a:xfrm>
            <a:off x="6934200" y="40592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195" name="Rectangle 87">
            <a:extLst>
              <a:ext uri="{FF2B5EF4-FFF2-40B4-BE49-F238E27FC236}">
                <a16:creationId xmlns:a16="http://schemas.microsoft.com/office/drawing/2014/main" id="{2B21A2C2-679F-41B4-AEF2-5720DBC8B28A}"/>
              </a:ext>
            </a:extLst>
          </p:cNvPr>
          <p:cNvSpPr>
            <a:spLocks noChangeArrowheads="1"/>
          </p:cNvSpPr>
          <p:nvPr/>
        </p:nvSpPr>
        <p:spPr bwMode="auto">
          <a:xfrm>
            <a:off x="6591300" y="40576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196" name="Rectangle 86">
            <a:extLst>
              <a:ext uri="{FF2B5EF4-FFF2-40B4-BE49-F238E27FC236}">
                <a16:creationId xmlns:a16="http://schemas.microsoft.com/office/drawing/2014/main" id="{97F9D7A1-1083-4962-9A97-71BCCA119085}"/>
              </a:ext>
            </a:extLst>
          </p:cNvPr>
          <p:cNvSpPr>
            <a:spLocks noChangeArrowheads="1"/>
          </p:cNvSpPr>
          <p:nvPr/>
        </p:nvSpPr>
        <p:spPr bwMode="auto">
          <a:xfrm>
            <a:off x="6299200" y="40703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197" name="Rectangle 85">
            <a:extLst>
              <a:ext uri="{FF2B5EF4-FFF2-40B4-BE49-F238E27FC236}">
                <a16:creationId xmlns:a16="http://schemas.microsoft.com/office/drawing/2014/main" id="{11EEA532-C27C-4E74-99A6-37AF02DFD66D}"/>
              </a:ext>
            </a:extLst>
          </p:cNvPr>
          <p:cNvSpPr>
            <a:spLocks noChangeArrowheads="1"/>
          </p:cNvSpPr>
          <p:nvPr/>
        </p:nvSpPr>
        <p:spPr bwMode="auto">
          <a:xfrm>
            <a:off x="5954713" y="407035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198" name="Rectangle 84">
            <a:extLst>
              <a:ext uri="{FF2B5EF4-FFF2-40B4-BE49-F238E27FC236}">
                <a16:creationId xmlns:a16="http://schemas.microsoft.com/office/drawing/2014/main" id="{55BB26B7-BD4A-458E-9B0F-C37533DF1244}"/>
              </a:ext>
            </a:extLst>
          </p:cNvPr>
          <p:cNvSpPr>
            <a:spLocks noChangeArrowheads="1"/>
          </p:cNvSpPr>
          <p:nvPr/>
        </p:nvSpPr>
        <p:spPr bwMode="auto">
          <a:xfrm>
            <a:off x="7918450" y="38608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199" name="Rectangle 115">
            <a:extLst>
              <a:ext uri="{FF2B5EF4-FFF2-40B4-BE49-F238E27FC236}">
                <a16:creationId xmlns:a16="http://schemas.microsoft.com/office/drawing/2014/main" id="{F42D4669-69FD-4831-8EF1-D9C7F4A16F25}"/>
              </a:ext>
            </a:extLst>
          </p:cNvPr>
          <p:cNvSpPr>
            <a:spLocks noChangeArrowheads="1"/>
          </p:cNvSpPr>
          <p:nvPr/>
        </p:nvSpPr>
        <p:spPr bwMode="auto">
          <a:xfrm>
            <a:off x="6591300" y="38623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5200" name="Rectangle 114">
            <a:extLst>
              <a:ext uri="{FF2B5EF4-FFF2-40B4-BE49-F238E27FC236}">
                <a16:creationId xmlns:a16="http://schemas.microsoft.com/office/drawing/2014/main" id="{0C7C1656-DEFF-4967-8D3C-FDFF599C6016}"/>
              </a:ext>
            </a:extLst>
          </p:cNvPr>
          <p:cNvSpPr>
            <a:spLocks noChangeArrowheads="1"/>
          </p:cNvSpPr>
          <p:nvPr/>
        </p:nvSpPr>
        <p:spPr bwMode="auto">
          <a:xfrm>
            <a:off x="6308725" y="49022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201" name="Rectangle 83">
            <a:extLst>
              <a:ext uri="{FF2B5EF4-FFF2-40B4-BE49-F238E27FC236}">
                <a16:creationId xmlns:a16="http://schemas.microsoft.com/office/drawing/2014/main" id="{201CAE6A-B53E-4C10-9A4D-2E06BCC6EC4F}"/>
              </a:ext>
            </a:extLst>
          </p:cNvPr>
          <p:cNvSpPr>
            <a:spLocks noChangeArrowheads="1"/>
          </p:cNvSpPr>
          <p:nvPr/>
        </p:nvSpPr>
        <p:spPr bwMode="auto">
          <a:xfrm>
            <a:off x="7581900" y="38623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5202" name="Rectangle 82">
            <a:extLst>
              <a:ext uri="{FF2B5EF4-FFF2-40B4-BE49-F238E27FC236}">
                <a16:creationId xmlns:a16="http://schemas.microsoft.com/office/drawing/2014/main" id="{B6881587-7D95-49D4-B015-D30E39AA3DA3}"/>
              </a:ext>
            </a:extLst>
          </p:cNvPr>
          <p:cNvSpPr>
            <a:spLocks noChangeArrowheads="1"/>
          </p:cNvSpPr>
          <p:nvPr/>
        </p:nvSpPr>
        <p:spPr bwMode="auto">
          <a:xfrm>
            <a:off x="7272338" y="385921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5203" name="Rectangle 81">
            <a:extLst>
              <a:ext uri="{FF2B5EF4-FFF2-40B4-BE49-F238E27FC236}">
                <a16:creationId xmlns:a16="http://schemas.microsoft.com/office/drawing/2014/main" id="{C47EA167-2ECA-485C-9734-3707E2D2B6A5}"/>
              </a:ext>
            </a:extLst>
          </p:cNvPr>
          <p:cNvSpPr>
            <a:spLocks noChangeArrowheads="1"/>
          </p:cNvSpPr>
          <p:nvPr/>
        </p:nvSpPr>
        <p:spPr bwMode="auto">
          <a:xfrm>
            <a:off x="6927850" y="38592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204" name="Rectangle 2">
            <a:extLst>
              <a:ext uri="{FF2B5EF4-FFF2-40B4-BE49-F238E27FC236}">
                <a16:creationId xmlns:a16="http://schemas.microsoft.com/office/drawing/2014/main" id="{109658C0-7B02-4739-9651-BDF534693539}"/>
              </a:ext>
            </a:extLst>
          </p:cNvPr>
          <p:cNvSpPr>
            <a:spLocks noChangeArrowheads="1"/>
          </p:cNvSpPr>
          <p:nvPr/>
        </p:nvSpPr>
        <p:spPr bwMode="auto">
          <a:xfrm>
            <a:off x="7959725"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205" name="Rectangle 3">
            <a:extLst>
              <a:ext uri="{FF2B5EF4-FFF2-40B4-BE49-F238E27FC236}">
                <a16:creationId xmlns:a16="http://schemas.microsoft.com/office/drawing/2014/main" id="{A96354C0-5EA3-4CEA-AB5A-5A1FA6EB782C}"/>
              </a:ext>
            </a:extLst>
          </p:cNvPr>
          <p:cNvSpPr>
            <a:spLocks noChangeArrowheads="1"/>
          </p:cNvSpPr>
          <p:nvPr/>
        </p:nvSpPr>
        <p:spPr bwMode="auto">
          <a:xfrm>
            <a:off x="7615238"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206" name="Rectangle 4">
            <a:extLst>
              <a:ext uri="{FF2B5EF4-FFF2-40B4-BE49-F238E27FC236}">
                <a16:creationId xmlns:a16="http://schemas.microsoft.com/office/drawing/2014/main" id="{4C9176D9-3137-4100-8732-4FF6D26A1496}"/>
              </a:ext>
            </a:extLst>
          </p:cNvPr>
          <p:cNvSpPr>
            <a:spLocks noChangeArrowheads="1"/>
          </p:cNvSpPr>
          <p:nvPr/>
        </p:nvSpPr>
        <p:spPr bwMode="auto">
          <a:xfrm>
            <a:off x="7270750"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207" name="Rectangle 5">
            <a:extLst>
              <a:ext uri="{FF2B5EF4-FFF2-40B4-BE49-F238E27FC236}">
                <a16:creationId xmlns:a16="http://schemas.microsoft.com/office/drawing/2014/main" id="{C51D33B8-371D-425E-B83A-51C9EB514C3C}"/>
              </a:ext>
            </a:extLst>
          </p:cNvPr>
          <p:cNvSpPr>
            <a:spLocks noChangeArrowheads="1"/>
          </p:cNvSpPr>
          <p:nvPr/>
        </p:nvSpPr>
        <p:spPr bwMode="auto">
          <a:xfrm>
            <a:off x="6926263"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208" name="Rectangle 6">
            <a:extLst>
              <a:ext uri="{FF2B5EF4-FFF2-40B4-BE49-F238E27FC236}">
                <a16:creationId xmlns:a16="http://schemas.microsoft.com/office/drawing/2014/main" id="{CDA230BB-BA47-46CB-B04A-52913AB18C8F}"/>
              </a:ext>
            </a:extLst>
          </p:cNvPr>
          <p:cNvSpPr>
            <a:spLocks noChangeArrowheads="1"/>
          </p:cNvSpPr>
          <p:nvPr/>
        </p:nvSpPr>
        <p:spPr bwMode="auto">
          <a:xfrm>
            <a:off x="6581775"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209" name="Rectangle 7">
            <a:extLst>
              <a:ext uri="{FF2B5EF4-FFF2-40B4-BE49-F238E27FC236}">
                <a16:creationId xmlns:a16="http://schemas.microsoft.com/office/drawing/2014/main" id="{92E7D950-24C6-4703-866F-D18A3AC7AE5C}"/>
              </a:ext>
            </a:extLst>
          </p:cNvPr>
          <p:cNvSpPr>
            <a:spLocks noChangeArrowheads="1"/>
          </p:cNvSpPr>
          <p:nvPr/>
        </p:nvSpPr>
        <p:spPr bwMode="auto">
          <a:xfrm>
            <a:off x="6237288"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210" name="Rectangle 8">
            <a:extLst>
              <a:ext uri="{FF2B5EF4-FFF2-40B4-BE49-F238E27FC236}">
                <a16:creationId xmlns:a16="http://schemas.microsoft.com/office/drawing/2014/main" id="{6A45DBEF-8486-40F9-8F03-FD932EEB22C5}"/>
              </a:ext>
            </a:extLst>
          </p:cNvPr>
          <p:cNvSpPr>
            <a:spLocks noChangeArrowheads="1"/>
          </p:cNvSpPr>
          <p:nvPr/>
        </p:nvSpPr>
        <p:spPr bwMode="auto">
          <a:xfrm>
            <a:off x="5892800"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211" name="Rectangle 9">
            <a:extLst>
              <a:ext uri="{FF2B5EF4-FFF2-40B4-BE49-F238E27FC236}">
                <a16:creationId xmlns:a16="http://schemas.microsoft.com/office/drawing/2014/main" id="{79522DF1-F2BC-40C8-A547-2AA485F6560C}"/>
              </a:ext>
            </a:extLst>
          </p:cNvPr>
          <p:cNvSpPr>
            <a:spLocks noChangeArrowheads="1"/>
          </p:cNvSpPr>
          <p:nvPr/>
        </p:nvSpPr>
        <p:spPr bwMode="auto">
          <a:xfrm>
            <a:off x="5892800" y="52149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2024</a:t>
            </a:r>
          </a:p>
          <a:p>
            <a:pPr algn="ctr" eaLnBrk="1" fontAlgn="b" hangingPunct="1">
              <a:spcBef>
                <a:spcPct val="0"/>
              </a:spcBef>
              <a:buFontTx/>
              <a:buNone/>
            </a:pPr>
            <a:endParaRPr lang="en-US" altLang="en-US" sz="1000" b="1"/>
          </a:p>
        </p:txBody>
      </p:sp>
      <p:sp>
        <p:nvSpPr>
          <p:cNvPr id="5212" name="Rectangle 115">
            <a:extLst>
              <a:ext uri="{FF2B5EF4-FFF2-40B4-BE49-F238E27FC236}">
                <a16:creationId xmlns:a16="http://schemas.microsoft.com/office/drawing/2014/main" id="{A55729FE-B222-4329-951F-6AE7153DA8D2}"/>
              </a:ext>
            </a:extLst>
          </p:cNvPr>
          <p:cNvSpPr>
            <a:spLocks noChangeArrowheads="1"/>
          </p:cNvSpPr>
          <p:nvPr/>
        </p:nvSpPr>
        <p:spPr bwMode="auto">
          <a:xfrm>
            <a:off x="6654800" y="5468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5213" name="Rectangle 114">
            <a:extLst>
              <a:ext uri="{FF2B5EF4-FFF2-40B4-BE49-F238E27FC236}">
                <a16:creationId xmlns:a16="http://schemas.microsoft.com/office/drawing/2014/main" id="{D7A112D1-9318-4611-BB3C-5C23D7CEEB21}"/>
              </a:ext>
            </a:extLst>
          </p:cNvPr>
          <p:cNvSpPr>
            <a:spLocks noChangeArrowheads="1"/>
          </p:cNvSpPr>
          <p:nvPr/>
        </p:nvSpPr>
        <p:spPr bwMode="auto">
          <a:xfrm>
            <a:off x="6294438" y="6499225"/>
            <a:ext cx="346075"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5214" name="Rectangle 113">
            <a:extLst>
              <a:ext uri="{FF2B5EF4-FFF2-40B4-BE49-F238E27FC236}">
                <a16:creationId xmlns:a16="http://schemas.microsoft.com/office/drawing/2014/main" id="{E36A2447-E0B8-4F35-BB5E-35410176B12B}"/>
              </a:ext>
            </a:extLst>
          </p:cNvPr>
          <p:cNvSpPr>
            <a:spLocks noChangeArrowheads="1"/>
          </p:cNvSpPr>
          <p:nvPr/>
        </p:nvSpPr>
        <p:spPr bwMode="auto">
          <a:xfrm>
            <a:off x="5949950" y="6499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215" name="Rectangle 112">
            <a:extLst>
              <a:ext uri="{FF2B5EF4-FFF2-40B4-BE49-F238E27FC236}">
                <a16:creationId xmlns:a16="http://schemas.microsoft.com/office/drawing/2014/main" id="{1A095D1D-0315-4B5D-ADC8-234926D789E9}"/>
              </a:ext>
            </a:extLst>
          </p:cNvPr>
          <p:cNvSpPr>
            <a:spLocks noChangeArrowheads="1"/>
          </p:cNvSpPr>
          <p:nvPr/>
        </p:nvSpPr>
        <p:spPr bwMode="auto">
          <a:xfrm>
            <a:off x="8005763" y="6280150"/>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216" name="Rectangle 111">
            <a:extLst>
              <a:ext uri="{FF2B5EF4-FFF2-40B4-BE49-F238E27FC236}">
                <a16:creationId xmlns:a16="http://schemas.microsoft.com/office/drawing/2014/main" id="{53A70C78-E816-4C78-B5DD-873E62390377}"/>
              </a:ext>
            </a:extLst>
          </p:cNvPr>
          <p:cNvSpPr>
            <a:spLocks noChangeArrowheads="1"/>
          </p:cNvSpPr>
          <p:nvPr/>
        </p:nvSpPr>
        <p:spPr bwMode="auto">
          <a:xfrm>
            <a:off x="7686675"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217" name="Rectangle 110">
            <a:extLst>
              <a:ext uri="{FF2B5EF4-FFF2-40B4-BE49-F238E27FC236}">
                <a16:creationId xmlns:a16="http://schemas.microsoft.com/office/drawing/2014/main" id="{451195F1-0718-4192-81AD-803D06E9D331}"/>
              </a:ext>
            </a:extLst>
          </p:cNvPr>
          <p:cNvSpPr>
            <a:spLocks noChangeArrowheads="1"/>
          </p:cNvSpPr>
          <p:nvPr/>
        </p:nvSpPr>
        <p:spPr bwMode="auto">
          <a:xfrm>
            <a:off x="7359650"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218" name="Rectangle 109">
            <a:extLst>
              <a:ext uri="{FF2B5EF4-FFF2-40B4-BE49-F238E27FC236}">
                <a16:creationId xmlns:a16="http://schemas.microsoft.com/office/drawing/2014/main" id="{760332E7-E3BA-4592-8F82-2B615C837B56}"/>
              </a:ext>
            </a:extLst>
          </p:cNvPr>
          <p:cNvSpPr>
            <a:spLocks noChangeArrowheads="1"/>
          </p:cNvSpPr>
          <p:nvPr/>
        </p:nvSpPr>
        <p:spPr bwMode="auto">
          <a:xfrm>
            <a:off x="7015163" y="6280150"/>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219" name="Rectangle 108">
            <a:extLst>
              <a:ext uri="{FF2B5EF4-FFF2-40B4-BE49-F238E27FC236}">
                <a16:creationId xmlns:a16="http://schemas.microsoft.com/office/drawing/2014/main" id="{E2291D09-91B5-43E7-BF97-534C82F5E530}"/>
              </a:ext>
            </a:extLst>
          </p:cNvPr>
          <p:cNvSpPr>
            <a:spLocks noChangeArrowheads="1"/>
          </p:cNvSpPr>
          <p:nvPr/>
        </p:nvSpPr>
        <p:spPr bwMode="auto">
          <a:xfrm>
            <a:off x="6654800"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220" name="Rectangle 107">
            <a:extLst>
              <a:ext uri="{FF2B5EF4-FFF2-40B4-BE49-F238E27FC236}">
                <a16:creationId xmlns:a16="http://schemas.microsoft.com/office/drawing/2014/main" id="{1A7393ED-B7F9-4C1B-97AA-609C1FBCBEDC}"/>
              </a:ext>
            </a:extLst>
          </p:cNvPr>
          <p:cNvSpPr>
            <a:spLocks noChangeArrowheads="1"/>
          </p:cNvSpPr>
          <p:nvPr/>
        </p:nvSpPr>
        <p:spPr bwMode="auto">
          <a:xfrm>
            <a:off x="6294438" y="6283325"/>
            <a:ext cx="346075"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221" name="Rectangle 106">
            <a:extLst>
              <a:ext uri="{FF2B5EF4-FFF2-40B4-BE49-F238E27FC236}">
                <a16:creationId xmlns:a16="http://schemas.microsoft.com/office/drawing/2014/main" id="{C061A6F2-DFF2-436D-8722-7FAC00DD761E}"/>
              </a:ext>
            </a:extLst>
          </p:cNvPr>
          <p:cNvSpPr>
            <a:spLocks noChangeArrowheads="1"/>
          </p:cNvSpPr>
          <p:nvPr/>
        </p:nvSpPr>
        <p:spPr bwMode="auto">
          <a:xfrm>
            <a:off x="5949950" y="62833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222" name="Rectangle 105">
            <a:extLst>
              <a:ext uri="{FF2B5EF4-FFF2-40B4-BE49-F238E27FC236}">
                <a16:creationId xmlns:a16="http://schemas.microsoft.com/office/drawing/2014/main" id="{7FBD4789-CEE7-4DE7-83DA-53FFE3D43740}"/>
              </a:ext>
            </a:extLst>
          </p:cNvPr>
          <p:cNvSpPr>
            <a:spLocks noChangeArrowheads="1"/>
          </p:cNvSpPr>
          <p:nvPr/>
        </p:nvSpPr>
        <p:spPr bwMode="auto">
          <a:xfrm>
            <a:off x="8005763" y="6062663"/>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223" name="Rectangle 104">
            <a:extLst>
              <a:ext uri="{FF2B5EF4-FFF2-40B4-BE49-F238E27FC236}">
                <a16:creationId xmlns:a16="http://schemas.microsoft.com/office/drawing/2014/main" id="{796A7D5F-4CBF-4CB8-9C0B-FCE336AF9BF8}"/>
              </a:ext>
            </a:extLst>
          </p:cNvPr>
          <p:cNvSpPr>
            <a:spLocks noChangeArrowheads="1"/>
          </p:cNvSpPr>
          <p:nvPr/>
        </p:nvSpPr>
        <p:spPr bwMode="auto">
          <a:xfrm>
            <a:off x="7686675" y="606107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224" name="Rectangle 103">
            <a:extLst>
              <a:ext uri="{FF2B5EF4-FFF2-40B4-BE49-F238E27FC236}">
                <a16:creationId xmlns:a16="http://schemas.microsoft.com/office/drawing/2014/main" id="{1276134D-75C4-4C1B-9833-91D04C7BE8F0}"/>
              </a:ext>
            </a:extLst>
          </p:cNvPr>
          <p:cNvSpPr>
            <a:spLocks noChangeArrowheads="1"/>
          </p:cNvSpPr>
          <p:nvPr/>
        </p:nvSpPr>
        <p:spPr bwMode="auto">
          <a:xfrm>
            <a:off x="7359650" y="606901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225" name="Rectangle 102">
            <a:extLst>
              <a:ext uri="{FF2B5EF4-FFF2-40B4-BE49-F238E27FC236}">
                <a16:creationId xmlns:a16="http://schemas.microsoft.com/office/drawing/2014/main" id="{B17F8E31-BB41-4689-8080-8DD5A97D0385}"/>
              </a:ext>
            </a:extLst>
          </p:cNvPr>
          <p:cNvSpPr>
            <a:spLocks noChangeArrowheads="1"/>
          </p:cNvSpPr>
          <p:nvPr/>
        </p:nvSpPr>
        <p:spPr bwMode="auto">
          <a:xfrm>
            <a:off x="7015163" y="6069013"/>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226" name="Rectangle 101">
            <a:extLst>
              <a:ext uri="{FF2B5EF4-FFF2-40B4-BE49-F238E27FC236}">
                <a16:creationId xmlns:a16="http://schemas.microsoft.com/office/drawing/2014/main" id="{4530C681-9C8E-4131-B658-4285C69DE5AE}"/>
              </a:ext>
            </a:extLst>
          </p:cNvPr>
          <p:cNvSpPr>
            <a:spLocks noChangeArrowheads="1"/>
          </p:cNvSpPr>
          <p:nvPr/>
        </p:nvSpPr>
        <p:spPr bwMode="auto">
          <a:xfrm>
            <a:off x="6654800" y="608330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227" name="Rectangle 100">
            <a:extLst>
              <a:ext uri="{FF2B5EF4-FFF2-40B4-BE49-F238E27FC236}">
                <a16:creationId xmlns:a16="http://schemas.microsoft.com/office/drawing/2014/main" id="{47F98A9A-68E4-4E59-B0AD-37FD6101BEA3}"/>
              </a:ext>
            </a:extLst>
          </p:cNvPr>
          <p:cNvSpPr>
            <a:spLocks noChangeArrowheads="1"/>
          </p:cNvSpPr>
          <p:nvPr/>
        </p:nvSpPr>
        <p:spPr bwMode="auto">
          <a:xfrm>
            <a:off x="6294438" y="6084888"/>
            <a:ext cx="346075"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228" name="Rectangle 99">
            <a:extLst>
              <a:ext uri="{FF2B5EF4-FFF2-40B4-BE49-F238E27FC236}">
                <a16:creationId xmlns:a16="http://schemas.microsoft.com/office/drawing/2014/main" id="{E23D0CEB-D1A3-4C21-8BF4-482B7DDBC11E}"/>
              </a:ext>
            </a:extLst>
          </p:cNvPr>
          <p:cNvSpPr>
            <a:spLocks noChangeArrowheads="1"/>
          </p:cNvSpPr>
          <p:nvPr/>
        </p:nvSpPr>
        <p:spPr bwMode="auto">
          <a:xfrm>
            <a:off x="5949950" y="60848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229" name="Rectangle 98">
            <a:extLst>
              <a:ext uri="{FF2B5EF4-FFF2-40B4-BE49-F238E27FC236}">
                <a16:creationId xmlns:a16="http://schemas.microsoft.com/office/drawing/2014/main" id="{48B8EF62-08FE-46BF-A659-6FD64441C519}"/>
              </a:ext>
            </a:extLst>
          </p:cNvPr>
          <p:cNvSpPr>
            <a:spLocks noChangeArrowheads="1"/>
          </p:cNvSpPr>
          <p:nvPr/>
        </p:nvSpPr>
        <p:spPr bwMode="auto">
          <a:xfrm>
            <a:off x="8005763" y="5865813"/>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230" name="Rectangle 97">
            <a:extLst>
              <a:ext uri="{FF2B5EF4-FFF2-40B4-BE49-F238E27FC236}">
                <a16:creationId xmlns:a16="http://schemas.microsoft.com/office/drawing/2014/main" id="{AFC6DB57-E87E-4356-B5E4-5A2EFAD615FE}"/>
              </a:ext>
            </a:extLst>
          </p:cNvPr>
          <p:cNvSpPr>
            <a:spLocks noChangeArrowheads="1"/>
          </p:cNvSpPr>
          <p:nvPr/>
        </p:nvSpPr>
        <p:spPr bwMode="auto">
          <a:xfrm>
            <a:off x="7686675" y="58642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231" name="Rectangle 96">
            <a:extLst>
              <a:ext uri="{FF2B5EF4-FFF2-40B4-BE49-F238E27FC236}">
                <a16:creationId xmlns:a16="http://schemas.microsoft.com/office/drawing/2014/main" id="{8F90957B-E186-4708-9941-FBFFD8F8E498}"/>
              </a:ext>
            </a:extLst>
          </p:cNvPr>
          <p:cNvSpPr>
            <a:spLocks noChangeArrowheads="1"/>
          </p:cNvSpPr>
          <p:nvPr/>
        </p:nvSpPr>
        <p:spPr bwMode="auto">
          <a:xfrm>
            <a:off x="7359650" y="5872163"/>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232" name="Rectangle 95">
            <a:extLst>
              <a:ext uri="{FF2B5EF4-FFF2-40B4-BE49-F238E27FC236}">
                <a16:creationId xmlns:a16="http://schemas.microsoft.com/office/drawing/2014/main" id="{73CD0006-BA1E-433C-BEE9-16275801A456}"/>
              </a:ext>
            </a:extLst>
          </p:cNvPr>
          <p:cNvSpPr>
            <a:spLocks noChangeArrowheads="1"/>
          </p:cNvSpPr>
          <p:nvPr/>
        </p:nvSpPr>
        <p:spPr bwMode="auto">
          <a:xfrm>
            <a:off x="7015163" y="5872163"/>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233" name="Rectangle 94">
            <a:extLst>
              <a:ext uri="{FF2B5EF4-FFF2-40B4-BE49-F238E27FC236}">
                <a16:creationId xmlns:a16="http://schemas.microsoft.com/office/drawing/2014/main" id="{DBAE642A-1DF7-42E0-94B2-D6579B1D2A4B}"/>
              </a:ext>
            </a:extLst>
          </p:cNvPr>
          <p:cNvSpPr>
            <a:spLocks noChangeArrowheads="1"/>
          </p:cNvSpPr>
          <p:nvPr/>
        </p:nvSpPr>
        <p:spPr bwMode="auto">
          <a:xfrm>
            <a:off x="6654800" y="58864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234" name="Rectangle 93">
            <a:extLst>
              <a:ext uri="{FF2B5EF4-FFF2-40B4-BE49-F238E27FC236}">
                <a16:creationId xmlns:a16="http://schemas.microsoft.com/office/drawing/2014/main" id="{6F2039A7-300B-4204-BFDE-A0FCB78F3C3A}"/>
              </a:ext>
            </a:extLst>
          </p:cNvPr>
          <p:cNvSpPr>
            <a:spLocks noChangeArrowheads="1"/>
          </p:cNvSpPr>
          <p:nvPr/>
        </p:nvSpPr>
        <p:spPr bwMode="auto">
          <a:xfrm>
            <a:off x="6294438" y="5888038"/>
            <a:ext cx="346075"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235" name="Rectangle 92">
            <a:extLst>
              <a:ext uri="{FF2B5EF4-FFF2-40B4-BE49-F238E27FC236}">
                <a16:creationId xmlns:a16="http://schemas.microsoft.com/office/drawing/2014/main" id="{1297144E-7717-45B3-A78F-C2459CE4AFBB}"/>
              </a:ext>
            </a:extLst>
          </p:cNvPr>
          <p:cNvSpPr>
            <a:spLocks noChangeArrowheads="1"/>
          </p:cNvSpPr>
          <p:nvPr/>
        </p:nvSpPr>
        <p:spPr bwMode="auto">
          <a:xfrm>
            <a:off x="5949950" y="588803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236" name="Rectangle 91">
            <a:extLst>
              <a:ext uri="{FF2B5EF4-FFF2-40B4-BE49-F238E27FC236}">
                <a16:creationId xmlns:a16="http://schemas.microsoft.com/office/drawing/2014/main" id="{DEEA1E29-5703-4745-B067-D4C88B96A1BA}"/>
              </a:ext>
            </a:extLst>
          </p:cNvPr>
          <p:cNvSpPr>
            <a:spLocks noChangeArrowheads="1"/>
          </p:cNvSpPr>
          <p:nvPr/>
        </p:nvSpPr>
        <p:spPr bwMode="auto">
          <a:xfrm>
            <a:off x="8005763" y="566737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237" name="Rectangle 90">
            <a:extLst>
              <a:ext uri="{FF2B5EF4-FFF2-40B4-BE49-F238E27FC236}">
                <a16:creationId xmlns:a16="http://schemas.microsoft.com/office/drawing/2014/main" id="{FFB211CB-A301-4621-A8E0-BFC02ED60003}"/>
              </a:ext>
            </a:extLst>
          </p:cNvPr>
          <p:cNvSpPr>
            <a:spLocks noChangeArrowheads="1"/>
          </p:cNvSpPr>
          <p:nvPr/>
        </p:nvSpPr>
        <p:spPr bwMode="auto">
          <a:xfrm>
            <a:off x="7686675" y="56657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238" name="Rectangle 89">
            <a:extLst>
              <a:ext uri="{FF2B5EF4-FFF2-40B4-BE49-F238E27FC236}">
                <a16:creationId xmlns:a16="http://schemas.microsoft.com/office/drawing/2014/main" id="{0063104C-E8F0-47D8-BEC0-D8DE9870D3CC}"/>
              </a:ext>
            </a:extLst>
          </p:cNvPr>
          <p:cNvSpPr>
            <a:spLocks noChangeArrowheads="1"/>
          </p:cNvSpPr>
          <p:nvPr/>
        </p:nvSpPr>
        <p:spPr bwMode="auto">
          <a:xfrm>
            <a:off x="7359650" y="56737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239" name="Rectangle 88">
            <a:extLst>
              <a:ext uri="{FF2B5EF4-FFF2-40B4-BE49-F238E27FC236}">
                <a16:creationId xmlns:a16="http://schemas.microsoft.com/office/drawing/2014/main" id="{46FD92CF-7A58-47B9-89A5-40CBAD7DA63E}"/>
              </a:ext>
            </a:extLst>
          </p:cNvPr>
          <p:cNvSpPr>
            <a:spLocks noChangeArrowheads="1"/>
          </p:cNvSpPr>
          <p:nvPr/>
        </p:nvSpPr>
        <p:spPr bwMode="auto">
          <a:xfrm>
            <a:off x="7015163" y="56737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240" name="Rectangle 87">
            <a:extLst>
              <a:ext uri="{FF2B5EF4-FFF2-40B4-BE49-F238E27FC236}">
                <a16:creationId xmlns:a16="http://schemas.microsoft.com/office/drawing/2014/main" id="{768175FD-806E-479C-AB8F-75316F2BB4F9}"/>
              </a:ext>
            </a:extLst>
          </p:cNvPr>
          <p:cNvSpPr>
            <a:spLocks noChangeArrowheads="1"/>
          </p:cNvSpPr>
          <p:nvPr/>
        </p:nvSpPr>
        <p:spPr bwMode="auto">
          <a:xfrm>
            <a:off x="6654800" y="568801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241" name="Rectangle 86">
            <a:extLst>
              <a:ext uri="{FF2B5EF4-FFF2-40B4-BE49-F238E27FC236}">
                <a16:creationId xmlns:a16="http://schemas.microsoft.com/office/drawing/2014/main" id="{AD484FAE-6F8D-4447-9BE4-A14AB59F83FA}"/>
              </a:ext>
            </a:extLst>
          </p:cNvPr>
          <p:cNvSpPr>
            <a:spLocks noChangeArrowheads="1"/>
          </p:cNvSpPr>
          <p:nvPr/>
        </p:nvSpPr>
        <p:spPr bwMode="auto">
          <a:xfrm>
            <a:off x="6294438" y="5689600"/>
            <a:ext cx="346075"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242" name="Rectangle 85">
            <a:extLst>
              <a:ext uri="{FF2B5EF4-FFF2-40B4-BE49-F238E27FC236}">
                <a16:creationId xmlns:a16="http://schemas.microsoft.com/office/drawing/2014/main" id="{7F705F95-DCFE-4DAF-A30F-3D1E96873C73}"/>
              </a:ext>
            </a:extLst>
          </p:cNvPr>
          <p:cNvSpPr>
            <a:spLocks noChangeArrowheads="1"/>
          </p:cNvSpPr>
          <p:nvPr/>
        </p:nvSpPr>
        <p:spPr bwMode="auto">
          <a:xfrm>
            <a:off x="5949950" y="568960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243" name="Rectangle 84">
            <a:extLst>
              <a:ext uri="{FF2B5EF4-FFF2-40B4-BE49-F238E27FC236}">
                <a16:creationId xmlns:a16="http://schemas.microsoft.com/office/drawing/2014/main" id="{3E57745E-810D-4F7E-BA22-62F2B27E81FA}"/>
              </a:ext>
            </a:extLst>
          </p:cNvPr>
          <p:cNvSpPr>
            <a:spLocks noChangeArrowheads="1"/>
          </p:cNvSpPr>
          <p:nvPr/>
        </p:nvSpPr>
        <p:spPr bwMode="auto">
          <a:xfrm>
            <a:off x="8005763" y="546893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244" name="Rectangle 81">
            <a:extLst>
              <a:ext uri="{FF2B5EF4-FFF2-40B4-BE49-F238E27FC236}">
                <a16:creationId xmlns:a16="http://schemas.microsoft.com/office/drawing/2014/main" id="{5F3E8325-7D94-41E4-B8EF-599B258E128E}"/>
              </a:ext>
            </a:extLst>
          </p:cNvPr>
          <p:cNvSpPr>
            <a:spLocks noChangeArrowheads="1"/>
          </p:cNvSpPr>
          <p:nvPr/>
        </p:nvSpPr>
        <p:spPr bwMode="auto">
          <a:xfrm>
            <a:off x="7685088" y="5468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5245" name="Rectangle 82">
            <a:extLst>
              <a:ext uri="{FF2B5EF4-FFF2-40B4-BE49-F238E27FC236}">
                <a16:creationId xmlns:a16="http://schemas.microsoft.com/office/drawing/2014/main" id="{A43399FE-B85B-43DB-A9A2-F208BBAD7E14}"/>
              </a:ext>
            </a:extLst>
          </p:cNvPr>
          <p:cNvSpPr>
            <a:spLocks noChangeArrowheads="1"/>
          </p:cNvSpPr>
          <p:nvPr/>
        </p:nvSpPr>
        <p:spPr bwMode="auto">
          <a:xfrm>
            <a:off x="7343775" y="5468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246" name="Rectangle 81">
            <a:extLst>
              <a:ext uri="{FF2B5EF4-FFF2-40B4-BE49-F238E27FC236}">
                <a16:creationId xmlns:a16="http://schemas.microsoft.com/office/drawing/2014/main" id="{27028520-BDB0-4CF9-B127-99B9D8B9BA5D}"/>
              </a:ext>
            </a:extLst>
          </p:cNvPr>
          <p:cNvSpPr>
            <a:spLocks noChangeArrowheads="1"/>
          </p:cNvSpPr>
          <p:nvPr/>
        </p:nvSpPr>
        <p:spPr bwMode="auto">
          <a:xfrm>
            <a:off x="6999288" y="5468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5247" name="Line 838">
            <a:extLst>
              <a:ext uri="{FF2B5EF4-FFF2-40B4-BE49-F238E27FC236}">
                <a16:creationId xmlns:a16="http://schemas.microsoft.com/office/drawing/2014/main" id="{2BCEB2B0-805B-411B-85F5-68317361620F}"/>
              </a:ext>
            </a:extLst>
          </p:cNvPr>
          <p:cNvSpPr>
            <a:spLocks noChangeShapeType="1"/>
          </p:cNvSpPr>
          <p:nvPr/>
        </p:nvSpPr>
        <p:spPr bwMode="auto">
          <a:xfrm flipV="1">
            <a:off x="6965950" y="498475"/>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8" name="Rectangle 2">
            <a:extLst>
              <a:ext uri="{FF2B5EF4-FFF2-40B4-BE49-F238E27FC236}">
                <a16:creationId xmlns:a16="http://schemas.microsoft.com/office/drawing/2014/main" id="{A445FB2C-89CC-4A95-BDDD-3AC62DC8CFA6}"/>
              </a:ext>
            </a:extLst>
          </p:cNvPr>
          <p:cNvSpPr>
            <a:spLocks noChangeArrowheads="1"/>
          </p:cNvSpPr>
          <p:nvPr/>
        </p:nvSpPr>
        <p:spPr bwMode="auto">
          <a:xfrm>
            <a:off x="239395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249" name="Rectangle 3">
            <a:extLst>
              <a:ext uri="{FF2B5EF4-FFF2-40B4-BE49-F238E27FC236}">
                <a16:creationId xmlns:a16="http://schemas.microsoft.com/office/drawing/2014/main" id="{CB7AB1B0-8589-4140-9927-627D1557A9C9}"/>
              </a:ext>
            </a:extLst>
          </p:cNvPr>
          <p:cNvSpPr>
            <a:spLocks noChangeArrowheads="1"/>
          </p:cNvSpPr>
          <p:nvPr/>
        </p:nvSpPr>
        <p:spPr bwMode="auto">
          <a:xfrm>
            <a:off x="204470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250" name="Rectangle 4">
            <a:extLst>
              <a:ext uri="{FF2B5EF4-FFF2-40B4-BE49-F238E27FC236}">
                <a16:creationId xmlns:a16="http://schemas.microsoft.com/office/drawing/2014/main" id="{D3F60F70-E682-4051-B9D2-B6D7A4E8818A}"/>
              </a:ext>
            </a:extLst>
          </p:cNvPr>
          <p:cNvSpPr>
            <a:spLocks noChangeArrowheads="1"/>
          </p:cNvSpPr>
          <p:nvPr/>
        </p:nvSpPr>
        <p:spPr bwMode="auto">
          <a:xfrm>
            <a:off x="169545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251" name="Rectangle 5">
            <a:extLst>
              <a:ext uri="{FF2B5EF4-FFF2-40B4-BE49-F238E27FC236}">
                <a16:creationId xmlns:a16="http://schemas.microsoft.com/office/drawing/2014/main" id="{57FFC9C3-B951-4D3A-8143-6A3270BFBC10}"/>
              </a:ext>
            </a:extLst>
          </p:cNvPr>
          <p:cNvSpPr>
            <a:spLocks noChangeArrowheads="1"/>
          </p:cNvSpPr>
          <p:nvPr/>
        </p:nvSpPr>
        <p:spPr bwMode="auto">
          <a:xfrm>
            <a:off x="1344613" y="2078038"/>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252" name="Rectangle 6">
            <a:extLst>
              <a:ext uri="{FF2B5EF4-FFF2-40B4-BE49-F238E27FC236}">
                <a16:creationId xmlns:a16="http://schemas.microsoft.com/office/drawing/2014/main" id="{DED0CAE0-EB0D-4349-81B8-B4B44D0612FA}"/>
              </a:ext>
            </a:extLst>
          </p:cNvPr>
          <p:cNvSpPr>
            <a:spLocks noChangeArrowheads="1"/>
          </p:cNvSpPr>
          <p:nvPr/>
        </p:nvSpPr>
        <p:spPr bwMode="auto">
          <a:xfrm>
            <a:off x="995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253" name="Rectangle 7">
            <a:extLst>
              <a:ext uri="{FF2B5EF4-FFF2-40B4-BE49-F238E27FC236}">
                <a16:creationId xmlns:a16="http://schemas.microsoft.com/office/drawing/2014/main" id="{3F112AA9-A825-44A6-9D1A-7313086D6130}"/>
              </a:ext>
            </a:extLst>
          </p:cNvPr>
          <p:cNvSpPr>
            <a:spLocks noChangeArrowheads="1"/>
          </p:cNvSpPr>
          <p:nvPr/>
        </p:nvSpPr>
        <p:spPr bwMode="auto">
          <a:xfrm>
            <a:off x="646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254" name="Rectangle 8">
            <a:extLst>
              <a:ext uri="{FF2B5EF4-FFF2-40B4-BE49-F238E27FC236}">
                <a16:creationId xmlns:a16="http://schemas.microsoft.com/office/drawing/2014/main" id="{92A70B5E-B4A0-4951-B982-1F41CD64A2A3}"/>
              </a:ext>
            </a:extLst>
          </p:cNvPr>
          <p:cNvSpPr>
            <a:spLocks noChangeArrowheads="1"/>
          </p:cNvSpPr>
          <p:nvPr/>
        </p:nvSpPr>
        <p:spPr bwMode="auto">
          <a:xfrm>
            <a:off x="296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255" name="Rectangle 9">
            <a:extLst>
              <a:ext uri="{FF2B5EF4-FFF2-40B4-BE49-F238E27FC236}">
                <a16:creationId xmlns:a16="http://schemas.microsoft.com/office/drawing/2014/main" id="{25593304-F342-4890-BE64-BCD59AE5C58E}"/>
              </a:ext>
            </a:extLst>
          </p:cNvPr>
          <p:cNvSpPr>
            <a:spLocks noChangeArrowheads="1"/>
          </p:cNvSpPr>
          <p:nvPr/>
        </p:nvSpPr>
        <p:spPr bwMode="auto">
          <a:xfrm>
            <a:off x="296863" y="1954213"/>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2024</a:t>
            </a:r>
          </a:p>
          <a:p>
            <a:pPr algn="ctr" eaLnBrk="1" fontAlgn="b" hangingPunct="1">
              <a:spcBef>
                <a:spcPct val="0"/>
              </a:spcBef>
              <a:buFontTx/>
              <a:buNone/>
            </a:pPr>
            <a:endParaRPr lang="en-US" altLang="en-US" sz="1000" b="1"/>
          </a:p>
        </p:txBody>
      </p:sp>
      <p:sp>
        <p:nvSpPr>
          <p:cNvPr id="5256" name="Rectangle 115">
            <a:extLst>
              <a:ext uri="{FF2B5EF4-FFF2-40B4-BE49-F238E27FC236}">
                <a16:creationId xmlns:a16="http://schemas.microsoft.com/office/drawing/2014/main" id="{C21E3666-8AED-43D6-A74D-F039C1443051}"/>
              </a:ext>
            </a:extLst>
          </p:cNvPr>
          <p:cNvSpPr>
            <a:spLocks noChangeArrowheads="1"/>
          </p:cNvSpPr>
          <p:nvPr/>
        </p:nvSpPr>
        <p:spPr bwMode="auto">
          <a:xfrm>
            <a:off x="1008063" y="3181350"/>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257" name="Rectangle 114">
            <a:extLst>
              <a:ext uri="{FF2B5EF4-FFF2-40B4-BE49-F238E27FC236}">
                <a16:creationId xmlns:a16="http://schemas.microsoft.com/office/drawing/2014/main" id="{3E1750F0-DFEA-4065-9403-F71E13B6D05E}"/>
              </a:ext>
            </a:extLst>
          </p:cNvPr>
          <p:cNvSpPr>
            <a:spLocks noChangeArrowheads="1"/>
          </p:cNvSpPr>
          <p:nvPr/>
        </p:nvSpPr>
        <p:spPr bwMode="auto">
          <a:xfrm>
            <a:off x="652463" y="3187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258" name="Rectangle 113">
            <a:extLst>
              <a:ext uri="{FF2B5EF4-FFF2-40B4-BE49-F238E27FC236}">
                <a16:creationId xmlns:a16="http://schemas.microsoft.com/office/drawing/2014/main" id="{87DF35C7-6511-4601-A40F-34726787136D}"/>
              </a:ext>
            </a:extLst>
          </p:cNvPr>
          <p:cNvSpPr>
            <a:spLocks noChangeArrowheads="1"/>
          </p:cNvSpPr>
          <p:nvPr/>
        </p:nvSpPr>
        <p:spPr bwMode="auto">
          <a:xfrm>
            <a:off x="303213" y="3187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259" name="Rectangle 112">
            <a:extLst>
              <a:ext uri="{FF2B5EF4-FFF2-40B4-BE49-F238E27FC236}">
                <a16:creationId xmlns:a16="http://schemas.microsoft.com/office/drawing/2014/main" id="{4FFA94A5-4121-4842-8B10-DF1F76F2C7D0}"/>
              </a:ext>
            </a:extLst>
          </p:cNvPr>
          <p:cNvSpPr>
            <a:spLocks noChangeArrowheads="1"/>
          </p:cNvSpPr>
          <p:nvPr/>
        </p:nvSpPr>
        <p:spPr bwMode="auto">
          <a:xfrm>
            <a:off x="2384425" y="2955925"/>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260" name="Rectangle 111">
            <a:extLst>
              <a:ext uri="{FF2B5EF4-FFF2-40B4-BE49-F238E27FC236}">
                <a16:creationId xmlns:a16="http://schemas.microsoft.com/office/drawing/2014/main" id="{A3D1903F-2499-45F2-83B0-3C1999708C0D}"/>
              </a:ext>
            </a:extLst>
          </p:cNvPr>
          <p:cNvSpPr>
            <a:spLocks noChangeArrowheads="1"/>
          </p:cNvSpPr>
          <p:nvPr/>
        </p:nvSpPr>
        <p:spPr bwMode="auto">
          <a:xfrm>
            <a:off x="2052638" y="2959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261" name="Rectangle 110">
            <a:extLst>
              <a:ext uri="{FF2B5EF4-FFF2-40B4-BE49-F238E27FC236}">
                <a16:creationId xmlns:a16="http://schemas.microsoft.com/office/drawing/2014/main" id="{69560082-A548-430F-955F-03AE2281B7E0}"/>
              </a:ext>
            </a:extLst>
          </p:cNvPr>
          <p:cNvSpPr>
            <a:spLocks noChangeArrowheads="1"/>
          </p:cNvSpPr>
          <p:nvPr/>
        </p:nvSpPr>
        <p:spPr bwMode="auto">
          <a:xfrm>
            <a:off x="1711325" y="2960688"/>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262" name="Rectangle 109">
            <a:extLst>
              <a:ext uri="{FF2B5EF4-FFF2-40B4-BE49-F238E27FC236}">
                <a16:creationId xmlns:a16="http://schemas.microsoft.com/office/drawing/2014/main" id="{E67A60D6-D8C6-4B56-B520-14A2B54FA724}"/>
              </a:ext>
            </a:extLst>
          </p:cNvPr>
          <p:cNvSpPr>
            <a:spLocks noChangeArrowheads="1"/>
          </p:cNvSpPr>
          <p:nvPr/>
        </p:nvSpPr>
        <p:spPr bwMode="auto">
          <a:xfrm>
            <a:off x="1362075" y="29606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263" name="Rectangle 108">
            <a:extLst>
              <a:ext uri="{FF2B5EF4-FFF2-40B4-BE49-F238E27FC236}">
                <a16:creationId xmlns:a16="http://schemas.microsoft.com/office/drawing/2014/main" id="{18A5927A-EBAB-43AB-82FD-0DD5EE2F5F39}"/>
              </a:ext>
            </a:extLst>
          </p:cNvPr>
          <p:cNvSpPr>
            <a:spLocks noChangeArrowheads="1"/>
          </p:cNvSpPr>
          <p:nvPr/>
        </p:nvSpPr>
        <p:spPr bwMode="auto">
          <a:xfrm>
            <a:off x="1008063" y="29622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264" name="Rectangle 107">
            <a:extLst>
              <a:ext uri="{FF2B5EF4-FFF2-40B4-BE49-F238E27FC236}">
                <a16:creationId xmlns:a16="http://schemas.microsoft.com/office/drawing/2014/main" id="{795E7CE2-8CB0-4BC8-9A14-65B2F433574C}"/>
              </a:ext>
            </a:extLst>
          </p:cNvPr>
          <p:cNvSpPr>
            <a:spLocks noChangeArrowheads="1"/>
          </p:cNvSpPr>
          <p:nvPr/>
        </p:nvSpPr>
        <p:spPr bwMode="auto">
          <a:xfrm>
            <a:off x="652463" y="2957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265" name="Rectangle 106">
            <a:extLst>
              <a:ext uri="{FF2B5EF4-FFF2-40B4-BE49-F238E27FC236}">
                <a16:creationId xmlns:a16="http://schemas.microsoft.com/office/drawing/2014/main" id="{452645B4-991E-4A27-815F-C1BB1B65E6D8}"/>
              </a:ext>
            </a:extLst>
          </p:cNvPr>
          <p:cNvSpPr>
            <a:spLocks noChangeArrowheads="1"/>
          </p:cNvSpPr>
          <p:nvPr/>
        </p:nvSpPr>
        <p:spPr bwMode="auto">
          <a:xfrm>
            <a:off x="303213" y="2957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266" name="Rectangle 105">
            <a:extLst>
              <a:ext uri="{FF2B5EF4-FFF2-40B4-BE49-F238E27FC236}">
                <a16:creationId xmlns:a16="http://schemas.microsoft.com/office/drawing/2014/main" id="{74F7D15B-46A5-4370-AED1-95BAB706F7BC}"/>
              </a:ext>
            </a:extLst>
          </p:cNvPr>
          <p:cNvSpPr>
            <a:spLocks noChangeArrowheads="1"/>
          </p:cNvSpPr>
          <p:nvPr/>
        </p:nvSpPr>
        <p:spPr bwMode="auto">
          <a:xfrm>
            <a:off x="2384425" y="27257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267" name="Rectangle 104">
            <a:extLst>
              <a:ext uri="{FF2B5EF4-FFF2-40B4-BE49-F238E27FC236}">
                <a16:creationId xmlns:a16="http://schemas.microsoft.com/office/drawing/2014/main" id="{A349DB73-8B12-4DC9-879A-B6A8A07DADF4}"/>
              </a:ext>
            </a:extLst>
          </p:cNvPr>
          <p:cNvSpPr>
            <a:spLocks noChangeArrowheads="1"/>
          </p:cNvSpPr>
          <p:nvPr/>
        </p:nvSpPr>
        <p:spPr bwMode="auto">
          <a:xfrm>
            <a:off x="2052638" y="27289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268" name="Rectangle 103">
            <a:extLst>
              <a:ext uri="{FF2B5EF4-FFF2-40B4-BE49-F238E27FC236}">
                <a16:creationId xmlns:a16="http://schemas.microsoft.com/office/drawing/2014/main" id="{807AEB13-5749-4446-8F92-08344C07F92B}"/>
              </a:ext>
            </a:extLst>
          </p:cNvPr>
          <p:cNvSpPr>
            <a:spLocks noChangeArrowheads="1"/>
          </p:cNvSpPr>
          <p:nvPr/>
        </p:nvSpPr>
        <p:spPr bwMode="auto">
          <a:xfrm>
            <a:off x="1711325" y="2730500"/>
            <a:ext cx="350838"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269" name="Rectangle 102">
            <a:extLst>
              <a:ext uri="{FF2B5EF4-FFF2-40B4-BE49-F238E27FC236}">
                <a16:creationId xmlns:a16="http://schemas.microsoft.com/office/drawing/2014/main" id="{EEF6C229-E2AC-4804-B68E-3FDED4965AC2}"/>
              </a:ext>
            </a:extLst>
          </p:cNvPr>
          <p:cNvSpPr>
            <a:spLocks noChangeArrowheads="1"/>
          </p:cNvSpPr>
          <p:nvPr/>
        </p:nvSpPr>
        <p:spPr bwMode="auto">
          <a:xfrm>
            <a:off x="1362075" y="27305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270" name="Rectangle 101">
            <a:extLst>
              <a:ext uri="{FF2B5EF4-FFF2-40B4-BE49-F238E27FC236}">
                <a16:creationId xmlns:a16="http://schemas.microsoft.com/office/drawing/2014/main" id="{F3AB7AB5-1D6D-40F4-9A89-91C959DF8CFD}"/>
              </a:ext>
            </a:extLst>
          </p:cNvPr>
          <p:cNvSpPr>
            <a:spLocks noChangeArrowheads="1"/>
          </p:cNvSpPr>
          <p:nvPr/>
        </p:nvSpPr>
        <p:spPr bwMode="auto">
          <a:xfrm>
            <a:off x="1008063" y="27320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271" name="Rectangle 100">
            <a:extLst>
              <a:ext uri="{FF2B5EF4-FFF2-40B4-BE49-F238E27FC236}">
                <a16:creationId xmlns:a16="http://schemas.microsoft.com/office/drawing/2014/main" id="{4E368990-A882-4631-8E2C-2F32A72FFF6E}"/>
              </a:ext>
            </a:extLst>
          </p:cNvPr>
          <p:cNvSpPr>
            <a:spLocks noChangeArrowheads="1"/>
          </p:cNvSpPr>
          <p:nvPr/>
        </p:nvSpPr>
        <p:spPr bwMode="auto">
          <a:xfrm>
            <a:off x="652463" y="27273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272" name="Rectangle 99">
            <a:extLst>
              <a:ext uri="{FF2B5EF4-FFF2-40B4-BE49-F238E27FC236}">
                <a16:creationId xmlns:a16="http://schemas.microsoft.com/office/drawing/2014/main" id="{68252D93-8201-45F7-BBC6-33A1DE691695}"/>
              </a:ext>
            </a:extLst>
          </p:cNvPr>
          <p:cNvSpPr>
            <a:spLocks noChangeArrowheads="1"/>
          </p:cNvSpPr>
          <p:nvPr/>
        </p:nvSpPr>
        <p:spPr bwMode="auto">
          <a:xfrm>
            <a:off x="303213" y="27273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273" name="Rectangle 98">
            <a:extLst>
              <a:ext uri="{FF2B5EF4-FFF2-40B4-BE49-F238E27FC236}">
                <a16:creationId xmlns:a16="http://schemas.microsoft.com/office/drawing/2014/main" id="{5D1385D7-68E5-4057-B85F-A5919ED8C233}"/>
              </a:ext>
            </a:extLst>
          </p:cNvPr>
          <p:cNvSpPr>
            <a:spLocks noChangeArrowheads="1"/>
          </p:cNvSpPr>
          <p:nvPr/>
        </p:nvSpPr>
        <p:spPr bwMode="auto">
          <a:xfrm>
            <a:off x="2384425" y="249555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274" name="Rectangle 97">
            <a:extLst>
              <a:ext uri="{FF2B5EF4-FFF2-40B4-BE49-F238E27FC236}">
                <a16:creationId xmlns:a16="http://schemas.microsoft.com/office/drawing/2014/main" id="{95F32D6D-2A7A-4D45-A583-878EEB068905}"/>
              </a:ext>
            </a:extLst>
          </p:cNvPr>
          <p:cNvSpPr>
            <a:spLocks noChangeArrowheads="1"/>
          </p:cNvSpPr>
          <p:nvPr/>
        </p:nvSpPr>
        <p:spPr bwMode="auto">
          <a:xfrm>
            <a:off x="2052638" y="250031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275" name="Rectangle 96">
            <a:extLst>
              <a:ext uri="{FF2B5EF4-FFF2-40B4-BE49-F238E27FC236}">
                <a16:creationId xmlns:a16="http://schemas.microsoft.com/office/drawing/2014/main" id="{0EB46134-276B-4D2F-A538-4CE54A1BA832}"/>
              </a:ext>
            </a:extLst>
          </p:cNvPr>
          <p:cNvSpPr>
            <a:spLocks noChangeArrowheads="1"/>
          </p:cNvSpPr>
          <p:nvPr/>
        </p:nvSpPr>
        <p:spPr bwMode="auto">
          <a:xfrm>
            <a:off x="1711325" y="2501900"/>
            <a:ext cx="350838"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276" name="Rectangle 95">
            <a:extLst>
              <a:ext uri="{FF2B5EF4-FFF2-40B4-BE49-F238E27FC236}">
                <a16:creationId xmlns:a16="http://schemas.microsoft.com/office/drawing/2014/main" id="{2AFD25EA-48D7-4BFA-B98C-1CCBD53B511B}"/>
              </a:ext>
            </a:extLst>
          </p:cNvPr>
          <p:cNvSpPr>
            <a:spLocks noChangeArrowheads="1"/>
          </p:cNvSpPr>
          <p:nvPr/>
        </p:nvSpPr>
        <p:spPr bwMode="auto">
          <a:xfrm>
            <a:off x="1362075" y="25019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277" name="Rectangle 94">
            <a:extLst>
              <a:ext uri="{FF2B5EF4-FFF2-40B4-BE49-F238E27FC236}">
                <a16:creationId xmlns:a16="http://schemas.microsoft.com/office/drawing/2014/main" id="{125F4D51-E42E-47A7-A116-DAC3E1EF5EE5}"/>
              </a:ext>
            </a:extLst>
          </p:cNvPr>
          <p:cNvSpPr>
            <a:spLocks noChangeArrowheads="1"/>
          </p:cNvSpPr>
          <p:nvPr/>
        </p:nvSpPr>
        <p:spPr bwMode="auto">
          <a:xfrm>
            <a:off x="1008063" y="2503488"/>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278" name="Rectangle 93">
            <a:extLst>
              <a:ext uri="{FF2B5EF4-FFF2-40B4-BE49-F238E27FC236}">
                <a16:creationId xmlns:a16="http://schemas.microsoft.com/office/drawing/2014/main" id="{D1FF7F59-5BFE-4795-8C12-7071236820FA}"/>
              </a:ext>
            </a:extLst>
          </p:cNvPr>
          <p:cNvSpPr>
            <a:spLocks noChangeArrowheads="1"/>
          </p:cNvSpPr>
          <p:nvPr/>
        </p:nvSpPr>
        <p:spPr bwMode="auto">
          <a:xfrm>
            <a:off x="652463" y="249872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279" name="Rectangle 92">
            <a:extLst>
              <a:ext uri="{FF2B5EF4-FFF2-40B4-BE49-F238E27FC236}">
                <a16:creationId xmlns:a16="http://schemas.microsoft.com/office/drawing/2014/main" id="{2D7CCCF9-0CE8-458E-8831-BB641CEF32F3}"/>
              </a:ext>
            </a:extLst>
          </p:cNvPr>
          <p:cNvSpPr>
            <a:spLocks noChangeArrowheads="1"/>
          </p:cNvSpPr>
          <p:nvPr/>
        </p:nvSpPr>
        <p:spPr bwMode="auto">
          <a:xfrm>
            <a:off x="303213" y="249872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280" name="Rectangle 91">
            <a:extLst>
              <a:ext uri="{FF2B5EF4-FFF2-40B4-BE49-F238E27FC236}">
                <a16:creationId xmlns:a16="http://schemas.microsoft.com/office/drawing/2014/main" id="{4422A042-FBB1-448E-87CF-12BE7C474D5A}"/>
              </a:ext>
            </a:extLst>
          </p:cNvPr>
          <p:cNvSpPr>
            <a:spLocks noChangeArrowheads="1"/>
          </p:cNvSpPr>
          <p:nvPr/>
        </p:nvSpPr>
        <p:spPr bwMode="auto">
          <a:xfrm>
            <a:off x="2384425" y="226695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281" name="Rectangle 90">
            <a:extLst>
              <a:ext uri="{FF2B5EF4-FFF2-40B4-BE49-F238E27FC236}">
                <a16:creationId xmlns:a16="http://schemas.microsoft.com/office/drawing/2014/main" id="{E2673DAB-244B-49EA-84C6-4A85B91531F3}"/>
              </a:ext>
            </a:extLst>
          </p:cNvPr>
          <p:cNvSpPr>
            <a:spLocks noChangeArrowheads="1"/>
          </p:cNvSpPr>
          <p:nvPr/>
        </p:nvSpPr>
        <p:spPr bwMode="auto">
          <a:xfrm>
            <a:off x="2052638" y="22701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282" name="Rectangle 89">
            <a:extLst>
              <a:ext uri="{FF2B5EF4-FFF2-40B4-BE49-F238E27FC236}">
                <a16:creationId xmlns:a16="http://schemas.microsoft.com/office/drawing/2014/main" id="{5A3D355B-843C-4109-87EB-406B3558E507}"/>
              </a:ext>
            </a:extLst>
          </p:cNvPr>
          <p:cNvSpPr>
            <a:spLocks noChangeArrowheads="1"/>
          </p:cNvSpPr>
          <p:nvPr/>
        </p:nvSpPr>
        <p:spPr bwMode="auto">
          <a:xfrm>
            <a:off x="1711325" y="2271713"/>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283" name="Rectangle 88">
            <a:extLst>
              <a:ext uri="{FF2B5EF4-FFF2-40B4-BE49-F238E27FC236}">
                <a16:creationId xmlns:a16="http://schemas.microsoft.com/office/drawing/2014/main" id="{BF65CC18-D932-4E29-ADD0-36493A2F68A8}"/>
              </a:ext>
            </a:extLst>
          </p:cNvPr>
          <p:cNvSpPr>
            <a:spLocks noChangeArrowheads="1"/>
          </p:cNvSpPr>
          <p:nvPr/>
        </p:nvSpPr>
        <p:spPr bwMode="auto">
          <a:xfrm>
            <a:off x="1362075" y="22717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284" name="Rectangle 87">
            <a:extLst>
              <a:ext uri="{FF2B5EF4-FFF2-40B4-BE49-F238E27FC236}">
                <a16:creationId xmlns:a16="http://schemas.microsoft.com/office/drawing/2014/main" id="{51BAA766-3AF0-41A9-A64B-87EEE97931DF}"/>
              </a:ext>
            </a:extLst>
          </p:cNvPr>
          <p:cNvSpPr>
            <a:spLocks noChangeArrowheads="1"/>
          </p:cNvSpPr>
          <p:nvPr/>
        </p:nvSpPr>
        <p:spPr bwMode="auto">
          <a:xfrm>
            <a:off x="1008063" y="22733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285" name="Rectangle 86">
            <a:extLst>
              <a:ext uri="{FF2B5EF4-FFF2-40B4-BE49-F238E27FC236}">
                <a16:creationId xmlns:a16="http://schemas.microsoft.com/office/drawing/2014/main" id="{8D7B2713-35DE-4307-B8F3-F45AB329468E}"/>
              </a:ext>
            </a:extLst>
          </p:cNvPr>
          <p:cNvSpPr>
            <a:spLocks noChangeArrowheads="1"/>
          </p:cNvSpPr>
          <p:nvPr/>
        </p:nvSpPr>
        <p:spPr bwMode="auto">
          <a:xfrm>
            <a:off x="652463" y="22685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286" name="Rectangle 85">
            <a:extLst>
              <a:ext uri="{FF2B5EF4-FFF2-40B4-BE49-F238E27FC236}">
                <a16:creationId xmlns:a16="http://schemas.microsoft.com/office/drawing/2014/main" id="{BCAA5AF0-FA0B-4B8D-890D-6F2CDC741215}"/>
              </a:ext>
            </a:extLst>
          </p:cNvPr>
          <p:cNvSpPr>
            <a:spLocks noChangeArrowheads="1"/>
          </p:cNvSpPr>
          <p:nvPr/>
        </p:nvSpPr>
        <p:spPr bwMode="auto">
          <a:xfrm>
            <a:off x="303213" y="22685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287" name="Rectangle 115">
            <a:extLst>
              <a:ext uri="{FF2B5EF4-FFF2-40B4-BE49-F238E27FC236}">
                <a16:creationId xmlns:a16="http://schemas.microsoft.com/office/drawing/2014/main" id="{F8B0D9CA-F90D-43AD-A985-F123239E1C47}"/>
              </a:ext>
            </a:extLst>
          </p:cNvPr>
          <p:cNvSpPr>
            <a:spLocks noChangeArrowheads="1"/>
          </p:cNvSpPr>
          <p:nvPr/>
        </p:nvSpPr>
        <p:spPr bwMode="auto">
          <a:xfrm>
            <a:off x="1371600" y="31765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5288" name="Rectangle 115">
            <a:extLst>
              <a:ext uri="{FF2B5EF4-FFF2-40B4-BE49-F238E27FC236}">
                <a16:creationId xmlns:a16="http://schemas.microsoft.com/office/drawing/2014/main" id="{F93248E3-4075-4F52-94B8-B760B6511DAD}"/>
              </a:ext>
            </a:extLst>
          </p:cNvPr>
          <p:cNvSpPr>
            <a:spLocks noChangeArrowheads="1"/>
          </p:cNvSpPr>
          <p:nvPr/>
        </p:nvSpPr>
        <p:spPr bwMode="auto">
          <a:xfrm>
            <a:off x="1720850" y="3176588"/>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5289" name="Rectangle 115">
            <a:extLst>
              <a:ext uri="{FF2B5EF4-FFF2-40B4-BE49-F238E27FC236}">
                <a16:creationId xmlns:a16="http://schemas.microsoft.com/office/drawing/2014/main" id="{03CB385E-1DA9-4495-BD09-9AE807E97971}"/>
              </a:ext>
            </a:extLst>
          </p:cNvPr>
          <p:cNvSpPr>
            <a:spLocks noChangeArrowheads="1"/>
          </p:cNvSpPr>
          <p:nvPr/>
        </p:nvSpPr>
        <p:spPr bwMode="auto">
          <a:xfrm>
            <a:off x="2052638" y="31765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5290" name="Rectangle 115">
            <a:extLst>
              <a:ext uri="{FF2B5EF4-FFF2-40B4-BE49-F238E27FC236}">
                <a16:creationId xmlns:a16="http://schemas.microsoft.com/office/drawing/2014/main" id="{02B5CB9B-64AA-4A7D-9BD7-4D5F273F790A}"/>
              </a:ext>
            </a:extLst>
          </p:cNvPr>
          <p:cNvSpPr>
            <a:spLocks noChangeArrowheads="1"/>
          </p:cNvSpPr>
          <p:nvPr/>
        </p:nvSpPr>
        <p:spPr bwMode="auto">
          <a:xfrm>
            <a:off x="2384425" y="31718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5291" name="Line 838">
            <a:extLst>
              <a:ext uri="{FF2B5EF4-FFF2-40B4-BE49-F238E27FC236}">
                <a16:creationId xmlns:a16="http://schemas.microsoft.com/office/drawing/2014/main" id="{A695880C-F893-4F78-A644-5D7F718A37DC}"/>
              </a:ext>
            </a:extLst>
          </p:cNvPr>
          <p:cNvSpPr>
            <a:spLocks noChangeShapeType="1"/>
          </p:cNvSpPr>
          <p:nvPr/>
        </p:nvSpPr>
        <p:spPr bwMode="auto">
          <a:xfrm flipV="1">
            <a:off x="382588" y="206216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92" name="Text Box 850">
            <a:extLst>
              <a:ext uri="{FF2B5EF4-FFF2-40B4-BE49-F238E27FC236}">
                <a16:creationId xmlns:a16="http://schemas.microsoft.com/office/drawing/2014/main" id="{92B2C06A-4E93-4F58-BB19-D6F300E70211}"/>
              </a:ext>
            </a:extLst>
          </p:cNvPr>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2024</a:t>
            </a:r>
            <a:endParaRPr lang="en-US" altLang="en-US" sz="2800" b="1" baseline="-25000"/>
          </a:p>
        </p:txBody>
      </p:sp>
      <p:sp>
        <p:nvSpPr>
          <p:cNvPr id="5293" name="Rectangle 2">
            <a:extLst>
              <a:ext uri="{FF2B5EF4-FFF2-40B4-BE49-F238E27FC236}">
                <a16:creationId xmlns:a16="http://schemas.microsoft.com/office/drawing/2014/main" id="{65B4347B-66FF-4980-8C97-031361274519}"/>
              </a:ext>
            </a:extLst>
          </p:cNvPr>
          <p:cNvSpPr>
            <a:spLocks noChangeArrowheads="1"/>
          </p:cNvSpPr>
          <p:nvPr/>
        </p:nvSpPr>
        <p:spPr bwMode="auto">
          <a:xfrm>
            <a:off x="7959725"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294" name="Rectangle 3">
            <a:extLst>
              <a:ext uri="{FF2B5EF4-FFF2-40B4-BE49-F238E27FC236}">
                <a16:creationId xmlns:a16="http://schemas.microsoft.com/office/drawing/2014/main" id="{216B7ECF-A3A8-4581-8ECA-3A848A4333ED}"/>
              </a:ext>
            </a:extLst>
          </p:cNvPr>
          <p:cNvSpPr>
            <a:spLocks noChangeArrowheads="1"/>
          </p:cNvSpPr>
          <p:nvPr/>
        </p:nvSpPr>
        <p:spPr bwMode="auto">
          <a:xfrm>
            <a:off x="7615238"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295" name="Rectangle 4">
            <a:extLst>
              <a:ext uri="{FF2B5EF4-FFF2-40B4-BE49-F238E27FC236}">
                <a16:creationId xmlns:a16="http://schemas.microsoft.com/office/drawing/2014/main" id="{FD9C990A-D3DC-4A01-923F-8C8CA3D7DAB8}"/>
              </a:ext>
            </a:extLst>
          </p:cNvPr>
          <p:cNvSpPr>
            <a:spLocks noChangeArrowheads="1"/>
          </p:cNvSpPr>
          <p:nvPr/>
        </p:nvSpPr>
        <p:spPr bwMode="auto">
          <a:xfrm>
            <a:off x="7270750"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296" name="Rectangle 5">
            <a:extLst>
              <a:ext uri="{FF2B5EF4-FFF2-40B4-BE49-F238E27FC236}">
                <a16:creationId xmlns:a16="http://schemas.microsoft.com/office/drawing/2014/main" id="{850E987F-7AA6-4199-8EDD-CAD2B1AA77D3}"/>
              </a:ext>
            </a:extLst>
          </p:cNvPr>
          <p:cNvSpPr>
            <a:spLocks noChangeArrowheads="1"/>
          </p:cNvSpPr>
          <p:nvPr/>
        </p:nvSpPr>
        <p:spPr bwMode="auto">
          <a:xfrm>
            <a:off x="6926263"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297" name="Rectangle 6">
            <a:extLst>
              <a:ext uri="{FF2B5EF4-FFF2-40B4-BE49-F238E27FC236}">
                <a16:creationId xmlns:a16="http://schemas.microsoft.com/office/drawing/2014/main" id="{AF484A83-DB62-4A00-AA57-80F1AD312CA1}"/>
              </a:ext>
            </a:extLst>
          </p:cNvPr>
          <p:cNvSpPr>
            <a:spLocks noChangeArrowheads="1"/>
          </p:cNvSpPr>
          <p:nvPr/>
        </p:nvSpPr>
        <p:spPr bwMode="auto">
          <a:xfrm>
            <a:off x="6581775"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298" name="Rectangle 7">
            <a:extLst>
              <a:ext uri="{FF2B5EF4-FFF2-40B4-BE49-F238E27FC236}">
                <a16:creationId xmlns:a16="http://schemas.microsoft.com/office/drawing/2014/main" id="{9B7F508C-9926-4EBC-BB3B-3074DB73F6BF}"/>
              </a:ext>
            </a:extLst>
          </p:cNvPr>
          <p:cNvSpPr>
            <a:spLocks noChangeArrowheads="1"/>
          </p:cNvSpPr>
          <p:nvPr/>
        </p:nvSpPr>
        <p:spPr bwMode="auto">
          <a:xfrm>
            <a:off x="6237288"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299" name="Rectangle 8">
            <a:extLst>
              <a:ext uri="{FF2B5EF4-FFF2-40B4-BE49-F238E27FC236}">
                <a16:creationId xmlns:a16="http://schemas.microsoft.com/office/drawing/2014/main" id="{93395AC8-872F-4F13-8466-3D7B75074BF2}"/>
              </a:ext>
            </a:extLst>
          </p:cNvPr>
          <p:cNvSpPr>
            <a:spLocks noChangeArrowheads="1"/>
          </p:cNvSpPr>
          <p:nvPr/>
        </p:nvSpPr>
        <p:spPr bwMode="auto">
          <a:xfrm>
            <a:off x="5892800"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300" name="Rectangle 9">
            <a:extLst>
              <a:ext uri="{FF2B5EF4-FFF2-40B4-BE49-F238E27FC236}">
                <a16:creationId xmlns:a16="http://schemas.microsoft.com/office/drawing/2014/main" id="{27116B77-A1DA-451C-9344-8B9E2A31E47D}"/>
              </a:ext>
            </a:extLst>
          </p:cNvPr>
          <p:cNvSpPr>
            <a:spLocks noChangeArrowheads="1"/>
          </p:cNvSpPr>
          <p:nvPr/>
        </p:nvSpPr>
        <p:spPr bwMode="auto">
          <a:xfrm>
            <a:off x="5892800" y="16827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2024</a:t>
            </a:r>
          </a:p>
          <a:p>
            <a:pPr algn="ctr" eaLnBrk="1" fontAlgn="b" hangingPunct="1">
              <a:spcBef>
                <a:spcPct val="0"/>
              </a:spcBef>
              <a:buFontTx/>
              <a:buNone/>
            </a:pPr>
            <a:endParaRPr lang="en-US" altLang="en-US" sz="1000" b="1"/>
          </a:p>
        </p:txBody>
      </p:sp>
      <p:sp>
        <p:nvSpPr>
          <p:cNvPr id="5301" name="Rectangle 112">
            <a:extLst>
              <a:ext uri="{FF2B5EF4-FFF2-40B4-BE49-F238E27FC236}">
                <a16:creationId xmlns:a16="http://schemas.microsoft.com/office/drawing/2014/main" id="{FB1991C5-7B23-478F-8DFD-D81819C31E6A}"/>
              </a:ext>
            </a:extLst>
          </p:cNvPr>
          <p:cNvSpPr>
            <a:spLocks noChangeArrowheads="1"/>
          </p:cNvSpPr>
          <p:nvPr/>
        </p:nvSpPr>
        <p:spPr bwMode="auto">
          <a:xfrm>
            <a:off x="7951788" y="1430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5302" name="Rectangle 111">
            <a:extLst>
              <a:ext uri="{FF2B5EF4-FFF2-40B4-BE49-F238E27FC236}">
                <a16:creationId xmlns:a16="http://schemas.microsoft.com/office/drawing/2014/main" id="{162BEB8E-EE51-4868-B50C-7BC87670043D}"/>
              </a:ext>
            </a:extLst>
          </p:cNvPr>
          <p:cNvSpPr>
            <a:spLocks noChangeArrowheads="1"/>
          </p:cNvSpPr>
          <p:nvPr/>
        </p:nvSpPr>
        <p:spPr bwMode="auto">
          <a:xfrm>
            <a:off x="7627938" y="14287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303" name="Rectangle 110">
            <a:extLst>
              <a:ext uri="{FF2B5EF4-FFF2-40B4-BE49-F238E27FC236}">
                <a16:creationId xmlns:a16="http://schemas.microsoft.com/office/drawing/2014/main" id="{1AC13C72-BEB9-4E82-BF8F-A4355BEC3522}"/>
              </a:ext>
            </a:extLst>
          </p:cNvPr>
          <p:cNvSpPr>
            <a:spLocks noChangeArrowheads="1"/>
          </p:cNvSpPr>
          <p:nvPr/>
        </p:nvSpPr>
        <p:spPr bwMode="auto">
          <a:xfrm>
            <a:off x="7283450" y="14414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304" name="Rectangle 109">
            <a:extLst>
              <a:ext uri="{FF2B5EF4-FFF2-40B4-BE49-F238E27FC236}">
                <a16:creationId xmlns:a16="http://schemas.microsoft.com/office/drawing/2014/main" id="{D3B39F40-CA8A-4AD8-90EE-4B722B282A21}"/>
              </a:ext>
            </a:extLst>
          </p:cNvPr>
          <p:cNvSpPr>
            <a:spLocks noChangeArrowheads="1"/>
          </p:cNvSpPr>
          <p:nvPr/>
        </p:nvSpPr>
        <p:spPr bwMode="auto">
          <a:xfrm>
            <a:off x="6938963" y="14414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305" name="Rectangle 108">
            <a:extLst>
              <a:ext uri="{FF2B5EF4-FFF2-40B4-BE49-F238E27FC236}">
                <a16:creationId xmlns:a16="http://schemas.microsoft.com/office/drawing/2014/main" id="{A5458261-3C18-4C87-96AB-A06729A5EFAC}"/>
              </a:ext>
            </a:extLst>
          </p:cNvPr>
          <p:cNvSpPr>
            <a:spLocks noChangeArrowheads="1"/>
          </p:cNvSpPr>
          <p:nvPr/>
        </p:nvSpPr>
        <p:spPr bwMode="auto">
          <a:xfrm>
            <a:off x="6627813" y="14478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306" name="Rectangle 107">
            <a:extLst>
              <a:ext uri="{FF2B5EF4-FFF2-40B4-BE49-F238E27FC236}">
                <a16:creationId xmlns:a16="http://schemas.microsoft.com/office/drawing/2014/main" id="{DD8CE8B9-FCB0-439A-8E4A-3EECC9587762}"/>
              </a:ext>
            </a:extLst>
          </p:cNvPr>
          <p:cNvSpPr>
            <a:spLocks noChangeArrowheads="1"/>
          </p:cNvSpPr>
          <p:nvPr/>
        </p:nvSpPr>
        <p:spPr bwMode="auto">
          <a:xfrm>
            <a:off x="6310313" y="1450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307" name="Rectangle 106">
            <a:extLst>
              <a:ext uri="{FF2B5EF4-FFF2-40B4-BE49-F238E27FC236}">
                <a16:creationId xmlns:a16="http://schemas.microsoft.com/office/drawing/2014/main" id="{CFC641B2-CB36-44F8-A4AF-80CB412385AA}"/>
              </a:ext>
            </a:extLst>
          </p:cNvPr>
          <p:cNvSpPr>
            <a:spLocks noChangeArrowheads="1"/>
          </p:cNvSpPr>
          <p:nvPr/>
        </p:nvSpPr>
        <p:spPr bwMode="auto">
          <a:xfrm>
            <a:off x="5965825" y="1450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308" name="Rectangle 105">
            <a:extLst>
              <a:ext uri="{FF2B5EF4-FFF2-40B4-BE49-F238E27FC236}">
                <a16:creationId xmlns:a16="http://schemas.microsoft.com/office/drawing/2014/main" id="{EBBE089F-18A3-45CE-8A93-9A7327418488}"/>
              </a:ext>
            </a:extLst>
          </p:cNvPr>
          <p:cNvSpPr>
            <a:spLocks noChangeArrowheads="1"/>
          </p:cNvSpPr>
          <p:nvPr/>
        </p:nvSpPr>
        <p:spPr bwMode="auto">
          <a:xfrm>
            <a:off x="7951788" y="12017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309" name="Rectangle 104">
            <a:extLst>
              <a:ext uri="{FF2B5EF4-FFF2-40B4-BE49-F238E27FC236}">
                <a16:creationId xmlns:a16="http://schemas.microsoft.com/office/drawing/2014/main" id="{0ACF572F-7D86-410B-8148-2D3985FAE1F9}"/>
              </a:ext>
            </a:extLst>
          </p:cNvPr>
          <p:cNvSpPr>
            <a:spLocks noChangeArrowheads="1"/>
          </p:cNvSpPr>
          <p:nvPr/>
        </p:nvSpPr>
        <p:spPr bwMode="auto">
          <a:xfrm>
            <a:off x="7627938" y="11985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310" name="Rectangle 103">
            <a:extLst>
              <a:ext uri="{FF2B5EF4-FFF2-40B4-BE49-F238E27FC236}">
                <a16:creationId xmlns:a16="http://schemas.microsoft.com/office/drawing/2014/main" id="{A8C9672A-7476-4D60-8CFE-6EC7777166E0}"/>
              </a:ext>
            </a:extLst>
          </p:cNvPr>
          <p:cNvSpPr>
            <a:spLocks noChangeArrowheads="1"/>
          </p:cNvSpPr>
          <p:nvPr/>
        </p:nvSpPr>
        <p:spPr bwMode="auto">
          <a:xfrm>
            <a:off x="7283450" y="1211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311" name="Rectangle 102">
            <a:extLst>
              <a:ext uri="{FF2B5EF4-FFF2-40B4-BE49-F238E27FC236}">
                <a16:creationId xmlns:a16="http://schemas.microsoft.com/office/drawing/2014/main" id="{E33CC48D-7FFE-40E6-8067-9A5659272AD9}"/>
              </a:ext>
            </a:extLst>
          </p:cNvPr>
          <p:cNvSpPr>
            <a:spLocks noChangeArrowheads="1"/>
          </p:cNvSpPr>
          <p:nvPr/>
        </p:nvSpPr>
        <p:spPr bwMode="auto">
          <a:xfrm>
            <a:off x="6938963" y="1211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312" name="Rectangle 101">
            <a:extLst>
              <a:ext uri="{FF2B5EF4-FFF2-40B4-BE49-F238E27FC236}">
                <a16:creationId xmlns:a16="http://schemas.microsoft.com/office/drawing/2014/main" id="{2F39344B-99D5-4DA8-A315-F1396F770A39}"/>
              </a:ext>
            </a:extLst>
          </p:cNvPr>
          <p:cNvSpPr>
            <a:spLocks noChangeArrowheads="1"/>
          </p:cNvSpPr>
          <p:nvPr/>
        </p:nvSpPr>
        <p:spPr bwMode="auto">
          <a:xfrm>
            <a:off x="6627813" y="12176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313" name="Rectangle 100">
            <a:extLst>
              <a:ext uri="{FF2B5EF4-FFF2-40B4-BE49-F238E27FC236}">
                <a16:creationId xmlns:a16="http://schemas.microsoft.com/office/drawing/2014/main" id="{508FAC77-17B1-4318-8CA5-EE21B588D6CE}"/>
              </a:ext>
            </a:extLst>
          </p:cNvPr>
          <p:cNvSpPr>
            <a:spLocks noChangeArrowheads="1"/>
          </p:cNvSpPr>
          <p:nvPr/>
        </p:nvSpPr>
        <p:spPr bwMode="auto">
          <a:xfrm>
            <a:off x="6310313" y="1220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314" name="Rectangle 99">
            <a:extLst>
              <a:ext uri="{FF2B5EF4-FFF2-40B4-BE49-F238E27FC236}">
                <a16:creationId xmlns:a16="http://schemas.microsoft.com/office/drawing/2014/main" id="{57B86FAF-9B8F-4D2A-8C18-AE12183A2EDB}"/>
              </a:ext>
            </a:extLst>
          </p:cNvPr>
          <p:cNvSpPr>
            <a:spLocks noChangeArrowheads="1"/>
          </p:cNvSpPr>
          <p:nvPr/>
        </p:nvSpPr>
        <p:spPr bwMode="auto">
          <a:xfrm>
            <a:off x="5965825" y="12207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315" name="Rectangle 98">
            <a:extLst>
              <a:ext uri="{FF2B5EF4-FFF2-40B4-BE49-F238E27FC236}">
                <a16:creationId xmlns:a16="http://schemas.microsoft.com/office/drawing/2014/main" id="{FDDC735E-ADF6-4899-88C6-932F581308E2}"/>
              </a:ext>
            </a:extLst>
          </p:cNvPr>
          <p:cNvSpPr>
            <a:spLocks noChangeArrowheads="1"/>
          </p:cNvSpPr>
          <p:nvPr/>
        </p:nvSpPr>
        <p:spPr bwMode="auto">
          <a:xfrm>
            <a:off x="7951788" y="9715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316" name="Rectangle 97">
            <a:extLst>
              <a:ext uri="{FF2B5EF4-FFF2-40B4-BE49-F238E27FC236}">
                <a16:creationId xmlns:a16="http://schemas.microsoft.com/office/drawing/2014/main" id="{D07BBB27-6CA9-486D-BA58-E27D57B42120}"/>
              </a:ext>
            </a:extLst>
          </p:cNvPr>
          <p:cNvSpPr>
            <a:spLocks noChangeArrowheads="1"/>
          </p:cNvSpPr>
          <p:nvPr/>
        </p:nvSpPr>
        <p:spPr bwMode="auto">
          <a:xfrm>
            <a:off x="7627938" y="9683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317" name="Rectangle 96">
            <a:extLst>
              <a:ext uri="{FF2B5EF4-FFF2-40B4-BE49-F238E27FC236}">
                <a16:creationId xmlns:a16="http://schemas.microsoft.com/office/drawing/2014/main" id="{B1075435-7EC4-4810-BE49-BA333B4F1B52}"/>
              </a:ext>
            </a:extLst>
          </p:cNvPr>
          <p:cNvSpPr>
            <a:spLocks noChangeArrowheads="1"/>
          </p:cNvSpPr>
          <p:nvPr/>
        </p:nvSpPr>
        <p:spPr bwMode="auto">
          <a:xfrm>
            <a:off x="7283450" y="9826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318" name="Rectangle 95">
            <a:extLst>
              <a:ext uri="{FF2B5EF4-FFF2-40B4-BE49-F238E27FC236}">
                <a16:creationId xmlns:a16="http://schemas.microsoft.com/office/drawing/2014/main" id="{ECE052F1-F308-47BF-B30D-A4BF07D39D7F}"/>
              </a:ext>
            </a:extLst>
          </p:cNvPr>
          <p:cNvSpPr>
            <a:spLocks noChangeArrowheads="1"/>
          </p:cNvSpPr>
          <p:nvPr/>
        </p:nvSpPr>
        <p:spPr bwMode="auto">
          <a:xfrm>
            <a:off x="6938963" y="9826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319" name="Rectangle 94">
            <a:extLst>
              <a:ext uri="{FF2B5EF4-FFF2-40B4-BE49-F238E27FC236}">
                <a16:creationId xmlns:a16="http://schemas.microsoft.com/office/drawing/2014/main" id="{DF15BDC1-BA74-4B1B-89A6-C7395A8296EC}"/>
              </a:ext>
            </a:extLst>
          </p:cNvPr>
          <p:cNvSpPr>
            <a:spLocks noChangeArrowheads="1"/>
          </p:cNvSpPr>
          <p:nvPr/>
        </p:nvSpPr>
        <p:spPr bwMode="auto">
          <a:xfrm>
            <a:off x="6627813" y="9874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320" name="Rectangle 93">
            <a:extLst>
              <a:ext uri="{FF2B5EF4-FFF2-40B4-BE49-F238E27FC236}">
                <a16:creationId xmlns:a16="http://schemas.microsoft.com/office/drawing/2014/main" id="{B66C9F7F-55A0-4438-9FE7-6690DCB122C6}"/>
              </a:ext>
            </a:extLst>
          </p:cNvPr>
          <p:cNvSpPr>
            <a:spLocks noChangeArrowheads="1"/>
          </p:cNvSpPr>
          <p:nvPr/>
        </p:nvSpPr>
        <p:spPr bwMode="auto">
          <a:xfrm>
            <a:off x="6310313" y="9906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321" name="Rectangle 92">
            <a:extLst>
              <a:ext uri="{FF2B5EF4-FFF2-40B4-BE49-F238E27FC236}">
                <a16:creationId xmlns:a16="http://schemas.microsoft.com/office/drawing/2014/main" id="{1F38AA42-E4F4-4656-B439-C5BDFF08C0ED}"/>
              </a:ext>
            </a:extLst>
          </p:cNvPr>
          <p:cNvSpPr>
            <a:spLocks noChangeArrowheads="1"/>
          </p:cNvSpPr>
          <p:nvPr/>
        </p:nvSpPr>
        <p:spPr bwMode="auto">
          <a:xfrm>
            <a:off x="5965825" y="9906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322" name="Rectangle 91">
            <a:extLst>
              <a:ext uri="{FF2B5EF4-FFF2-40B4-BE49-F238E27FC236}">
                <a16:creationId xmlns:a16="http://schemas.microsoft.com/office/drawing/2014/main" id="{C18DC347-F4A1-4A6C-A723-3AECC989BBF9}"/>
              </a:ext>
            </a:extLst>
          </p:cNvPr>
          <p:cNvSpPr>
            <a:spLocks noChangeArrowheads="1"/>
          </p:cNvSpPr>
          <p:nvPr/>
        </p:nvSpPr>
        <p:spPr bwMode="auto">
          <a:xfrm>
            <a:off x="7951788" y="741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323" name="Rectangle 90">
            <a:extLst>
              <a:ext uri="{FF2B5EF4-FFF2-40B4-BE49-F238E27FC236}">
                <a16:creationId xmlns:a16="http://schemas.microsoft.com/office/drawing/2014/main" id="{67F9116F-9C88-4F01-97C5-DDE7DC47ACE4}"/>
              </a:ext>
            </a:extLst>
          </p:cNvPr>
          <p:cNvSpPr>
            <a:spLocks noChangeArrowheads="1"/>
          </p:cNvSpPr>
          <p:nvPr/>
        </p:nvSpPr>
        <p:spPr bwMode="auto">
          <a:xfrm>
            <a:off x="7627938" y="7381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324" name="Rectangle 89">
            <a:extLst>
              <a:ext uri="{FF2B5EF4-FFF2-40B4-BE49-F238E27FC236}">
                <a16:creationId xmlns:a16="http://schemas.microsoft.com/office/drawing/2014/main" id="{39BDC60B-9758-4A33-8C47-EABEE322B67D}"/>
              </a:ext>
            </a:extLst>
          </p:cNvPr>
          <p:cNvSpPr>
            <a:spLocks noChangeArrowheads="1"/>
          </p:cNvSpPr>
          <p:nvPr/>
        </p:nvSpPr>
        <p:spPr bwMode="auto">
          <a:xfrm>
            <a:off x="7283450" y="7524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325" name="Rectangle 88">
            <a:extLst>
              <a:ext uri="{FF2B5EF4-FFF2-40B4-BE49-F238E27FC236}">
                <a16:creationId xmlns:a16="http://schemas.microsoft.com/office/drawing/2014/main" id="{CC1B2AA9-9880-42ED-999C-59E1D0E42F21}"/>
              </a:ext>
            </a:extLst>
          </p:cNvPr>
          <p:cNvSpPr>
            <a:spLocks noChangeArrowheads="1"/>
          </p:cNvSpPr>
          <p:nvPr/>
        </p:nvSpPr>
        <p:spPr bwMode="auto">
          <a:xfrm>
            <a:off x="6938963" y="7524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326" name="Rectangle 87">
            <a:extLst>
              <a:ext uri="{FF2B5EF4-FFF2-40B4-BE49-F238E27FC236}">
                <a16:creationId xmlns:a16="http://schemas.microsoft.com/office/drawing/2014/main" id="{33D052EE-E203-469E-8E54-9F8F2CFFE711}"/>
              </a:ext>
            </a:extLst>
          </p:cNvPr>
          <p:cNvSpPr>
            <a:spLocks noChangeArrowheads="1"/>
          </p:cNvSpPr>
          <p:nvPr/>
        </p:nvSpPr>
        <p:spPr bwMode="auto">
          <a:xfrm>
            <a:off x="6627813" y="7572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327" name="Rectangle 86">
            <a:extLst>
              <a:ext uri="{FF2B5EF4-FFF2-40B4-BE49-F238E27FC236}">
                <a16:creationId xmlns:a16="http://schemas.microsoft.com/office/drawing/2014/main" id="{8CC87F72-6774-446E-BA63-8204E91AA9C0}"/>
              </a:ext>
            </a:extLst>
          </p:cNvPr>
          <p:cNvSpPr>
            <a:spLocks noChangeArrowheads="1"/>
          </p:cNvSpPr>
          <p:nvPr/>
        </p:nvSpPr>
        <p:spPr bwMode="auto">
          <a:xfrm>
            <a:off x="6310313" y="7604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328" name="Rectangle 85">
            <a:extLst>
              <a:ext uri="{FF2B5EF4-FFF2-40B4-BE49-F238E27FC236}">
                <a16:creationId xmlns:a16="http://schemas.microsoft.com/office/drawing/2014/main" id="{290A3C9A-5019-4389-B927-1261CF339F8A}"/>
              </a:ext>
            </a:extLst>
          </p:cNvPr>
          <p:cNvSpPr>
            <a:spLocks noChangeArrowheads="1"/>
          </p:cNvSpPr>
          <p:nvPr/>
        </p:nvSpPr>
        <p:spPr bwMode="auto">
          <a:xfrm>
            <a:off x="5965825" y="7604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329" name="Rectangle 84">
            <a:extLst>
              <a:ext uri="{FF2B5EF4-FFF2-40B4-BE49-F238E27FC236}">
                <a16:creationId xmlns:a16="http://schemas.microsoft.com/office/drawing/2014/main" id="{B423CB9F-EB31-4203-BC49-0CF7EE70F7B9}"/>
              </a:ext>
            </a:extLst>
          </p:cNvPr>
          <p:cNvSpPr>
            <a:spLocks noChangeArrowheads="1"/>
          </p:cNvSpPr>
          <p:nvPr/>
        </p:nvSpPr>
        <p:spPr bwMode="auto">
          <a:xfrm>
            <a:off x="7951788" y="5111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330" name="Rectangle 83">
            <a:extLst>
              <a:ext uri="{FF2B5EF4-FFF2-40B4-BE49-F238E27FC236}">
                <a16:creationId xmlns:a16="http://schemas.microsoft.com/office/drawing/2014/main" id="{3B4DA927-2748-4C69-90BC-C84EA5AB71B4}"/>
              </a:ext>
            </a:extLst>
          </p:cNvPr>
          <p:cNvSpPr>
            <a:spLocks noChangeArrowheads="1"/>
          </p:cNvSpPr>
          <p:nvPr/>
        </p:nvSpPr>
        <p:spPr bwMode="auto">
          <a:xfrm>
            <a:off x="7627938" y="5095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331" name="Rectangle 82">
            <a:extLst>
              <a:ext uri="{FF2B5EF4-FFF2-40B4-BE49-F238E27FC236}">
                <a16:creationId xmlns:a16="http://schemas.microsoft.com/office/drawing/2014/main" id="{EA69A3DF-07E9-4084-A886-168FC4948E8F}"/>
              </a:ext>
            </a:extLst>
          </p:cNvPr>
          <p:cNvSpPr>
            <a:spLocks noChangeArrowheads="1"/>
          </p:cNvSpPr>
          <p:nvPr/>
        </p:nvSpPr>
        <p:spPr bwMode="auto">
          <a:xfrm>
            <a:off x="7283450" y="5238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332" name="Rectangle 81">
            <a:extLst>
              <a:ext uri="{FF2B5EF4-FFF2-40B4-BE49-F238E27FC236}">
                <a16:creationId xmlns:a16="http://schemas.microsoft.com/office/drawing/2014/main" id="{8B72876A-F1EC-4DF0-9B26-116BB7172D08}"/>
              </a:ext>
            </a:extLst>
          </p:cNvPr>
          <p:cNvSpPr>
            <a:spLocks noChangeArrowheads="1"/>
          </p:cNvSpPr>
          <p:nvPr/>
        </p:nvSpPr>
        <p:spPr bwMode="auto">
          <a:xfrm>
            <a:off x="6938963" y="5238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333" name="Rectangle 114">
            <a:extLst>
              <a:ext uri="{FF2B5EF4-FFF2-40B4-BE49-F238E27FC236}">
                <a16:creationId xmlns:a16="http://schemas.microsoft.com/office/drawing/2014/main" id="{9BE91753-DF84-4ECA-8728-99BC7432A4F0}"/>
              </a:ext>
            </a:extLst>
          </p:cNvPr>
          <p:cNvSpPr>
            <a:spLocks noChangeArrowheads="1"/>
          </p:cNvSpPr>
          <p:nvPr/>
        </p:nvSpPr>
        <p:spPr bwMode="auto">
          <a:xfrm>
            <a:off x="6621463" y="5254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5334" name="Rectangle 113">
            <a:extLst>
              <a:ext uri="{FF2B5EF4-FFF2-40B4-BE49-F238E27FC236}">
                <a16:creationId xmlns:a16="http://schemas.microsoft.com/office/drawing/2014/main" id="{6FCD16DB-F9E9-4CF2-BA85-4AC345D906DC}"/>
              </a:ext>
            </a:extLst>
          </p:cNvPr>
          <p:cNvSpPr>
            <a:spLocks noChangeArrowheads="1"/>
          </p:cNvSpPr>
          <p:nvPr/>
        </p:nvSpPr>
        <p:spPr bwMode="auto">
          <a:xfrm>
            <a:off x="6278563" y="534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5335" name="Rectangle 113">
            <a:extLst>
              <a:ext uri="{FF2B5EF4-FFF2-40B4-BE49-F238E27FC236}">
                <a16:creationId xmlns:a16="http://schemas.microsoft.com/office/drawing/2014/main" id="{882AAF67-142C-406D-A8AF-F7D4A1677F7F}"/>
              </a:ext>
            </a:extLst>
          </p:cNvPr>
          <p:cNvSpPr>
            <a:spLocks noChangeArrowheads="1"/>
          </p:cNvSpPr>
          <p:nvPr/>
        </p:nvSpPr>
        <p:spPr bwMode="auto">
          <a:xfrm>
            <a:off x="5932488" y="534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5336" name="Rectangle 2">
            <a:extLst>
              <a:ext uri="{FF2B5EF4-FFF2-40B4-BE49-F238E27FC236}">
                <a16:creationId xmlns:a16="http://schemas.microsoft.com/office/drawing/2014/main" id="{BF3DA86E-BB00-4CD5-A1CC-9947577B1D07}"/>
              </a:ext>
            </a:extLst>
          </p:cNvPr>
          <p:cNvSpPr>
            <a:spLocks noChangeArrowheads="1"/>
          </p:cNvSpPr>
          <p:nvPr/>
        </p:nvSpPr>
        <p:spPr bwMode="auto">
          <a:xfrm>
            <a:off x="7934325"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337" name="Rectangle 3">
            <a:extLst>
              <a:ext uri="{FF2B5EF4-FFF2-40B4-BE49-F238E27FC236}">
                <a16:creationId xmlns:a16="http://schemas.microsoft.com/office/drawing/2014/main" id="{32625A12-E2D6-47BB-A399-9E2C331B4CF8}"/>
              </a:ext>
            </a:extLst>
          </p:cNvPr>
          <p:cNvSpPr>
            <a:spLocks noChangeArrowheads="1"/>
          </p:cNvSpPr>
          <p:nvPr/>
        </p:nvSpPr>
        <p:spPr bwMode="auto">
          <a:xfrm>
            <a:off x="7589838"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338" name="Rectangle 4">
            <a:extLst>
              <a:ext uri="{FF2B5EF4-FFF2-40B4-BE49-F238E27FC236}">
                <a16:creationId xmlns:a16="http://schemas.microsoft.com/office/drawing/2014/main" id="{A544D71F-800D-4912-B529-54AF1C51CD03}"/>
              </a:ext>
            </a:extLst>
          </p:cNvPr>
          <p:cNvSpPr>
            <a:spLocks noChangeArrowheads="1"/>
          </p:cNvSpPr>
          <p:nvPr/>
        </p:nvSpPr>
        <p:spPr bwMode="auto">
          <a:xfrm>
            <a:off x="7245350"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339" name="Rectangle 5">
            <a:extLst>
              <a:ext uri="{FF2B5EF4-FFF2-40B4-BE49-F238E27FC236}">
                <a16:creationId xmlns:a16="http://schemas.microsoft.com/office/drawing/2014/main" id="{C5DC6F19-BC9F-4B97-AAE1-39DBC6F68519}"/>
              </a:ext>
            </a:extLst>
          </p:cNvPr>
          <p:cNvSpPr>
            <a:spLocks noChangeArrowheads="1"/>
          </p:cNvSpPr>
          <p:nvPr/>
        </p:nvSpPr>
        <p:spPr bwMode="auto">
          <a:xfrm>
            <a:off x="6900863"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340" name="Rectangle 6">
            <a:extLst>
              <a:ext uri="{FF2B5EF4-FFF2-40B4-BE49-F238E27FC236}">
                <a16:creationId xmlns:a16="http://schemas.microsoft.com/office/drawing/2014/main" id="{218FCB3B-E8A1-4B44-ACDD-DE040E8F2D58}"/>
              </a:ext>
            </a:extLst>
          </p:cNvPr>
          <p:cNvSpPr>
            <a:spLocks noChangeArrowheads="1"/>
          </p:cNvSpPr>
          <p:nvPr/>
        </p:nvSpPr>
        <p:spPr bwMode="auto">
          <a:xfrm>
            <a:off x="6556375"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341" name="Rectangle 7">
            <a:extLst>
              <a:ext uri="{FF2B5EF4-FFF2-40B4-BE49-F238E27FC236}">
                <a16:creationId xmlns:a16="http://schemas.microsoft.com/office/drawing/2014/main" id="{01E5AEBF-6E27-485C-A85B-1F1FF66E98C3}"/>
              </a:ext>
            </a:extLst>
          </p:cNvPr>
          <p:cNvSpPr>
            <a:spLocks noChangeArrowheads="1"/>
          </p:cNvSpPr>
          <p:nvPr/>
        </p:nvSpPr>
        <p:spPr bwMode="auto">
          <a:xfrm>
            <a:off x="6211888"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342" name="Rectangle 8">
            <a:extLst>
              <a:ext uri="{FF2B5EF4-FFF2-40B4-BE49-F238E27FC236}">
                <a16:creationId xmlns:a16="http://schemas.microsoft.com/office/drawing/2014/main" id="{3952FF35-B638-4FBB-B372-58C83398CE92}"/>
              </a:ext>
            </a:extLst>
          </p:cNvPr>
          <p:cNvSpPr>
            <a:spLocks noChangeArrowheads="1"/>
          </p:cNvSpPr>
          <p:nvPr/>
        </p:nvSpPr>
        <p:spPr bwMode="auto">
          <a:xfrm>
            <a:off x="5867400"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343" name="Rectangle 9">
            <a:extLst>
              <a:ext uri="{FF2B5EF4-FFF2-40B4-BE49-F238E27FC236}">
                <a16:creationId xmlns:a16="http://schemas.microsoft.com/office/drawing/2014/main" id="{A8CEE5CE-0B59-485C-B965-9248B3ADE76E}"/>
              </a:ext>
            </a:extLst>
          </p:cNvPr>
          <p:cNvSpPr>
            <a:spLocks noChangeArrowheads="1"/>
          </p:cNvSpPr>
          <p:nvPr/>
        </p:nvSpPr>
        <p:spPr bwMode="auto">
          <a:xfrm>
            <a:off x="5867400" y="1954213"/>
            <a:ext cx="2411413"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2024</a:t>
            </a:r>
          </a:p>
          <a:p>
            <a:pPr algn="ctr" eaLnBrk="1" fontAlgn="b" hangingPunct="1">
              <a:spcBef>
                <a:spcPct val="0"/>
              </a:spcBef>
              <a:buFontTx/>
              <a:buNone/>
            </a:pPr>
            <a:endParaRPr lang="en-US" altLang="en-US" sz="1000" b="1"/>
          </a:p>
        </p:txBody>
      </p:sp>
      <p:sp>
        <p:nvSpPr>
          <p:cNvPr id="5344" name="Rectangle 112">
            <a:extLst>
              <a:ext uri="{FF2B5EF4-FFF2-40B4-BE49-F238E27FC236}">
                <a16:creationId xmlns:a16="http://schemas.microsoft.com/office/drawing/2014/main" id="{698F8B72-84A9-4E92-B023-FBB2E01E4F01}"/>
              </a:ext>
            </a:extLst>
          </p:cNvPr>
          <p:cNvSpPr>
            <a:spLocks noChangeArrowheads="1"/>
          </p:cNvSpPr>
          <p:nvPr/>
        </p:nvSpPr>
        <p:spPr bwMode="auto">
          <a:xfrm>
            <a:off x="7954963" y="31400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345" name="Rectangle 111">
            <a:extLst>
              <a:ext uri="{FF2B5EF4-FFF2-40B4-BE49-F238E27FC236}">
                <a16:creationId xmlns:a16="http://schemas.microsoft.com/office/drawing/2014/main" id="{F79D1A6D-4090-41B4-AE0C-A0544FD013D5}"/>
              </a:ext>
            </a:extLst>
          </p:cNvPr>
          <p:cNvSpPr>
            <a:spLocks noChangeArrowheads="1"/>
          </p:cNvSpPr>
          <p:nvPr/>
        </p:nvSpPr>
        <p:spPr bwMode="auto">
          <a:xfrm>
            <a:off x="7594600" y="31384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346" name="Rectangle 110">
            <a:extLst>
              <a:ext uri="{FF2B5EF4-FFF2-40B4-BE49-F238E27FC236}">
                <a16:creationId xmlns:a16="http://schemas.microsoft.com/office/drawing/2014/main" id="{8962026D-76BA-4FC8-936D-BFD906828117}"/>
              </a:ext>
            </a:extLst>
          </p:cNvPr>
          <p:cNvSpPr>
            <a:spLocks noChangeArrowheads="1"/>
          </p:cNvSpPr>
          <p:nvPr/>
        </p:nvSpPr>
        <p:spPr bwMode="auto">
          <a:xfrm>
            <a:off x="7272338" y="31448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347" name="Rectangle 109">
            <a:extLst>
              <a:ext uri="{FF2B5EF4-FFF2-40B4-BE49-F238E27FC236}">
                <a16:creationId xmlns:a16="http://schemas.microsoft.com/office/drawing/2014/main" id="{A4BC6486-2E17-400C-9A2C-8062798EA2DA}"/>
              </a:ext>
            </a:extLst>
          </p:cNvPr>
          <p:cNvSpPr>
            <a:spLocks noChangeArrowheads="1"/>
          </p:cNvSpPr>
          <p:nvPr/>
        </p:nvSpPr>
        <p:spPr bwMode="auto">
          <a:xfrm>
            <a:off x="6927850" y="31448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348" name="Rectangle 108">
            <a:extLst>
              <a:ext uri="{FF2B5EF4-FFF2-40B4-BE49-F238E27FC236}">
                <a16:creationId xmlns:a16="http://schemas.microsoft.com/office/drawing/2014/main" id="{71B8C41B-CA45-4CA1-AE19-3FA30D297EAE}"/>
              </a:ext>
            </a:extLst>
          </p:cNvPr>
          <p:cNvSpPr>
            <a:spLocks noChangeArrowheads="1"/>
          </p:cNvSpPr>
          <p:nvPr/>
        </p:nvSpPr>
        <p:spPr bwMode="auto">
          <a:xfrm>
            <a:off x="6580188" y="31543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349" name="Rectangle 107">
            <a:extLst>
              <a:ext uri="{FF2B5EF4-FFF2-40B4-BE49-F238E27FC236}">
                <a16:creationId xmlns:a16="http://schemas.microsoft.com/office/drawing/2014/main" id="{AB892085-CDA2-4D38-A316-723D5D11088F}"/>
              </a:ext>
            </a:extLst>
          </p:cNvPr>
          <p:cNvSpPr>
            <a:spLocks noChangeArrowheads="1"/>
          </p:cNvSpPr>
          <p:nvPr/>
        </p:nvSpPr>
        <p:spPr bwMode="auto">
          <a:xfrm>
            <a:off x="6251575" y="31511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350" name="Rectangle 106">
            <a:extLst>
              <a:ext uri="{FF2B5EF4-FFF2-40B4-BE49-F238E27FC236}">
                <a16:creationId xmlns:a16="http://schemas.microsoft.com/office/drawing/2014/main" id="{EB00C95D-6484-460F-8A27-0B3461C7A0F9}"/>
              </a:ext>
            </a:extLst>
          </p:cNvPr>
          <p:cNvSpPr>
            <a:spLocks noChangeArrowheads="1"/>
          </p:cNvSpPr>
          <p:nvPr/>
        </p:nvSpPr>
        <p:spPr bwMode="auto">
          <a:xfrm>
            <a:off x="5907088" y="31511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351" name="Rectangle 105">
            <a:extLst>
              <a:ext uri="{FF2B5EF4-FFF2-40B4-BE49-F238E27FC236}">
                <a16:creationId xmlns:a16="http://schemas.microsoft.com/office/drawing/2014/main" id="{04C07F62-29CC-42DB-92E7-DE772CC03EA0}"/>
              </a:ext>
            </a:extLst>
          </p:cNvPr>
          <p:cNvSpPr>
            <a:spLocks noChangeArrowheads="1"/>
          </p:cNvSpPr>
          <p:nvPr/>
        </p:nvSpPr>
        <p:spPr bwMode="auto">
          <a:xfrm>
            <a:off x="7954963" y="29146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352" name="Rectangle 104">
            <a:extLst>
              <a:ext uri="{FF2B5EF4-FFF2-40B4-BE49-F238E27FC236}">
                <a16:creationId xmlns:a16="http://schemas.microsoft.com/office/drawing/2014/main" id="{A64EFBA4-6CB3-4CD7-893A-60270A86FFFA}"/>
              </a:ext>
            </a:extLst>
          </p:cNvPr>
          <p:cNvSpPr>
            <a:spLocks noChangeArrowheads="1"/>
          </p:cNvSpPr>
          <p:nvPr/>
        </p:nvSpPr>
        <p:spPr bwMode="auto">
          <a:xfrm>
            <a:off x="7594600" y="29130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353" name="Rectangle 103">
            <a:extLst>
              <a:ext uri="{FF2B5EF4-FFF2-40B4-BE49-F238E27FC236}">
                <a16:creationId xmlns:a16="http://schemas.microsoft.com/office/drawing/2014/main" id="{9FD56FE7-7B31-4F6A-8F69-A2A00FD22F89}"/>
              </a:ext>
            </a:extLst>
          </p:cNvPr>
          <p:cNvSpPr>
            <a:spLocks noChangeArrowheads="1"/>
          </p:cNvSpPr>
          <p:nvPr/>
        </p:nvSpPr>
        <p:spPr bwMode="auto">
          <a:xfrm>
            <a:off x="7272338" y="291941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354" name="Rectangle 102">
            <a:extLst>
              <a:ext uri="{FF2B5EF4-FFF2-40B4-BE49-F238E27FC236}">
                <a16:creationId xmlns:a16="http://schemas.microsoft.com/office/drawing/2014/main" id="{5A3715FD-8AB5-4554-AF34-3812E25BDC91}"/>
              </a:ext>
            </a:extLst>
          </p:cNvPr>
          <p:cNvSpPr>
            <a:spLocks noChangeArrowheads="1"/>
          </p:cNvSpPr>
          <p:nvPr/>
        </p:nvSpPr>
        <p:spPr bwMode="auto">
          <a:xfrm>
            <a:off x="6927850" y="29194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355" name="Rectangle 101">
            <a:extLst>
              <a:ext uri="{FF2B5EF4-FFF2-40B4-BE49-F238E27FC236}">
                <a16:creationId xmlns:a16="http://schemas.microsoft.com/office/drawing/2014/main" id="{97E5F59C-5027-4B42-8386-31492C64CF87}"/>
              </a:ext>
            </a:extLst>
          </p:cNvPr>
          <p:cNvSpPr>
            <a:spLocks noChangeArrowheads="1"/>
          </p:cNvSpPr>
          <p:nvPr/>
        </p:nvSpPr>
        <p:spPr bwMode="auto">
          <a:xfrm>
            <a:off x="6580188" y="29289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356" name="Rectangle 100">
            <a:extLst>
              <a:ext uri="{FF2B5EF4-FFF2-40B4-BE49-F238E27FC236}">
                <a16:creationId xmlns:a16="http://schemas.microsoft.com/office/drawing/2014/main" id="{DB6F50FB-8991-49E7-B78B-354C81C4BE61}"/>
              </a:ext>
            </a:extLst>
          </p:cNvPr>
          <p:cNvSpPr>
            <a:spLocks noChangeArrowheads="1"/>
          </p:cNvSpPr>
          <p:nvPr/>
        </p:nvSpPr>
        <p:spPr bwMode="auto">
          <a:xfrm>
            <a:off x="6251575" y="29257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357" name="Rectangle 99">
            <a:extLst>
              <a:ext uri="{FF2B5EF4-FFF2-40B4-BE49-F238E27FC236}">
                <a16:creationId xmlns:a16="http://schemas.microsoft.com/office/drawing/2014/main" id="{87CA2D5C-FACC-4627-B8E3-853093E54FE6}"/>
              </a:ext>
            </a:extLst>
          </p:cNvPr>
          <p:cNvSpPr>
            <a:spLocks noChangeArrowheads="1"/>
          </p:cNvSpPr>
          <p:nvPr/>
        </p:nvSpPr>
        <p:spPr bwMode="auto">
          <a:xfrm>
            <a:off x="5907088" y="29257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358" name="Rectangle 98">
            <a:extLst>
              <a:ext uri="{FF2B5EF4-FFF2-40B4-BE49-F238E27FC236}">
                <a16:creationId xmlns:a16="http://schemas.microsoft.com/office/drawing/2014/main" id="{7AE47270-55B8-4733-B29C-0C51370661F8}"/>
              </a:ext>
            </a:extLst>
          </p:cNvPr>
          <p:cNvSpPr>
            <a:spLocks noChangeArrowheads="1"/>
          </p:cNvSpPr>
          <p:nvPr/>
        </p:nvSpPr>
        <p:spPr bwMode="auto">
          <a:xfrm>
            <a:off x="7954963" y="26892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359" name="Rectangle 97">
            <a:extLst>
              <a:ext uri="{FF2B5EF4-FFF2-40B4-BE49-F238E27FC236}">
                <a16:creationId xmlns:a16="http://schemas.microsoft.com/office/drawing/2014/main" id="{9B7967FA-AB88-42D3-ABCF-4120361C0E0F}"/>
              </a:ext>
            </a:extLst>
          </p:cNvPr>
          <p:cNvSpPr>
            <a:spLocks noChangeArrowheads="1"/>
          </p:cNvSpPr>
          <p:nvPr/>
        </p:nvSpPr>
        <p:spPr bwMode="auto">
          <a:xfrm>
            <a:off x="7594600" y="26860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360" name="Rectangle 96">
            <a:extLst>
              <a:ext uri="{FF2B5EF4-FFF2-40B4-BE49-F238E27FC236}">
                <a16:creationId xmlns:a16="http://schemas.microsoft.com/office/drawing/2014/main" id="{CD7AE618-D6DA-42AA-A9A1-4BC5436B8BEF}"/>
              </a:ext>
            </a:extLst>
          </p:cNvPr>
          <p:cNvSpPr>
            <a:spLocks noChangeArrowheads="1"/>
          </p:cNvSpPr>
          <p:nvPr/>
        </p:nvSpPr>
        <p:spPr bwMode="auto">
          <a:xfrm>
            <a:off x="7272338" y="26939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361" name="Rectangle 95">
            <a:extLst>
              <a:ext uri="{FF2B5EF4-FFF2-40B4-BE49-F238E27FC236}">
                <a16:creationId xmlns:a16="http://schemas.microsoft.com/office/drawing/2014/main" id="{9EE823A2-0C88-4712-B323-3BAC365E5E6D}"/>
              </a:ext>
            </a:extLst>
          </p:cNvPr>
          <p:cNvSpPr>
            <a:spLocks noChangeArrowheads="1"/>
          </p:cNvSpPr>
          <p:nvPr/>
        </p:nvSpPr>
        <p:spPr bwMode="auto">
          <a:xfrm>
            <a:off x="6927850" y="26939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362" name="Rectangle 94">
            <a:extLst>
              <a:ext uri="{FF2B5EF4-FFF2-40B4-BE49-F238E27FC236}">
                <a16:creationId xmlns:a16="http://schemas.microsoft.com/office/drawing/2014/main" id="{A2338F78-12A3-4D32-905A-EF765F166EE6}"/>
              </a:ext>
            </a:extLst>
          </p:cNvPr>
          <p:cNvSpPr>
            <a:spLocks noChangeArrowheads="1"/>
          </p:cNvSpPr>
          <p:nvPr/>
        </p:nvSpPr>
        <p:spPr bwMode="auto">
          <a:xfrm>
            <a:off x="6580188" y="27019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363" name="Rectangle 93">
            <a:extLst>
              <a:ext uri="{FF2B5EF4-FFF2-40B4-BE49-F238E27FC236}">
                <a16:creationId xmlns:a16="http://schemas.microsoft.com/office/drawing/2014/main" id="{A07F5EED-AFE0-44D5-8D3E-BBF5089E50CA}"/>
              </a:ext>
            </a:extLst>
          </p:cNvPr>
          <p:cNvSpPr>
            <a:spLocks noChangeArrowheads="1"/>
          </p:cNvSpPr>
          <p:nvPr/>
        </p:nvSpPr>
        <p:spPr bwMode="auto">
          <a:xfrm>
            <a:off x="6251575" y="27003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364" name="Rectangle 92">
            <a:extLst>
              <a:ext uri="{FF2B5EF4-FFF2-40B4-BE49-F238E27FC236}">
                <a16:creationId xmlns:a16="http://schemas.microsoft.com/office/drawing/2014/main" id="{71AE53A7-D01E-443D-950D-E491652158F7}"/>
              </a:ext>
            </a:extLst>
          </p:cNvPr>
          <p:cNvSpPr>
            <a:spLocks noChangeArrowheads="1"/>
          </p:cNvSpPr>
          <p:nvPr/>
        </p:nvSpPr>
        <p:spPr bwMode="auto">
          <a:xfrm>
            <a:off x="5907088" y="27003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365" name="Rectangle 91">
            <a:extLst>
              <a:ext uri="{FF2B5EF4-FFF2-40B4-BE49-F238E27FC236}">
                <a16:creationId xmlns:a16="http://schemas.microsoft.com/office/drawing/2014/main" id="{2718A712-26FD-4E1B-B41C-BCD29B7F0F15}"/>
              </a:ext>
            </a:extLst>
          </p:cNvPr>
          <p:cNvSpPr>
            <a:spLocks noChangeArrowheads="1"/>
          </p:cNvSpPr>
          <p:nvPr/>
        </p:nvSpPr>
        <p:spPr bwMode="auto">
          <a:xfrm>
            <a:off x="7954963" y="24638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366" name="Rectangle 90">
            <a:extLst>
              <a:ext uri="{FF2B5EF4-FFF2-40B4-BE49-F238E27FC236}">
                <a16:creationId xmlns:a16="http://schemas.microsoft.com/office/drawing/2014/main" id="{E8A899F0-18FB-4A2D-996D-55EA628A0A40}"/>
              </a:ext>
            </a:extLst>
          </p:cNvPr>
          <p:cNvSpPr>
            <a:spLocks noChangeArrowheads="1"/>
          </p:cNvSpPr>
          <p:nvPr/>
        </p:nvSpPr>
        <p:spPr bwMode="auto">
          <a:xfrm>
            <a:off x="7594600" y="24606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367" name="Rectangle 89">
            <a:extLst>
              <a:ext uri="{FF2B5EF4-FFF2-40B4-BE49-F238E27FC236}">
                <a16:creationId xmlns:a16="http://schemas.microsoft.com/office/drawing/2014/main" id="{B3E8AA65-D7C5-4D59-B96F-F6C5EA2A4D42}"/>
              </a:ext>
            </a:extLst>
          </p:cNvPr>
          <p:cNvSpPr>
            <a:spLocks noChangeArrowheads="1"/>
          </p:cNvSpPr>
          <p:nvPr/>
        </p:nvSpPr>
        <p:spPr bwMode="auto">
          <a:xfrm>
            <a:off x="7272338" y="24685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368" name="Rectangle 88">
            <a:extLst>
              <a:ext uri="{FF2B5EF4-FFF2-40B4-BE49-F238E27FC236}">
                <a16:creationId xmlns:a16="http://schemas.microsoft.com/office/drawing/2014/main" id="{941AC425-F2AC-419D-9848-D9A6C0E1E0A1}"/>
              </a:ext>
            </a:extLst>
          </p:cNvPr>
          <p:cNvSpPr>
            <a:spLocks noChangeArrowheads="1"/>
          </p:cNvSpPr>
          <p:nvPr/>
        </p:nvSpPr>
        <p:spPr bwMode="auto">
          <a:xfrm>
            <a:off x="6927850" y="24685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369" name="Rectangle 87">
            <a:extLst>
              <a:ext uri="{FF2B5EF4-FFF2-40B4-BE49-F238E27FC236}">
                <a16:creationId xmlns:a16="http://schemas.microsoft.com/office/drawing/2014/main" id="{FBEC457C-D87F-4C2D-8CD7-AF7DA77BE63B}"/>
              </a:ext>
            </a:extLst>
          </p:cNvPr>
          <p:cNvSpPr>
            <a:spLocks noChangeArrowheads="1"/>
          </p:cNvSpPr>
          <p:nvPr/>
        </p:nvSpPr>
        <p:spPr bwMode="auto">
          <a:xfrm>
            <a:off x="6580188" y="24765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370" name="Rectangle 86">
            <a:extLst>
              <a:ext uri="{FF2B5EF4-FFF2-40B4-BE49-F238E27FC236}">
                <a16:creationId xmlns:a16="http://schemas.microsoft.com/office/drawing/2014/main" id="{12DDC193-48A5-44A4-A162-8209C80C0975}"/>
              </a:ext>
            </a:extLst>
          </p:cNvPr>
          <p:cNvSpPr>
            <a:spLocks noChangeArrowheads="1"/>
          </p:cNvSpPr>
          <p:nvPr/>
        </p:nvSpPr>
        <p:spPr bwMode="auto">
          <a:xfrm>
            <a:off x="6251575" y="24749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371" name="Rectangle 85">
            <a:extLst>
              <a:ext uri="{FF2B5EF4-FFF2-40B4-BE49-F238E27FC236}">
                <a16:creationId xmlns:a16="http://schemas.microsoft.com/office/drawing/2014/main" id="{CF312FA7-F297-435F-BA2B-A74B664AC4DC}"/>
              </a:ext>
            </a:extLst>
          </p:cNvPr>
          <p:cNvSpPr>
            <a:spLocks noChangeArrowheads="1"/>
          </p:cNvSpPr>
          <p:nvPr/>
        </p:nvSpPr>
        <p:spPr bwMode="auto">
          <a:xfrm>
            <a:off x="5907088" y="24733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372" name="Rectangle 84">
            <a:extLst>
              <a:ext uri="{FF2B5EF4-FFF2-40B4-BE49-F238E27FC236}">
                <a16:creationId xmlns:a16="http://schemas.microsoft.com/office/drawing/2014/main" id="{3F1440F5-011E-41CA-95CD-11E97A24111E}"/>
              </a:ext>
            </a:extLst>
          </p:cNvPr>
          <p:cNvSpPr>
            <a:spLocks noChangeArrowheads="1"/>
          </p:cNvSpPr>
          <p:nvPr/>
        </p:nvSpPr>
        <p:spPr bwMode="auto">
          <a:xfrm>
            <a:off x="7954963" y="22367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373" name="Rectangle 83">
            <a:extLst>
              <a:ext uri="{FF2B5EF4-FFF2-40B4-BE49-F238E27FC236}">
                <a16:creationId xmlns:a16="http://schemas.microsoft.com/office/drawing/2014/main" id="{B982EAD7-CBFE-4222-9275-773615431A13}"/>
              </a:ext>
            </a:extLst>
          </p:cNvPr>
          <p:cNvSpPr>
            <a:spLocks noChangeArrowheads="1"/>
          </p:cNvSpPr>
          <p:nvPr/>
        </p:nvSpPr>
        <p:spPr bwMode="auto">
          <a:xfrm>
            <a:off x="7594600" y="22352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374" name="Line 838">
            <a:extLst>
              <a:ext uri="{FF2B5EF4-FFF2-40B4-BE49-F238E27FC236}">
                <a16:creationId xmlns:a16="http://schemas.microsoft.com/office/drawing/2014/main" id="{8867B4AD-AF99-46DF-B219-16231AA33ACA}"/>
              </a:ext>
            </a:extLst>
          </p:cNvPr>
          <p:cNvSpPr>
            <a:spLocks noChangeShapeType="1"/>
          </p:cNvSpPr>
          <p:nvPr/>
        </p:nvSpPr>
        <p:spPr bwMode="auto">
          <a:xfrm flipV="1">
            <a:off x="5961063" y="2060575"/>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75" name="Rectangle 115">
            <a:extLst>
              <a:ext uri="{FF2B5EF4-FFF2-40B4-BE49-F238E27FC236}">
                <a16:creationId xmlns:a16="http://schemas.microsoft.com/office/drawing/2014/main" id="{417D4A4F-6706-4C44-A605-64E454523285}"/>
              </a:ext>
            </a:extLst>
          </p:cNvPr>
          <p:cNvSpPr>
            <a:spLocks noChangeArrowheads="1"/>
          </p:cNvSpPr>
          <p:nvPr/>
        </p:nvSpPr>
        <p:spPr bwMode="auto">
          <a:xfrm>
            <a:off x="6919913" y="22431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5376" name="Rectangle 114">
            <a:extLst>
              <a:ext uri="{FF2B5EF4-FFF2-40B4-BE49-F238E27FC236}">
                <a16:creationId xmlns:a16="http://schemas.microsoft.com/office/drawing/2014/main" id="{95077DCD-F844-4BFB-8F5E-979CE8213B2D}"/>
              </a:ext>
            </a:extLst>
          </p:cNvPr>
          <p:cNvSpPr>
            <a:spLocks noChangeArrowheads="1"/>
          </p:cNvSpPr>
          <p:nvPr/>
        </p:nvSpPr>
        <p:spPr bwMode="auto">
          <a:xfrm>
            <a:off x="6567488" y="22494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377" name="Rectangle 113">
            <a:extLst>
              <a:ext uri="{FF2B5EF4-FFF2-40B4-BE49-F238E27FC236}">
                <a16:creationId xmlns:a16="http://schemas.microsoft.com/office/drawing/2014/main" id="{6CAD12CC-B4EE-4CDD-9C8E-ABA8FF365783}"/>
              </a:ext>
            </a:extLst>
          </p:cNvPr>
          <p:cNvSpPr>
            <a:spLocks noChangeArrowheads="1"/>
          </p:cNvSpPr>
          <p:nvPr/>
        </p:nvSpPr>
        <p:spPr bwMode="auto">
          <a:xfrm>
            <a:off x="6262688" y="2252663"/>
            <a:ext cx="344487"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5378" name="Rectangle 81">
            <a:extLst>
              <a:ext uri="{FF2B5EF4-FFF2-40B4-BE49-F238E27FC236}">
                <a16:creationId xmlns:a16="http://schemas.microsoft.com/office/drawing/2014/main" id="{53C205BE-2320-4BC4-942A-16FC6EDE8035}"/>
              </a:ext>
            </a:extLst>
          </p:cNvPr>
          <p:cNvSpPr>
            <a:spLocks noChangeArrowheads="1"/>
          </p:cNvSpPr>
          <p:nvPr/>
        </p:nvSpPr>
        <p:spPr bwMode="auto">
          <a:xfrm>
            <a:off x="7264400" y="22431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5379" name="Rectangle 113">
            <a:extLst>
              <a:ext uri="{FF2B5EF4-FFF2-40B4-BE49-F238E27FC236}">
                <a16:creationId xmlns:a16="http://schemas.microsoft.com/office/drawing/2014/main" id="{A963FDF2-1FEF-4597-B0A0-391333075304}"/>
              </a:ext>
            </a:extLst>
          </p:cNvPr>
          <p:cNvSpPr>
            <a:spLocks noChangeArrowheads="1"/>
          </p:cNvSpPr>
          <p:nvPr/>
        </p:nvSpPr>
        <p:spPr bwMode="auto">
          <a:xfrm>
            <a:off x="5916613" y="2255838"/>
            <a:ext cx="344487"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5380" name="Rectangle 2">
            <a:extLst>
              <a:ext uri="{FF2B5EF4-FFF2-40B4-BE49-F238E27FC236}">
                <a16:creationId xmlns:a16="http://schemas.microsoft.com/office/drawing/2014/main" id="{402DDDBB-7BC7-42EF-9D0A-71E421D2C0B2}"/>
              </a:ext>
            </a:extLst>
          </p:cNvPr>
          <p:cNvSpPr>
            <a:spLocks noChangeArrowheads="1"/>
          </p:cNvSpPr>
          <p:nvPr/>
        </p:nvSpPr>
        <p:spPr bwMode="auto">
          <a:xfrm>
            <a:off x="506412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381" name="Rectangle 3">
            <a:extLst>
              <a:ext uri="{FF2B5EF4-FFF2-40B4-BE49-F238E27FC236}">
                <a16:creationId xmlns:a16="http://schemas.microsoft.com/office/drawing/2014/main" id="{79E4BDC3-C947-48EE-81C9-C8EB0F870A5A}"/>
              </a:ext>
            </a:extLst>
          </p:cNvPr>
          <p:cNvSpPr>
            <a:spLocks noChangeArrowheads="1"/>
          </p:cNvSpPr>
          <p:nvPr/>
        </p:nvSpPr>
        <p:spPr bwMode="auto">
          <a:xfrm>
            <a:off x="471963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382" name="Rectangle 4">
            <a:extLst>
              <a:ext uri="{FF2B5EF4-FFF2-40B4-BE49-F238E27FC236}">
                <a16:creationId xmlns:a16="http://schemas.microsoft.com/office/drawing/2014/main" id="{AD165FDC-7F32-45B9-BFD0-151C5214BF76}"/>
              </a:ext>
            </a:extLst>
          </p:cNvPr>
          <p:cNvSpPr>
            <a:spLocks noChangeArrowheads="1"/>
          </p:cNvSpPr>
          <p:nvPr/>
        </p:nvSpPr>
        <p:spPr bwMode="auto">
          <a:xfrm>
            <a:off x="437515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383" name="Rectangle 5">
            <a:extLst>
              <a:ext uri="{FF2B5EF4-FFF2-40B4-BE49-F238E27FC236}">
                <a16:creationId xmlns:a16="http://schemas.microsoft.com/office/drawing/2014/main" id="{5A8670BC-1364-4B8D-A878-4249CE058F69}"/>
              </a:ext>
            </a:extLst>
          </p:cNvPr>
          <p:cNvSpPr>
            <a:spLocks noChangeArrowheads="1"/>
          </p:cNvSpPr>
          <p:nvPr/>
        </p:nvSpPr>
        <p:spPr bwMode="auto">
          <a:xfrm>
            <a:off x="403066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384" name="Rectangle 6">
            <a:extLst>
              <a:ext uri="{FF2B5EF4-FFF2-40B4-BE49-F238E27FC236}">
                <a16:creationId xmlns:a16="http://schemas.microsoft.com/office/drawing/2014/main" id="{3B64D757-4D77-45BC-9FDA-14E22425DB49}"/>
              </a:ext>
            </a:extLst>
          </p:cNvPr>
          <p:cNvSpPr>
            <a:spLocks noChangeArrowheads="1"/>
          </p:cNvSpPr>
          <p:nvPr/>
        </p:nvSpPr>
        <p:spPr bwMode="auto">
          <a:xfrm>
            <a:off x="368617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385" name="Rectangle 7">
            <a:extLst>
              <a:ext uri="{FF2B5EF4-FFF2-40B4-BE49-F238E27FC236}">
                <a16:creationId xmlns:a16="http://schemas.microsoft.com/office/drawing/2014/main" id="{1CE6A170-7E80-473A-8AE2-D5490100379C}"/>
              </a:ext>
            </a:extLst>
          </p:cNvPr>
          <p:cNvSpPr>
            <a:spLocks noChangeArrowheads="1"/>
          </p:cNvSpPr>
          <p:nvPr/>
        </p:nvSpPr>
        <p:spPr bwMode="auto">
          <a:xfrm>
            <a:off x="334168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386" name="Rectangle 8">
            <a:extLst>
              <a:ext uri="{FF2B5EF4-FFF2-40B4-BE49-F238E27FC236}">
                <a16:creationId xmlns:a16="http://schemas.microsoft.com/office/drawing/2014/main" id="{3C13C1D0-D921-42E4-94FB-72A72A108982}"/>
              </a:ext>
            </a:extLst>
          </p:cNvPr>
          <p:cNvSpPr>
            <a:spLocks noChangeArrowheads="1"/>
          </p:cNvSpPr>
          <p:nvPr/>
        </p:nvSpPr>
        <p:spPr bwMode="auto">
          <a:xfrm>
            <a:off x="299720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387" name="Rectangle 9">
            <a:extLst>
              <a:ext uri="{FF2B5EF4-FFF2-40B4-BE49-F238E27FC236}">
                <a16:creationId xmlns:a16="http://schemas.microsoft.com/office/drawing/2014/main" id="{DD23C141-D448-4EAA-B5C9-AFE79852686D}"/>
              </a:ext>
            </a:extLst>
          </p:cNvPr>
          <p:cNvSpPr>
            <a:spLocks noChangeArrowheads="1"/>
          </p:cNvSpPr>
          <p:nvPr/>
        </p:nvSpPr>
        <p:spPr bwMode="auto">
          <a:xfrm>
            <a:off x="2997200" y="35988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2024</a:t>
            </a:r>
          </a:p>
          <a:p>
            <a:pPr algn="ctr" eaLnBrk="1" fontAlgn="b" hangingPunct="1">
              <a:spcBef>
                <a:spcPct val="0"/>
              </a:spcBef>
              <a:buFontTx/>
              <a:buNone/>
            </a:pPr>
            <a:endParaRPr lang="en-US" altLang="en-US" sz="1000" b="1"/>
          </a:p>
        </p:txBody>
      </p:sp>
      <p:sp>
        <p:nvSpPr>
          <p:cNvPr id="5388" name="Rectangle 118">
            <a:extLst>
              <a:ext uri="{FF2B5EF4-FFF2-40B4-BE49-F238E27FC236}">
                <a16:creationId xmlns:a16="http://schemas.microsoft.com/office/drawing/2014/main" id="{19D6CA91-3D03-494D-9F38-E72F1F146441}"/>
              </a:ext>
            </a:extLst>
          </p:cNvPr>
          <p:cNvSpPr>
            <a:spLocks noChangeArrowheads="1"/>
          </p:cNvSpPr>
          <p:nvPr/>
        </p:nvSpPr>
        <p:spPr bwMode="auto">
          <a:xfrm>
            <a:off x="4733925" y="4692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5389" name="Rectangle 117">
            <a:extLst>
              <a:ext uri="{FF2B5EF4-FFF2-40B4-BE49-F238E27FC236}">
                <a16:creationId xmlns:a16="http://schemas.microsoft.com/office/drawing/2014/main" id="{8A692E73-5EEC-4519-855B-D864C301E9A5}"/>
              </a:ext>
            </a:extLst>
          </p:cNvPr>
          <p:cNvSpPr>
            <a:spLocks noChangeArrowheads="1"/>
          </p:cNvSpPr>
          <p:nvPr/>
        </p:nvSpPr>
        <p:spPr bwMode="auto">
          <a:xfrm>
            <a:off x="4421188"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390" name="Rectangle 116">
            <a:extLst>
              <a:ext uri="{FF2B5EF4-FFF2-40B4-BE49-F238E27FC236}">
                <a16:creationId xmlns:a16="http://schemas.microsoft.com/office/drawing/2014/main" id="{4796F0C6-699D-459D-817F-D34AE3A2A0AA}"/>
              </a:ext>
            </a:extLst>
          </p:cNvPr>
          <p:cNvSpPr>
            <a:spLocks noChangeArrowheads="1"/>
          </p:cNvSpPr>
          <p:nvPr/>
        </p:nvSpPr>
        <p:spPr bwMode="auto">
          <a:xfrm>
            <a:off x="4076700" y="4692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391" name="Rectangle 115">
            <a:extLst>
              <a:ext uri="{FF2B5EF4-FFF2-40B4-BE49-F238E27FC236}">
                <a16:creationId xmlns:a16="http://schemas.microsoft.com/office/drawing/2014/main" id="{B0C4DA2C-D882-4FB3-8BB8-3D218AE4E251}"/>
              </a:ext>
            </a:extLst>
          </p:cNvPr>
          <p:cNvSpPr>
            <a:spLocks noChangeArrowheads="1"/>
          </p:cNvSpPr>
          <p:nvPr/>
        </p:nvSpPr>
        <p:spPr bwMode="auto">
          <a:xfrm>
            <a:off x="3722688"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392" name="Rectangle 114">
            <a:extLst>
              <a:ext uri="{FF2B5EF4-FFF2-40B4-BE49-F238E27FC236}">
                <a16:creationId xmlns:a16="http://schemas.microsoft.com/office/drawing/2014/main" id="{5CD99EDF-DAE3-480F-A1F0-743F8613BEE2}"/>
              </a:ext>
            </a:extLst>
          </p:cNvPr>
          <p:cNvSpPr>
            <a:spLocks noChangeArrowheads="1"/>
          </p:cNvSpPr>
          <p:nvPr/>
        </p:nvSpPr>
        <p:spPr bwMode="auto">
          <a:xfrm>
            <a:off x="3408363"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393" name="Rectangle 113">
            <a:extLst>
              <a:ext uri="{FF2B5EF4-FFF2-40B4-BE49-F238E27FC236}">
                <a16:creationId xmlns:a16="http://schemas.microsoft.com/office/drawing/2014/main" id="{A30E9764-EE0C-4BBA-94C3-63A42983CDB8}"/>
              </a:ext>
            </a:extLst>
          </p:cNvPr>
          <p:cNvSpPr>
            <a:spLocks noChangeArrowheads="1"/>
          </p:cNvSpPr>
          <p:nvPr/>
        </p:nvSpPr>
        <p:spPr bwMode="auto">
          <a:xfrm>
            <a:off x="3063875"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394" name="Rectangle 112">
            <a:extLst>
              <a:ext uri="{FF2B5EF4-FFF2-40B4-BE49-F238E27FC236}">
                <a16:creationId xmlns:a16="http://schemas.microsoft.com/office/drawing/2014/main" id="{3467FFC0-CD16-40F7-BC96-8AF36B364F4C}"/>
              </a:ext>
            </a:extLst>
          </p:cNvPr>
          <p:cNvSpPr>
            <a:spLocks noChangeArrowheads="1"/>
          </p:cNvSpPr>
          <p:nvPr/>
        </p:nvSpPr>
        <p:spPr bwMode="auto">
          <a:xfrm>
            <a:off x="5060950" y="44799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395" name="Rectangle 111">
            <a:extLst>
              <a:ext uri="{FF2B5EF4-FFF2-40B4-BE49-F238E27FC236}">
                <a16:creationId xmlns:a16="http://schemas.microsoft.com/office/drawing/2014/main" id="{033174B7-9860-4C6A-93CA-838C874A1DF3}"/>
              </a:ext>
            </a:extLst>
          </p:cNvPr>
          <p:cNvSpPr>
            <a:spLocks noChangeArrowheads="1"/>
          </p:cNvSpPr>
          <p:nvPr/>
        </p:nvSpPr>
        <p:spPr bwMode="auto">
          <a:xfrm>
            <a:off x="4722813" y="44799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396" name="Rectangle 110">
            <a:extLst>
              <a:ext uri="{FF2B5EF4-FFF2-40B4-BE49-F238E27FC236}">
                <a16:creationId xmlns:a16="http://schemas.microsoft.com/office/drawing/2014/main" id="{6A442855-95A7-41CF-8448-7160CA534E47}"/>
              </a:ext>
            </a:extLst>
          </p:cNvPr>
          <p:cNvSpPr>
            <a:spLocks noChangeArrowheads="1"/>
          </p:cNvSpPr>
          <p:nvPr/>
        </p:nvSpPr>
        <p:spPr bwMode="auto">
          <a:xfrm>
            <a:off x="4421188"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397" name="Rectangle 109">
            <a:extLst>
              <a:ext uri="{FF2B5EF4-FFF2-40B4-BE49-F238E27FC236}">
                <a16:creationId xmlns:a16="http://schemas.microsoft.com/office/drawing/2014/main" id="{1CD3FE1B-B09B-4C6B-B4C6-26672A7F4201}"/>
              </a:ext>
            </a:extLst>
          </p:cNvPr>
          <p:cNvSpPr>
            <a:spLocks noChangeArrowheads="1"/>
          </p:cNvSpPr>
          <p:nvPr/>
        </p:nvSpPr>
        <p:spPr bwMode="auto">
          <a:xfrm>
            <a:off x="4076700"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398" name="Rectangle 108">
            <a:extLst>
              <a:ext uri="{FF2B5EF4-FFF2-40B4-BE49-F238E27FC236}">
                <a16:creationId xmlns:a16="http://schemas.microsoft.com/office/drawing/2014/main" id="{54B9F77F-A171-4036-AD4D-F5388655C527}"/>
              </a:ext>
            </a:extLst>
          </p:cNvPr>
          <p:cNvSpPr>
            <a:spLocks noChangeArrowheads="1"/>
          </p:cNvSpPr>
          <p:nvPr/>
        </p:nvSpPr>
        <p:spPr bwMode="auto">
          <a:xfrm>
            <a:off x="3722688" y="44704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399" name="Rectangle 107">
            <a:extLst>
              <a:ext uri="{FF2B5EF4-FFF2-40B4-BE49-F238E27FC236}">
                <a16:creationId xmlns:a16="http://schemas.microsoft.com/office/drawing/2014/main" id="{CB744A22-0202-4293-B80E-F3CF8C606FE1}"/>
              </a:ext>
            </a:extLst>
          </p:cNvPr>
          <p:cNvSpPr>
            <a:spLocks noChangeArrowheads="1"/>
          </p:cNvSpPr>
          <p:nvPr/>
        </p:nvSpPr>
        <p:spPr bwMode="auto">
          <a:xfrm>
            <a:off x="3408363" y="4471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400" name="Rectangle 106">
            <a:extLst>
              <a:ext uri="{FF2B5EF4-FFF2-40B4-BE49-F238E27FC236}">
                <a16:creationId xmlns:a16="http://schemas.microsoft.com/office/drawing/2014/main" id="{F12809BA-FAEC-4397-8C13-E9EA11460A55}"/>
              </a:ext>
            </a:extLst>
          </p:cNvPr>
          <p:cNvSpPr>
            <a:spLocks noChangeArrowheads="1"/>
          </p:cNvSpPr>
          <p:nvPr/>
        </p:nvSpPr>
        <p:spPr bwMode="auto">
          <a:xfrm>
            <a:off x="3063875" y="44719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401" name="Rectangle 105">
            <a:extLst>
              <a:ext uri="{FF2B5EF4-FFF2-40B4-BE49-F238E27FC236}">
                <a16:creationId xmlns:a16="http://schemas.microsoft.com/office/drawing/2014/main" id="{9E10C836-76DC-41D1-9D65-21C58B42CD77}"/>
              </a:ext>
            </a:extLst>
          </p:cNvPr>
          <p:cNvSpPr>
            <a:spLocks noChangeArrowheads="1"/>
          </p:cNvSpPr>
          <p:nvPr/>
        </p:nvSpPr>
        <p:spPr bwMode="auto">
          <a:xfrm>
            <a:off x="5060950" y="42608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402" name="Rectangle 104">
            <a:extLst>
              <a:ext uri="{FF2B5EF4-FFF2-40B4-BE49-F238E27FC236}">
                <a16:creationId xmlns:a16="http://schemas.microsoft.com/office/drawing/2014/main" id="{291954DB-BC07-42C4-8AAF-FE14B6F663D6}"/>
              </a:ext>
            </a:extLst>
          </p:cNvPr>
          <p:cNvSpPr>
            <a:spLocks noChangeArrowheads="1"/>
          </p:cNvSpPr>
          <p:nvPr/>
        </p:nvSpPr>
        <p:spPr bwMode="auto">
          <a:xfrm>
            <a:off x="4722813" y="4259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403" name="Rectangle 103">
            <a:extLst>
              <a:ext uri="{FF2B5EF4-FFF2-40B4-BE49-F238E27FC236}">
                <a16:creationId xmlns:a16="http://schemas.microsoft.com/office/drawing/2014/main" id="{5C13672E-2F07-48A4-B0CD-51A2C3617933}"/>
              </a:ext>
            </a:extLst>
          </p:cNvPr>
          <p:cNvSpPr>
            <a:spLocks noChangeArrowheads="1"/>
          </p:cNvSpPr>
          <p:nvPr/>
        </p:nvSpPr>
        <p:spPr bwMode="auto">
          <a:xfrm>
            <a:off x="4421188" y="42592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404" name="Rectangle 102">
            <a:extLst>
              <a:ext uri="{FF2B5EF4-FFF2-40B4-BE49-F238E27FC236}">
                <a16:creationId xmlns:a16="http://schemas.microsoft.com/office/drawing/2014/main" id="{DF22EBA2-9570-4B8B-B54B-B4C615BB82B7}"/>
              </a:ext>
            </a:extLst>
          </p:cNvPr>
          <p:cNvSpPr>
            <a:spLocks noChangeArrowheads="1"/>
          </p:cNvSpPr>
          <p:nvPr/>
        </p:nvSpPr>
        <p:spPr bwMode="auto">
          <a:xfrm>
            <a:off x="4076700" y="42592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405" name="Rectangle 101">
            <a:extLst>
              <a:ext uri="{FF2B5EF4-FFF2-40B4-BE49-F238E27FC236}">
                <a16:creationId xmlns:a16="http://schemas.microsoft.com/office/drawing/2014/main" id="{B66E5EBD-10E5-431E-8935-B080E30AC96B}"/>
              </a:ext>
            </a:extLst>
          </p:cNvPr>
          <p:cNvSpPr>
            <a:spLocks noChangeArrowheads="1"/>
          </p:cNvSpPr>
          <p:nvPr/>
        </p:nvSpPr>
        <p:spPr bwMode="auto">
          <a:xfrm>
            <a:off x="3722688" y="42687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406" name="Rectangle 100">
            <a:extLst>
              <a:ext uri="{FF2B5EF4-FFF2-40B4-BE49-F238E27FC236}">
                <a16:creationId xmlns:a16="http://schemas.microsoft.com/office/drawing/2014/main" id="{04260BB3-E4B8-4480-81F2-EB2B00456548}"/>
              </a:ext>
            </a:extLst>
          </p:cNvPr>
          <p:cNvSpPr>
            <a:spLocks noChangeArrowheads="1"/>
          </p:cNvSpPr>
          <p:nvPr/>
        </p:nvSpPr>
        <p:spPr bwMode="auto">
          <a:xfrm>
            <a:off x="3408363" y="4268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407" name="Rectangle 99">
            <a:extLst>
              <a:ext uri="{FF2B5EF4-FFF2-40B4-BE49-F238E27FC236}">
                <a16:creationId xmlns:a16="http://schemas.microsoft.com/office/drawing/2014/main" id="{EF298BC7-D2EF-4DB1-98A5-5E4510A4EF3D}"/>
              </a:ext>
            </a:extLst>
          </p:cNvPr>
          <p:cNvSpPr>
            <a:spLocks noChangeArrowheads="1"/>
          </p:cNvSpPr>
          <p:nvPr/>
        </p:nvSpPr>
        <p:spPr bwMode="auto">
          <a:xfrm>
            <a:off x="3063875" y="42687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408" name="Rectangle 98">
            <a:extLst>
              <a:ext uri="{FF2B5EF4-FFF2-40B4-BE49-F238E27FC236}">
                <a16:creationId xmlns:a16="http://schemas.microsoft.com/office/drawing/2014/main" id="{54704B3E-D49E-4A50-8ED8-F9354FA9E489}"/>
              </a:ext>
            </a:extLst>
          </p:cNvPr>
          <p:cNvSpPr>
            <a:spLocks noChangeArrowheads="1"/>
          </p:cNvSpPr>
          <p:nvPr/>
        </p:nvSpPr>
        <p:spPr bwMode="auto">
          <a:xfrm>
            <a:off x="5060950" y="4057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409" name="Rectangle 97">
            <a:extLst>
              <a:ext uri="{FF2B5EF4-FFF2-40B4-BE49-F238E27FC236}">
                <a16:creationId xmlns:a16="http://schemas.microsoft.com/office/drawing/2014/main" id="{2318A4ED-5585-4914-A9D3-B46A1F3F6846}"/>
              </a:ext>
            </a:extLst>
          </p:cNvPr>
          <p:cNvSpPr>
            <a:spLocks noChangeArrowheads="1"/>
          </p:cNvSpPr>
          <p:nvPr/>
        </p:nvSpPr>
        <p:spPr bwMode="auto">
          <a:xfrm>
            <a:off x="4722813" y="40576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410" name="Rectangle 96">
            <a:extLst>
              <a:ext uri="{FF2B5EF4-FFF2-40B4-BE49-F238E27FC236}">
                <a16:creationId xmlns:a16="http://schemas.microsoft.com/office/drawing/2014/main" id="{BA3A6769-7222-4682-B298-8972DCCC3149}"/>
              </a:ext>
            </a:extLst>
          </p:cNvPr>
          <p:cNvSpPr>
            <a:spLocks noChangeArrowheads="1"/>
          </p:cNvSpPr>
          <p:nvPr/>
        </p:nvSpPr>
        <p:spPr bwMode="auto">
          <a:xfrm>
            <a:off x="4437063" y="4060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411" name="Rectangle 95">
            <a:extLst>
              <a:ext uri="{FF2B5EF4-FFF2-40B4-BE49-F238E27FC236}">
                <a16:creationId xmlns:a16="http://schemas.microsoft.com/office/drawing/2014/main" id="{EC842C0B-00B0-4077-B778-39A06D62614E}"/>
              </a:ext>
            </a:extLst>
          </p:cNvPr>
          <p:cNvSpPr>
            <a:spLocks noChangeArrowheads="1"/>
          </p:cNvSpPr>
          <p:nvPr/>
        </p:nvSpPr>
        <p:spPr bwMode="auto">
          <a:xfrm>
            <a:off x="4092575" y="4060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412" name="Rectangle 94">
            <a:extLst>
              <a:ext uri="{FF2B5EF4-FFF2-40B4-BE49-F238E27FC236}">
                <a16:creationId xmlns:a16="http://schemas.microsoft.com/office/drawing/2014/main" id="{5951FA4E-B76A-4F83-9480-F90E98CAE219}"/>
              </a:ext>
            </a:extLst>
          </p:cNvPr>
          <p:cNvSpPr>
            <a:spLocks noChangeArrowheads="1"/>
          </p:cNvSpPr>
          <p:nvPr/>
        </p:nvSpPr>
        <p:spPr bwMode="auto">
          <a:xfrm>
            <a:off x="3738563" y="4070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413" name="Rectangle 93">
            <a:extLst>
              <a:ext uri="{FF2B5EF4-FFF2-40B4-BE49-F238E27FC236}">
                <a16:creationId xmlns:a16="http://schemas.microsoft.com/office/drawing/2014/main" id="{5EA31AA9-C896-454E-BA2F-986228A60758}"/>
              </a:ext>
            </a:extLst>
          </p:cNvPr>
          <p:cNvSpPr>
            <a:spLocks noChangeArrowheads="1"/>
          </p:cNvSpPr>
          <p:nvPr/>
        </p:nvSpPr>
        <p:spPr bwMode="auto">
          <a:xfrm>
            <a:off x="3424238" y="4071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414" name="Rectangle 92">
            <a:extLst>
              <a:ext uri="{FF2B5EF4-FFF2-40B4-BE49-F238E27FC236}">
                <a16:creationId xmlns:a16="http://schemas.microsoft.com/office/drawing/2014/main" id="{6D15FAF1-9BC4-4671-B4A9-BCF699429C75}"/>
              </a:ext>
            </a:extLst>
          </p:cNvPr>
          <p:cNvSpPr>
            <a:spLocks noChangeArrowheads="1"/>
          </p:cNvSpPr>
          <p:nvPr/>
        </p:nvSpPr>
        <p:spPr bwMode="auto">
          <a:xfrm>
            <a:off x="3079750" y="4071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415" name="Rectangle 91">
            <a:extLst>
              <a:ext uri="{FF2B5EF4-FFF2-40B4-BE49-F238E27FC236}">
                <a16:creationId xmlns:a16="http://schemas.microsoft.com/office/drawing/2014/main" id="{4004FF5D-D504-44D4-8FC7-0DCFAD16D6A1}"/>
              </a:ext>
            </a:extLst>
          </p:cNvPr>
          <p:cNvSpPr>
            <a:spLocks noChangeArrowheads="1"/>
          </p:cNvSpPr>
          <p:nvPr/>
        </p:nvSpPr>
        <p:spPr bwMode="auto">
          <a:xfrm>
            <a:off x="5078413" y="38608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416" name="Rectangle 90">
            <a:extLst>
              <a:ext uri="{FF2B5EF4-FFF2-40B4-BE49-F238E27FC236}">
                <a16:creationId xmlns:a16="http://schemas.microsoft.com/office/drawing/2014/main" id="{E17B847E-DDDE-4079-B9D3-0BADD762D481}"/>
              </a:ext>
            </a:extLst>
          </p:cNvPr>
          <p:cNvSpPr>
            <a:spLocks noChangeArrowheads="1"/>
          </p:cNvSpPr>
          <p:nvPr/>
        </p:nvSpPr>
        <p:spPr bwMode="auto">
          <a:xfrm>
            <a:off x="4738688" y="38592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417" name="Rectangle 89">
            <a:extLst>
              <a:ext uri="{FF2B5EF4-FFF2-40B4-BE49-F238E27FC236}">
                <a16:creationId xmlns:a16="http://schemas.microsoft.com/office/drawing/2014/main" id="{16D75102-41DF-491B-A1B6-6F6CA9FD6021}"/>
              </a:ext>
            </a:extLst>
          </p:cNvPr>
          <p:cNvSpPr>
            <a:spLocks noChangeArrowheads="1"/>
          </p:cNvSpPr>
          <p:nvPr/>
        </p:nvSpPr>
        <p:spPr bwMode="auto">
          <a:xfrm>
            <a:off x="4437063" y="3863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418" name="Rectangle 88">
            <a:extLst>
              <a:ext uri="{FF2B5EF4-FFF2-40B4-BE49-F238E27FC236}">
                <a16:creationId xmlns:a16="http://schemas.microsoft.com/office/drawing/2014/main" id="{FC54C65D-650D-40FB-AD72-B01D01A98057}"/>
              </a:ext>
            </a:extLst>
          </p:cNvPr>
          <p:cNvSpPr>
            <a:spLocks noChangeArrowheads="1"/>
          </p:cNvSpPr>
          <p:nvPr/>
        </p:nvSpPr>
        <p:spPr bwMode="auto">
          <a:xfrm>
            <a:off x="4092575" y="3863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419" name="Line 838">
            <a:extLst>
              <a:ext uri="{FF2B5EF4-FFF2-40B4-BE49-F238E27FC236}">
                <a16:creationId xmlns:a16="http://schemas.microsoft.com/office/drawing/2014/main" id="{9056F918-D342-4AC6-8AA0-B60DCB1C6F64}"/>
              </a:ext>
            </a:extLst>
          </p:cNvPr>
          <p:cNvSpPr>
            <a:spLocks noChangeShapeType="1"/>
          </p:cNvSpPr>
          <p:nvPr/>
        </p:nvSpPr>
        <p:spPr bwMode="auto">
          <a:xfrm flipV="1">
            <a:off x="3065463" y="370681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20" name="Rectangle 122">
            <a:extLst>
              <a:ext uri="{FF2B5EF4-FFF2-40B4-BE49-F238E27FC236}">
                <a16:creationId xmlns:a16="http://schemas.microsoft.com/office/drawing/2014/main" id="{E2F9F5D9-EB72-4A42-9A01-8F8647EB5345}"/>
              </a:ext>
            </a:extLst>
          </p:cNvPr>
          <p:cNvSpPr>
            <a:spLocks noChangeArrowheads="1"/>
          </p:cNvSpPr>
          <p:nvPr/>
        </p:nvSpPr>
        <p:spPr bwMode="auto">
          <a:xfrm>
            <a:off x="3741738" y="3867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5421" name="Rectangle 121">
            <a:extLst>
              <a:ext uri="{FF2B5EF4-FFF2-40B4-BE49-F238E27FC236}">
                <a16:creationId xmlns:a16="http://schemas.microsoft.com/office/drawing/2014/main" id="{1118810E-8EDB-49D5-A130-6E2C17C1434A}"/>
              </a:ext>
            </a:extLst>
          </p:cNvPr>
          <p:cNvSpPr>
            <a:spLocks noChangeArrowheads="1"/>
          </p:cNvSpPr>
          <p:nvPr/>
        </p:nvSpPr>
        <p:spPr bwMode="auto">
          <a:xfrm>
            <a:off x="3381375" y="3863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5422" name="Rectangle 120">
            <a:extLst>
              <a:ext uri="{FF2B5EF4-FFF2-40B4-BE49-F238E27FC236}">
                <a16:creationId xmlns:a16="http://schemas.microsoft.com/office/drawing/2014/main" id="{7FF2F40A-17F5-4346-9EA0-A06E209F89C1}"/>
              </a:ext>
            </a:extLst>
          </p:cNvPr>
          <p:cNvSpPr>
            <a:spLocks noChangeArrowheads="1"/>
          </p:cNvSpPr>
          <p:nvPr/>
        </p:nvSpPr>
        <p:spPr bwMode="auto">
          <a:xfrm>
            <a:off x="3052763" y="3863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423" name="Rectangle 119">
            <a:extLst>
              <a:ext uri="{FF2B5EF4-FFF2-40B4-BE49-F238E27FC236}">
                <a16:creationId xmlns:a16="http://schemas.microsoft.com/office/drawing/2014/main" id="{C24D0C30-F2B9-41EE-9861-8288923687DF}"/>
              </a:ext>
            </a:extLst>
          </p:cNvPr>
          <p:cNvSpPr>
            <a:spLocks noChangeArrowheads="1"/>
          </p:cNvSpPr>
          <p:nvPr/>
        </p:nvSpPr>
        <p:spPr bwMode="auto">
          <a:xfrm>
            <a:off x="5084763"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424" name="Rectangle 2">
            <a:extLst>
              <a:ext uri="{FF2B5EF4-FFF2-40B4-BE49-F238E27FC236}">
                <a16:creationId xmlns:a16="http://schemas.microsoft.com/office/drawing/2014/main" id="{BFB4ED01-E5DA-4440-86FF-F2F3E294B50C}"/>
              </a:ext>
            </a:extLst>
          </p:cNvPr>
          <p:cNvSpPr>
            <a:spLocks noChangeArrowheads="1"/>
          </p:cNvSpPr>
          <p:nvPr/>
        </p:nvSpPr>
        <p:spPr bwMode="auto">
          <a:xfrm>
            <a:off x="5064125"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425" name="Rectangle 3">
            <a:extLst>
              <a:ext uri="{FF2B5EF4-FFF2-40B4-BE49-F238E27FC236}">
                <a16:creationId xmlns:a16="http://schemas.microsoft.com/office/drawing/2014/main" id="{DFD50BE5-1780-4427-9E21-A041BEFEA7DE}"/>
              </a:ext>
            </a:extLst>
          </p:cNvPr>
          <p:cNvSpPr>
            <a:spLocks noChangeArrowheads="1"/>
          </p:cNvSpPr>
          <p:nvPr/>
        </p:nvSpPr>
        <p:spPr bwMode="auto">
          <a:xfrm>
            <a:off x="4719638"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426" name="Rectangle 4">
            <a:extLst>
              <a:ext uri="{FF2B5EF4-FFF2-40B4-BE49-F238E27FC236}">
                <a16:creationId xmlns:a16="http://schemas.microsoft.com/office/drawing/2014/main" id="{9BE1D43A-0ABE-4371-A35B-2466CB4ECAC6}"/>
              </a:ext>
            </a:extLst>
          </p:cNvPr>
          <p:cNvSpPr>
            <a:spLocks noChangeArrowheads="1"/>
          </p:cNvSpPr>
          <p:nvPr/>
        </p:nvSpPr>
        <p:spPr bwMode="auto">
          <a:xfrm>
            <a:off x="4375150"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427" name="Rectangle 5">
            <a:extLst>
              <a:ext uri="{FF2B5EF4-FFF2-40B4-BE49-F238E27FC236}">
                <a16:creationId xmlns:a16="http://schemas.microsoft.com/office/drawing/2014/main" id="{930A5657-5896-41CF-ABA6-5D65163D9BC6}"/>
              </a:ext>
            </a:extLst>
          </p:cNvPr>
          <p:cNvSpPr>
            <a:spLocks noChangeArrowheads="1"/>
          </p:cNvSpPr>
          <p:nvPr/>
        </p:nvSpPr>
        <p:spPr bwMode="auto">
          <a:xfrm>
            <a:off x="4029075" y="53403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428" name="Rectangle 6">
            <a:extLst>
              <a:ext uri="{FF2B5EF4-FFF2-40B4-BE49-F238E27FC236}">
                <a16:creationId xmlns:a16="http://schemas.microsoft.com/office/drawing/2014/main" id="{5E6FEC31-7127-4B95-867E-4EE3B50B9FE3}"/>
              </a:ext>
            </a:extLst>
          </p:cNvPr>
          <p:cNvSpPr>
            <a:spLocks noChangeArrowheads="1"/>
          </p:cNvSpPr>
          <p:nvPr/>
        </p:nvSpPr>
        <p:spPr bwMode="auto">
          <a:xfrm>
            <a:off x="3684588"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429" name="Rectangle 7">
            <a:extLst>
              <a:ext uri="{FF2B5EF4-FFF2-40B4-BE49-F238E27FC236}">
                <a16:creationId xmlns:a16="http://schemas.microsoft.com/office/drawing/2014/main" id="{1C0C24C0-681D-4DA8-9A7E-BB4D6CFC0AF2}"/>
              </a:ext>
            </a:extLst>
          </p:cNvPr>
          <p:cNvSpPr>
            <a:spLocks noChangeArrowheads="1"/>
          </p:cNvSpPr>
          <p:nvPr/>
        </p:nvSpPr>
        <p:spPr bwMode="auto">
          <a:xfrm>
            <a:off x="3340100"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430" name="Rectangle 8">
            <a:extLst>
              <a:ext uri="{FF2B5EF4-FFF2-40B4-BE49-F238E27FC236}">
                <a16:creationId xmlns:a16="http://schemas.microsoft.com/office/drawing/2014/main" id="{1726AB58-4B68-40F7-8785-A14B2893A488}"/>
              </a:ext>
            </a:extLst>
          </p:cNvPr>
          <p:cNvSpPr>
            <a:spLocks noChangeArrowheads="1"/>
          </p:cNvSpPr>
          <p:nvPr/>
        </p:nvSpPr>
        <p:spPr bwMode="auto">
          <a:xfrm>
            <a:off x="2995613"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431" name="Rectangle 9">
            <a:extLst>
              <a:ext uri="{FF2B5EF4-FFF2-40B4-BE49-F238E27FC236}">
                <a16:creationId xmlns:a16="http://schemas.microsoft.com/office/drawing/2014/main" id="{DA0E6E6A-9487-4C04-AD97-36E55A3905FA}"/>
              </a:ext>
            </a:extLst>
          </p:cNvPr>
          <p:cNvSpPr>
            <a:spLocks noChangeArrowheads="1"/>
          </p:cNvSpPr>
          <p:nvPr/>
        </p:nvSpPr>
        <p:spPr bwMode="auto">
          <a:xfrm>
            <a:off x="2995613" y="52149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2024</a:t>
            </a:r>
          </a:p>
          <a:p>
            <a:pPr algn="ctr" eaLnBrk="1" fontAlgn="b" hangingPunct="1">
              <a:spcBef>
                <a:spcPct val="0"/>
              </a:spcBef>
              <a:buFontTx/>
              <a:buNone/>
            </a:pPr>
            <a:endParaRPr lang="en-US" altLang="en-US" sz="1000" b="1"/>
          </a:p>
        </p:txBody>
      </p:sp>
      <p:sp>
        <p:nvSpPr>
          <p:cNvPr id="5432" name="Rectangle 111">
            <a:extLst>
              <a:ext uri="{FF2B5EF4-FFF2-40B4-BE49-F238E27FC236}">
                <a16:creationId xmlns:a16="http://schemas.microsoft.com/office/drawing/2014/main" id="{897100EF-7B19-4641-94CE-6500FC43E6C1}"/>
              </a:ext>
            </a:extLst>
          </p:cNvPr>
          <p:cNvSpPr>
            <a:spLocks noChangeArrowheads="1"/>
          </p:cNvSpPr>
          <p:nvPr/>
        </p:nvSpPr>
        <p:spPr bwMode="auto">
          <a:xfrm>
            <a:off x="4784725" y="63690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433" name="Rectangle 110">
            <a:extLst>
              <a:ext uri="{FF2B5EF4-FFF2-40B4-BE49-F238E27FC236}">
                <a16:creationId xmlns:a16="http://schemas.microsoft.com/office/drawing/2014/main" id="{E5D78E42-5A9C-49DC-8D67-B93EC1D97768}"/>
              </a:ext>
            </a:extLst>
          </p:cNvPr>
          <p:cNvSpPr>
            <a:spLocks noChangeArrowheads="1"/>
          </p:cNvSpPr>
          <p:nvPr/>
        </p:nvSpPr>
        <p:spPr bwMode="auto">
          <a:xfrm>
            <a:off x="4437063" y="63627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434" name="Rectangle 109">
            <a:extLst>
              <a:ext uri="{FF2B5EF4-FFF2-40B4-BE49-F238E27FC236}">
                <a16:creationId xmlns:a16="http://schemas.microsoft.com/office/drawing/2014/main" id="{0F4CA753-70D8-4697-A633-21F10172EDE6}"/>
              </a:ext>
            </a:extLst>
          </p:cNvPr>
          <p:cNvSpPr>
            <a:spLocks noChangeArrowheads="1"/>
          </p:cNvSpPr>
          <p:nvPr/>
        </p:nvSpPr>
        <p:spPr bwMode="auto">
          <a:xfrm>
            <a:off x="4092575" y="63627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435" name="Rectangle 108">
            <a:extLst>
              <a:ext uri="{FF2B5EF4-FFF2-40B4-BE49-F238E27FC236}">
                <a16:creationId xmlns:a16="http://schemas.microsoft.com/office/drawing/2014/main" id="{89E6B0DA-7097-41F7-97DD-67E67167336D}"/>
              </a:ext>
            </a:extLst>
          </p:cNvPr>
          <p:cNvSpPr>
            <a:spLocks noChangeArrowheads="1"/>
          </p:cNvSpPr>
          <p:nvPr/>
        </p:nvSpPr>
        <p:spPr bwMode="auto">
          <a:xfrm>
            <a:off x="3781425" y="636587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436" name="Rectangle 107">
            <a:extLst>
              <a:ext uri="{FF2B5EF4-FFF2-40B4-BE49-F238E27FC236}">
                <a16:creationId xmlns:a16="http://schemas.microsoft.com/office/drawing/2014/main" id="{780084BE-3E1B-4C1D-8E83-6FE2091DE36A}"/>
              </a:ext>
            </a:extLst>
          </p:cNvPr>
          <p:cNvSpPr>
            <a:spLocks noChangeArrowheads="1"/>
          </p:cNvSpPr>
          <p:nvPr/>
        </p:nvSpPr>
        <p:spPr bwMode="auto">
          <a:xfrm>
            <a:off x="3451225" y="63452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437" name="Rectangle 106">
            <a:extLst>
              <a:ext uri="{FF2B5EF4-FFF2-40B4-BE49-F238E27FC236}">
                <a16:creationId xmlns:a16="http://schemas.microsoft.com/office/drawing/2014/main" id="{2BFE88D3-9092-4BD0-923F-647603D130AA}"/>
              </a:ext>
            </a:extLst>
          </p:cNvPr>
          <p:cNvSpPr>
            <a:spLocks noChangeArrowheads="1"/>
          </p:cNvSpPr>
          <p:nvPr/>
        </p:nvSpPr>
        <p:spPr bwMode="auto">
          <a:xfrm>
            <a:off x="3078163" y="6350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438" name="Rectangle 105">
            <a:extLst>
              <a:ext uri="{FF2B5EF4-FFF2-40B4-BE49-F238E27FC236}">
                <a16:creationId xmlns:a16="http://schemas.microsoft.com/office/drawing/2014/main" id="{677B7B45-3399-4740-A0A5-442C50D739F3}"/>
              </a:ext>
            </a:extLst>
          </p:cNvPr>
          <p:cNvSpPr>
            <a:spLocks noChangeArrowheads="1"/>
          </p:cNvSpPr>
          <p:nvPr/>
        </p:nvSpPr>
        <p:spPr bwMode="auto">
          <a:xfrm>
            <a:off x="5097463" y="6140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439" name="Rectangle 104">
            <a:extLst>
              <a:ext uri="{FF2B5EF4-FFF2-40B4-BE49-F238E27FC236}">
                <a16:creationId xmlns:a16="http://schemas.microsoft.com/office/drawing/2014/main" id="{67CC4189-9910-433B-AF40-499EF5B68E1B}"/>
              </a:ext>
            </a:extLst>
          </p:cNvPr>
          <p:cNvSpPr>
            <a:spLocks noChangeArrowheads="1"/>
          </p:cNvSpPr>
          <p:nvPr/>
        </p:nvSpPr>
        <p:spPr bwMode="auto">
          <a:xfrm>
            <a:off x="4784725" y="61452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440" name="Rectangle 103">
            <a:extLst>
              <a:ext uri="{FF2B5EF4-FFF2-40B4-BE49-F238E27FC236}">
                <a16:creationId xmlns:a16="http://schemas.microsoft.com/office/drawing/2014/main" id="{EA9DB282-7C9A-469B-AF6B-F54B37732CC9}"/>
              </a:ext>
            </a:extLst>
          </p:cNvPr>
          <p:cNvSpPr>
            <a:spLocks noChangeArrowheads="1"/>
          </p:cNvSpPr>
          <p:nvPr/>
        </p:nvSpPr>
        <p:spPr bwMode="auto">
          <a:xfrm>
            <a:off x="4437063" y="61452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441" name="Rectangle 102">
            <a:extLst>
              <a:ext uri="{FF2B5EF4-FFF2-40B4-BE49-F238E27FC236}">
                <a16:creationId xmlns:a16="http://schemas.microsoft.com/office/drawing/2014/main" id="{B6388EB7-5503-4848-AB84-700A350AEA02}"/>
              </a:ext>
            </a:extLst>
          </p:cNvPr>
          <p:cNvSpPr>
            <a:spLocks noChangeArrowheads="1"/>
          </p:cNvSpPr>
          <p:nvPr/>
        </p:nvSpPr>
        <p:spPr bwMode="auto">
          <a:xfrm>
            <a:off x="4092575" y="61452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442" name="Rectangle 101">
            <a:extLst>
              <a:ext uri="{FF2B5EF4-FFF2-40B4-BE49-F238E27FC236}">
                <a16:creationId xmlns:a16="http://schemas.microsoft.com/office/drawing/2014/main" id="{94D0F69C-124B-4DA7-801E-76CA241B4C2A}"/>
              </a:ext>
            </a:extLst>
          </p:cNvPr>
          <p:cNvSpPr>
            <a:spLocks noChangeArrowheads="1"/>
          </p:cNvSpPr>
          <p:nvPr/>
        </p:nvSpPr>
        <p:spPr bwMode="auto">
          <a:xfrm>
            <a:off x="3781425" y="614997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443" name="Rectangle 100">
            <a:extLst>
              <a:ext uri="{FF2B5EF4-FFF2-40B4-BE49-F238E27FC236}">
                <a16:creationId xmlns:a16="http://schemas.microsoft.com/office/drawing/2014/main" id="{BA673D5B-4CD4-43FB-B441-EDA9CB0626FD}"/>
              </a:ext>
            </a:extLst>
          </p:cNvPr>
          <p:cNvSpPr>
            <a:spLocks noChangeArrowheads="1"/>
          </p:cNvSpPr>
          <p:nvPr/>
        </p:nvSpPr>
        <p:spPr bwMode="auto">
          <a:xfrm>
            <a:off x="3451225" y="6129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444" name="Rectangle 99">
            <a:extLst>
              <a:ext uri="{FF2B5EF4-FFF2-40B4-BE49-F238E27FC236}">
                <a16:creationId xmlns:a16="http://schemas.microsoft.com/office/drawing/2014/main" id="{CC8CBEE3-85E9-4B74-873D-D9EA00CA9657}"/>
              </a:ext>
            </a:extLst>
          </p:cNvPr>
          <p:cNvSpPr>
            <a:spLocks noChangeArrowheads="1"/>
          </p:cNvSpPr>
          <p:nvPr/>
        </p:nvSpPr>
        <p:spPr bwMode="auto">
          <a:xfrm>
            <a:off x="3078163" y="61325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445" name="Rectangle 98">
            <a:extLst>
              <a:ext uri="{FF2B5EF4-FFF2-40B4-BE49-F238E27FC236}">
                <a16:creationId xmlns:a16="http://schemas.microsoft.com/office/drawing/2014/main" id="{C0FEBB98-E355-49E7-AA51-92A2721ADF0A}"/>
              </a:ext>
            </a:extLst>
          </p:cNvPr>
          <p:cNvSpPr>
            <a:spLocks noChangeArrowheads="1"/>
          </p:cNvSpPr>
          <p:nvPr/>
        </p:nvSpPr>
        <p:spPr bwMode="auto">
          <a:xfrm>
            <a:off x="5097463" y="59261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446" name="Rectangle 97">
            <a:extLst>
              <a:ext uri="{FF2B5EF4-FFF2-40B4-BE49-F238E27FC236}">
                <a16:creationId xmlns:a16="http://schemas.microsoft.com/office/drawing/2014/main" id="{4ADBDC01-CD36-4B9B-B917-0BC5CD503D8F}"/>
              </a:ext>
            </a:extLst>
          </p:cNvPr>
          <p:cNvSpPr>
            <a:spLocks noChangeArrowheads="1"/>
          </p:cNvSpPr>
          <p:nvPr/>
        </p:nvSpPr>
        <p:spPr bwMode="auto">
          <a:xfrm>
            <a:off x="4784725" y="5929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447" name="Rectangle 96">
            <a:extLst>
              <a:ext uri="{FF2B5EF4-FFF2-40B4-BE49-F238E27FC236}">
                <a16:creationId xmlns:a16="http://schemas.microsoft.com/office/drawing/2014/main" id="{20FF5CD7-99EA-473A-8ED7-AD1C3C7CD889}"/>
              </a:ext>
            </a:extLst>
          </p:cNvPr>
          <p:cNvSpPr>
            <a:spLocks noChangeArrowheads="1"/>
          </p:cNvSpPr>
          <p:nvPr/>
        </p:nvSpPr>
        <p:spPr bwMode="auto">
          <a:xfrm>
            <a:off x="4437063" y="5929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448" name="Rectangle 95">
            <a:extLst>
              <a:ext uri="{FF2B5EF4-FFF2-40B4-BE49-F238E27FC236}">
                <a16:creationId xmlns:a16="http://schemas.microsoft.com/office/drawing/2014/main" id="{986F2080-41BB-4B9E-BA6D-440B52F8978C}"/>
              </a:ext>
            </a:extLst>
          </p:cNvPr>
          <p:cNvSpPr>
            <a:spLocks noChangeArrowheads="1"/>
          </p:cNvSpPr>
          <p:nvPr/>
        </p:nvSpPr>
        <p:spPr bwMode="auto">
          <a:xfrm>
            <a:off x="4092575" y="5929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449" name="Rectangle 94">
            <a:extLst>
              <a:ext uri="{FF2B5EF4-FFF2-40B4-BE49-F238E27FC236}">
                <a16:creationId xmlns:a16="http://schemas.microsoft.com/office/drawing/2014/main" id="{246C5437-ACCF-404C-8DF6-D57D33B9FDDD}"/>
              </a:ext>
            </a:extLst>
          </p:cNvPr>
          <p:cNvSpPr>
            <a:spLocks noChangeArrowheads="1"/>
          </p:cNvSpPr>
          <p:nvPr/>
        </p:nvSpPr>
        <p:spPr bwMode="auto">
          <a:xfrm>
            <a:off x="3781425" y="593248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450" name="Rectangle 93">
            <a:extLst>
              <a:ext uri="{FF2B5EF4-FFF2-40B4-BE49-F238E27FC236}">
                <a16:creationId xmlns:a16="http://schemas.microsoft.com/office/drawing/2014/main" id="{C5B66CF9-7932-4532-98D9-F287C0726980}"/>
              </a:ext>
            </a:extLst>
          </p:cNvPr>
          <p:cNvSpPr>
            <a:spLocks noChangeArrowheads="1"/>
          </p:cNvSpPr>
          <p:nvPr/>
        </p:nvSpPr>
        <p:spPr bwMode="auto">
          <a:xfrm>
            <a:off x="3451225" y="59118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451" name="Rectangle 92">
            <a:extLst>
              <a:ext uri="{FF2B5EF4-FFF2-40B4-BE49-F238E27FC236}">
                <a16:creationId xmlns:a16="http://schemas.microsoft.com/office/drawing/2014/main" id="{2EF17470-E7A0-41EF-89FC-3AC9AC85365C}"/>
              </a:ext>
            </a:extLst>
          </p:cNvPr>
          <p:cNvSpPr>
            <a:spLocks noChangeArrowheads="1"/>
          </p:cNvSpPr>
          <p:nvPr/>
        </p:nvSpPr>
        <p:spPr bwMode="auto">
          <a:xfrm>
            <a:off x="3078163" y="59150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452" name="Rectangle 91">
            <a:extLst>
              <a:ext uri="{FF2B5EF4-FFF2-40B4-BE49-F238E27FC236}">
                <a16:creationId xmlns:a16="http://schemas.microsoft.com/office/drawing/2014/main" id="{F77A003B-89DA-42FA-A999-E602E6C2F079}"/>
              </a:ext>
            </a:extLst>
          </p:cNvPr>
          <p:cNvSpPr>
            <a:spLocks noChangeArrowheads="1"/>
          </p:cNvSpPr>
          <p:nvPr/>
        </p:nvSpPr>
        <p:spPr bwMode="auto">
          <a:xfrm>
            <a:off x="5097463" y="5708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453" name="Rectangle 90">
            <a:extLst>
              <a:ext uri="{FF2B5EF4-FFF2-40B4-BE49-F238E27FC236}">
                <a16:creationId xmlns:a16="http://schemas.microsoft.com/office/drawing/2014/main" id="{635DEAF6-6A0A-4A4E-BDDF-BE4316D8D9F6}"/>
              </a:ext>
            </a:extLst>
          </p:cNvPr>
          <p:cNvSpPr>
            <a:spLocks noChangeArrowheads="1"/>
          </p:cNvSpPr>
          <p:nvPr/>
        </p:nvSpPr>
        <p:spPr bwMode="auto">
          <a:xfrm>
            <a:off x="4784725" y="5711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454" name="Rectangle 89">
            <a:extLst>
              <a:ext uri="{FF2B5EF4-FFF2-40B4-BE49-F238E27FC236}">
                <a16:creationId xmlns:a16="http://schemas.microsoft.com/office/drawing/2014/main" id="{0A7D2628-617C-4EBA-97B4-B6976EBB5F98}"/>
              </a:ext>
            </a:extLst>
          </p:cNvPr>
          <p:cNvSpPr>
            <a:spLocks noChangeArrowheads="1"/>
          </p:cNvSpPr>
          <p:nvPr/>
        </p:nvSpPr>
        <p:spPr bwMode="auto">
          <a:xfrm>
            <a:off x="4437063" y="57197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455" name="Rectangle 88">
            <a:extLst>
              <a:ext uri="{FF2B5EF4-FFF2-40B4-BE49-F238E27FC236}">
                <a16:creationId xmlns:a16="http://schemas.microsoft.com/office/drawing/2014/main" id="{19F4B078-E7CC-4C0C-9B3F-881E480074B7}"/>
              </a:ext>
            </a:extLst>
          </p:cNvPr>
          <p:cNvSpPr>
            <a:spLocks noChangeArrowheads="1"/>
          </p:cNvSpPr>
          <p:nvPr/>
        </p:nvSpPr>
        <p:spPr bwMode="auto">
          <a:xfrm>
            <a:off x="4092575" y="57197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456" name="Rectangle 87">
            <a:extLst>
              <a:ext uri="{FF2B5EF4-FFF2-40B4-BE49-F238E27FC236}">
                <a16:creationId xmlns:a16="http://schemas.microsoft.com/office/drawing/2014/main" id="{C1F4118F-EE65-4000-A0C2-62376595BD2D}"/>
              </a:ext>
            </a:extLst>
          </p:cNvPr>
          <p:cNvSpPr>
            <a:spLocks noChangeArrowheads="1"/>
          </p:cNvSpPr>
          <p:nvPr/>
        </p:nvSpPr>
        <p:spPr bwMode="auto">
          <a:xfrm>
            <a:off x="3781425" y="572293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457" name="Rectangle 86">
            <a:extLst>
              <a:ext uri="{FF2B5EF4-FFF2-40B4-BE49-F238E27FC236}">
                <a16:creationId xmlns:a16="http://schemas.microsoft.com/office/drawing/2014/main" id="{17CA1947-BDF4-4FC7-950F-161F411E3B9B}"/>
              </a:ext>
            </a:extLst>
          </p:cNvPr>
          <p:cNvSpPr>
            <a:spLocks noChangeArrowheads="1"/>
          </p:cNvSpPr>
          <p:nvPr/>
        </p:nvSpPr>
        <p:spPr bwMode="auto">
          <a:xfrm>
            <a:off x="3451225" y="57023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458" name="Rectangle 85">
            <a:extLst>
              <a:ext uri="{FF2B5EF4-FFF2-40B4-BE49-F238E27FC236}">
                <a16:creationId xmlns:a16="http://schemas.microsoft.com/office/drawing/2014/main" id="{0E07D5C2-41B1-49DC-942A-58CE14E0F4A0}"/>
              </a:ext>
            </a:extLst>
          </p:cNvPr>
          <p:cNvSpPr>
            <a:spLocks noChangeArrowheads="1"/>
          </p:cNvSpPr>
          <p:nvPr/>
        </p:nvSpPr>
        <p:spPr bwMode="auto">
          <a:xfrm>
            <a:off x="3078163" y="57054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459" name="Rectangle 84">
            <a:extLst>
              <a:ext uri="{FF2B5EF4-FFF2-40B4-BE49-F238E27FC236}">
                <a16:creationId xmlns:a16="http://schemas.microsoft.com/office/drawing/2014/main" id="{031F4F0A-16A7-4230-804F-836640F6F7DD}"/>
              </a:ext>
            </a:extLst>
          </p:cNvPr>
          <p:cNvSpPr>
            <a:spLocks noChangeArrowheads="1"/>
          </p:cNvSpPr>
          <p:nvPr/>
        </p:nvSpPr>
        <p:spPr bwMode="auto">
          <a:xfrm>
            <a:off x="5097463" y="54991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460" name="Rectangle 83">
            <a:extLst>
              <a:ext uri="{FF2B5EF4-FFF2-40B4-BE49-F238E27FC236}">
                <a16:creationId xmlns:a16="http://schemas.microsoft.com/office/drawing/2014/main" id="{F6BB8A43-FAA1-4FC7-BFFA-CF9377D2EF9E}"/>
              </a:ext>
            </a:extLst>
          </p:cNvPr>
          <p:cNvSpPr>
            <a:spLocks noChangeArrowheads="1"/>
          </p:cNvSpPr>
          <p:nvPr/>
        </p:nvSpPr>
        <p:spPr bwMode="auto">
          <a:xfrm>
            <a:off x="4784725" y="55022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461" name="Rectangle 82">
            <a:extLst>
              <a:ext uri="{FF2B5EF4-FFF2-40B4-BE49-F238E27FC236}">
                <a16:creationId xmlns:a16="http://schemas.microsoft.com/office/drawing/2014/main" id="{1025EC71-302D-45DA-A6A0-2154C14DBA3B}"/>
              </a:ext>
            </a:extLst>
          </p:cNvPr>
          <p:cNvSpPr>
            <a:spLocks noChangeArrowheads="1"/>
          </p:cNvSpPr>
          <p:nvPr/>
        </p:nvSpPr>
        <p:spPr bwMode="auto">
          <a:xfrm>
            <a:off x="4437063" y="55086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462" name="Rectangle 81">
            <a:extLst>
              <a:ext uri="{FF2B5EF4-FFF2-40B4-BE49-F238E27FC236}">
                <a16:creationId xmlns:a16="http://schemas.microsoft.com/office/drawing/2014/main" id="{48F0AB47-4A0A-4653-BACE-0E4FE8387588}"/>
              </a:ext>
            </a:extLst>
          </p:cNvPr>
          <p:cNvSpPr>
            <a:spLocks noChangeArrowheads="1"/>
          </p:cNvSpPr>
          <p:nvPr/>
        </p:nvSpPr>
        <p:spPr bwMode="auto">
          <a:xfrm>
            <a:off x="4092575" y="55086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5463" name="Rectangle 114">
            <a:extLst>
              <a:ext uri="{FF2B5EF4-FFF2-40B4-BE49-F238E27FC236}">
                <a16:creationId xmlns:a16="http://schemas.microsoft.com/office/drawing/2014/main" id="{58F82B3C-740B-4B84-9CC4-C7A840AD9F87}"/>
              </a:ext>
            </a:extLst>
          </p:cNvPr>
          <p:cNvSpPr>
            <a:spLocks noChangeArrowheads="1"/>
          </p:cNvSpPr>
          <p:nvPr/>
        </p:nvSpPr>
        <p:spPr bwMode="auto">
          <a:xfrm>
            <a:off x="3770313" y="55038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5464" name="Rectangle 113">
            <a:extLst>
              <a:ext uri="{FF2B5EF4-FFF2-40B4-BE49-F238E27FC236}">
                <a16:creationId xmlns:a16="http://schemas.microsoft.com/office/drawing/2014/main" id="{F2FE9554-64AD-482A-B9D8-5220D501802D}"/>
              </a:ext>
            </a:extLst>
          </p:cNvPr>
          <p:cNvSpPr>
            <a:spLocks noChangeArrowheads="1"/>
          </p:cNvSpPr>
          <p:nvPr/>
        </p:nvSpPr>
        <p:spPr bwMode="auto">
          <a:xfrm>
            <a:off x="3460750" y="55038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465" name="Rectangle 112">
            <a:extLst>
              <a:ext uri="{FF2B5EF4-FFF2-40B4-BE49-F238E27FC236}">
                <a16:creationId xmlns:a16="http://schemas.microsoft.com/office/drawing/2014/main" id="{0D50E42B-875D-448C-B1E4-1681525396AF}"/>
              </a:ext>
            </a:extLst>
          </p:cNvPr>
          <p:cNvSpPr>
            <a:spLocks noChangeArrowheads="1"/>
          </p:cNvSpPr>
          <p:nvPr/>
        </p:nvSpPr>
        <p:spPr bwMode="auto">
          <a:xfrm>
            <a:off x="3089275" y="550862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5466" name="Rectangle 112">
            <a:extLst>
              <a:ext uri="{FF2B5EF4-FFF2-40B4-BE49-F238E27FC236}">
                <a16:creationId xmlns:a16="http://schemas.microsoft.com/office/drawing/2014/main" id="{086F4047-9797-4DA7-B34A-0C91A0136F83}"/>
              </a:ext>
            </a:extLst>
          </p:cNvPr>
          <p:cNvSpPr>
            <a:spLocks noChangeArrowheads="1"/>
          </p:cNvSpPr>
          <p:nvPr/>
        </p:nvSpPr>
        <p:spPr bwMode="auto">
          <a:xfrm>
            <a:off x="5108575" y="6357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467" name="Rectangle 2">
            <a:extLst>
              <a:ext uri="{FF2B5EF4-FFF2-40B4-BE49-F238E27FC236}">
                <a16:creationId xmlns:a16="http://schemas.microsoft.com/office/drawing/2014/main" id="{25BA9EA3-1CEE-4C9A-92A8-A4E145C607F5}"/>
              </a:ext>
            </a:extLst>
          </p:cNvPr>
          <p:cNvSpPr>
            <a:spLocks noChangeArrowheads="1"/>
          </p:cNvSpPr>
          <p:nvPr/>
        </p:nvSpPr>
        <p:spPr bwMode="auto">
          <a:xfrm>
            <a:off x="5059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468" name="Rectangle 3">
            <a:extLst>
              <a:ext uri="{FF2B5EF4-FFF2-40B4-BE49-F238E27FC236}">
                <a16:creationId xmlns:a16="http://schemas.microsoft.com/office/drawing/2014/main" id="{262DD13E-928D-4115-AB4A-B508F6DBF3A2}"/>
              </a:ext>
            </a:extLst>
          </p:cNvPr>
          <p:cNvSpPr>
            <a:spLocks noChangeArrowheads="1"/>
          </p:cNvSpPr>
          <p:nvPr/>
        </p:nvSpPr>
        <p:spPr bwMode="auto">
          <a:xfrm>
            <a:off x="4710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469" name="Rectangle 4">
            <a:extLst>
              <a:ext uri="{FF2B5EF4-FFF2-40B4-BE49-F238E27FC236}">
                <a16:creationId xmlns:a16="http://schemas.microsoft.com/office/drawing/2014/main" id="{7BA727E6-708F-4F73-B90F-9F873E3D7823}"/>
              </a:ext>
            </a:extLst>
          </p:cNvPr>
          <p:cNvSpPr>
            <a:spLocks noChangeArrowheads="1"/>
          </p:cNvSpPr>
          <p:nvPr/>
        </p:nvSpPr>
        <p:spPr bwMode="auto">
          <a:xfrm>
            <a:off x="4360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470" name="Rectangle 5">
            <a:extLst>
              <a:ext uri="{FF2B5EF4-FFF2-40B4-BE49-F238E27FC236}">
                <a16:creationId xmlns:a16="http://schemas.microsoft.com/office/drawing/2014/main" id="{049FD101-1238-42E1-9BDA-D54F48F0AEBC}"/>
              </a:ext>
            </a:extLst>
          </p:cNvPr>
          <p:cNvSpPr>
            <a:spLocks noChangeArrowheads="1"/>
          </p:cNvSpPr>
          <p:nvPr/>
        </p:nvSpPr>
        <p:spPr bwMode="auto">
          <a:xfrm>
            <a:off x="40116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471" name="Rectangle 6">
            <a:extLst>
              <a:ext uri="{FF2B5EF4-FFF2-40B4-BE49-F238E27FC236}">
                <a16:creationId xmlns:a16="http://schemas.microsoft.com/office/drawing/2014/main" id="{69FBC398-F926-4483-BE25-A22B3BF98E23}"/>
              </a:ext>
            </a:extLst>
          </p:cNvPr>
          <p:cNvSpPr>
            <a:spLocks noChangeArrowheads="1"/>
          </p:cNvSpPr>
          <p:nvPr/>
        </p:nvSpPr>
        <p:spPr bwMode="auto">
          <a:xfrm>
            <a:off x="3662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472" name="Rectangle 7">
            <a:extLst>
              <a:ext uri="{FF2B5EF4-FFF2-40B4-BE49-F238E27FC236}">
                <a16:creationId xmlns:a16="http://schemas.microsoft.com/office/drawing/2014/main" id="{533DBA5F-7B85-4A5C-9C67-7E01BB6166FF}"/>
              </a:ext>
            </a:extLst>
          </p:cNvPr>
          <p:cNvSpPr>
            <a:spLocks noChangeArrowheads="1"/>
          </p:cNvSpPr>
          <p:nvPr/>
        </p:nvSpPr>
        <p:spPr bwMode="auto">
          <a:xfrm>
            <a:off x="3313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473" name="Rectangle 8">
            <a:extLst>
              <a:ext uri="{FF2B5EF4-FFF2-40B4-BE49-F238E27FC236}">
                <a16:creationId xmlns:a16="http://schemas.microsoft.com/office/drawing/2014/main" id="{4AEB455A-A4B5-4C37-ADC6-0274E0F955AD}"/>
              </a:ext>
            </a:extLst>
          </p:cNvPr>
          <p:cNvSpPr>
            <a:spLocks noChangeArrowheads="1"/>
          </p:cNvSpPr>
          <p:nvPr/>
        </p:nvSpPr>
        <p:spPr bwMode="auto">
          <a:xfrm>
            <a:off x="2963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474" name="Rectangle 9">
            <a:extLst>
              <a:ext uri="{FF2B5EF4-FFF2-40B4-BE49-F238E27FC236}">
                <a16:creationId xmlns:a16="http://schemas.microsoft.com/office/drawing/2014/main" id="{F98853AD-3FE0-4891-8247-1FE0FC85779A}"/>
              </a:ext>
            </a:extLst>
          </p:cNvPr>
          <p:cNvSpPr>
            <a:spLocks noChangeArrowheads="1"/>
          </p:cNvSpPr>
          <p:nvPr/>
        </p:nvSpPr>
        <p:spPr bwMode="auto">
          <a:xfrm>
            <a:off x="2963863" y="1901825"/>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2024</a:t>
            </a:r>
          </a:p>
        </p:txBody>
      </p:sp>
      <p:sp>
        <p:nvSpPr>
          <p:cNvPr id="5475" name="Rectangle 131">
            <a:extLst>
              <a:ext uri="{FF2B5EF4-FFF2-40B4-BE49-F238E27FC236}">
                <a16:creationId xmlns:a16="http://schemas.microsoft.com/office/drawing/2014/main" id="{6E02522D-AE39-475C-96B2-1E0703F1F59E}"/>
              </a:ext>
            </a:extLst>
          </p:cNvPr>
          <p:cNvSpPr>
            <a:spLocks noChangeArrowheads="1"/>
          </p:cNvSpPr>
          <p:nvPr/>
        </p:nvSpPr>
        <p:spPr bwMode="auto">
          <a:xfrm>
            <a:off x="4329113" y="30956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5476" name="Rectangle 130">
            <a:extLst>
              <a:ext uri="{FF2B5EF4-FFF2-40B4-BE49-F238E27FC236}">
                <a16:creationId xmlns:a16="http://schemas.microsoft.com/office/drawing/2014/main" id="{8364DF00-9A6D-4220-A897-55D90674A5A1}"/>
              </a:ext>
            </a:extLst>
          </p:cNvPr>
          <p:cNvSpPr>
            <a:spLocks noChangeArrowheads="1"/>
          </p:cNvSpPr>
          <p:nvPr/>
        </p:nvSpPr>
        <p:spPr bwMode="auto">
          <a:xfrm>
            <a:off x="3979863" y="30956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477" name="Rectangle 129">
            <a:extLst>
              <a:ext uri="{FF2B5EF4-FFF2-40B4-BE49-F238E27FC236}">
                <a16:creationId xmlns:a16="http://schemas.microsoft.com/office/drawing/2014/main" id="{D499F9A7-03B6-4DCB-A410-2234F4E3A0A3}"/>
              </a:ext>
            </a:extLst>
          </p:cNvPr>
          <p:cNvSpPr>
            <a:spLocks noChangeArrowheads="1"/>
          </p:cNvSpPr>
          <p:nvPr/>
        </p:nvSpPr>
        <p:spPr bwMode="auto">
          <a:xfrm>
            <a:off x="3646488" y="31067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478" name="Rectangle 128">
            <a:extLst>
              <a:ext uri="{FF2B5EF4-FFF2-40B4-BE49-F238E27FC236}">
                <a16:creationId xmlns:a16="http://schemas.microsoft.com/office/drawing/2014/main" id="{27B878EE-DFAD-49C1-A3B1-A2131679DC39}"/>
              </a:ext>
            </a:extLst>
          </p:cNvPr>
          <p:cNvSpPr>
            <a:spLocks noChangeArrowheads="1"/>
          </p:cNvSpPr>
          <p:nvPr/>
        </p:nvSpPr>
        <p:spPr bwMode="auto">
          <a:xfrm>
            <a:off x="3357563"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479" name="Rectangle 127">
            <a:extLst>
              <a:ext uri="{FF2B5EF4-FFF2-40B4-BE49-F238E27FC236}">
                <a16:creationId xmlns:a16="http://schemas.microsoft.com/office/drawing/2014/main" id="{B698F450-7CA4-4852-A437-D96BFC9CCC6D}"/>
              </a:ext>
            </a:extLst>
          </p:cNvPr>
          <p:cNvSpPr>
            <a:spLocks noChangeArrowheads="1"/>
          </p:cNvSpPr>
          <p:nvPr/>
        </p:nvSpPr>
        <p:spPr bwMode="auto">
          <a:xfrm>
            <a:off x="3008313"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480" name="Rectangle 126">
            <a:extLst>
              <a:ext uri="{FF2B5EF4-FFF2-40B4-BE49-F238E27FC236}">
                <a16:creationId xmlns:a16="http://schemas.microsoft.com/office/drawing/2014/main" id="{664A136E-EBC7-414A-912E-06FDFBBD1ABF}"/>
              </a:ext>
            </a:extLst>
          </p:cNvPr>
          <p:cNvSpPr>
            <a:spLocks noChangeArrowheads="1"/>
          </p:cNvSpPr>
          <p:nvPr/>
        </p:nvSpPr>
        <p:spPr bwMode="auto">
          <a:xfrm>
            <a:off x="5014913" y="2892425"/>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481" name="Rectangle 125">
            <a:extLst>
              <a:ext uri="{FF2B5EF4-FFF2-40B4-BE49-F238E27FC236}">
                <a16:creationId xmlns:a16="http://schemas.microsoft.com/office/drawing/2014/main" id="{EE5D1E7D-99C1-426D-99B9-D97051381A26}"/>
              </a:ext>
            </a:extLst>
          </p:cNvPr>
          <p:cNvSpPr>
            <a:spLocks noChangeArrowheads="1"/>
          </p:cNvSpPr>
          <p:nvPr/>
        </p:nvSpPr>
        <p:spPr bwMode="auto">
          <a:xfrm>
            <a:off x="4630738" y="2894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482" name="Rectangle 124">
            <a:extLst>
              <a:ext uri="{FF2B5EF4-FFF2-40B4-BE49-F238E27FC236}">
                <a16:creationId xmlns:a16="http://schemas.microsoft.com/office/drawing/2014/main" id="{10E9DD9C-25B6-45BD-9EE8-95C56E447977}"/>
              </a:ext>
            </a:extLst>
          </p:cNvPr>
          <p:cNvSpPr>
            <a:spLocks noChangeArrowheads="1"/>
          </p:cNvSpPr>
          <p:nvPr/>
        </p:nvSpPr>
        <p:spPr bwMode="auto">
          <a:xfrm>
            <a:off x="4329113" y="28971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483" name="Rectangle 123">
            <a:extLst>
              <a:ext uri="{FF2B5EF4-FFF2-40B4-BE49-F238E27FC236}">
                <a16:creationId xmlns:a16="http://schemas.microsoft.com/office/drawing/2014/main" id="{3EC9A45D-3903-4690-80FF-9837669381FF}"/>
              </a:ext>
            </a:extLst>
          </p:cNvPr>
          <p:cNvSpPr>
            <a:spLocks noChangeArrowheads="1"/>
          </p:cNvSpPr>
          <p:nvPr/>
        </p:nvSpPr>
        <p:spPr bwMode="auto">
          <a:xfrm>
            <a:off x="3979863" y="28971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484" name="Rectangle 122">
            <a:extLst>
              <a:ext uri="{FF2B5EF4-FFF2-40B4-BE49-F238E27FC236}">
                <a16:creationId xmlns:a16="http://schemas.microsoft.com/office/drawing/2014/main" id="{AADAC204-B4F5-4031-B4B0-F6ACDA7BABDE}"/>
              </a:ext>
            </a:extLst>
          </p:cNvPr>
          <p:cNvSpPr>
            <a:spLocks noChangeArrowheads="1"/>
          </p:cNvSpPr>
          <p:nvPr/>
        </p:nvSpPr>
        <p:spPr bwMode="auto">
          <a:xfrm>
            <a:off x="3646488" y="28924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485" name="Rectangle 121">
            <a:extLst>
              <a:ext uri="{FF2B5EF4-FFF2-40B4-BE49-F238E27FC236}">
                <a16:creationId xmlns:a16="http://schemas.microsoft.com/office/drawing/2014/main" id="{524B7DB2-A508-41EC-ACA9-C2404A6EC7E4}"/>
              </a:ext>
            </a:extLst>
          </p:cNvPr>
          <p:cNvSpPr>
            <a:spLocks noChangeArrowheads="1"/>
          </p:cNvSpPr>
          <p:nvPr/>
        </p:nvSpPr>
        <p:spPr bwMode="auto">
          <a:xfrm>
            <a:off x="3357563" y="2879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486" name="Rectangle 120">
            <a:extLst>
              <a:ext uri="{FF2B5EF4-FFF2-40B4-BE49-F238E27FC236}">
                <a16:creationId xmlns:a16="http://schemas.microsoft.com/office/drawing/2014/main" id="{1B4D8061-956D-4534-B611-66C898FD2A2C}"/>
              </a:ext>
            </a:extLst>
          </p:cNvPr>
          <p:cNvSpPr>
            <a:spLocks noChangeArrowheads="1"/>
          </p:cNvSpPr>
          <p:nvPr/>
        </p:nvSpPr>
        <p:spPr bwMode="auto">
          <a:xfrm>
            <a:off x="3008313" y="2879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487" name="Rectangle 119">
            <a:extLst>
              <a:ext uri="{FF2B5EF4-FFF2-40B4-BE49-F238E27FC236}">
                <a16:creationId xmlns:a16="http://schemas.microsoft.com/office/drawing/2014/main" id="{57B9093D-5806-4407-A589-66AC2492FCC7}"/>
              </a:ext>
            </a:extLst>
          </p:cNvPr>
          <p:cNvSpPr>
            <a:spLocks noChangeArrowheads="1"/>
          </p:cNvSpPr>
          <p:nvPr/>
        </p:nvSpPr>
        <p:spPr bwMode="auto">
          <a:xfrm>
            <a:off x="5014913" y="2678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488" name="Rectangle 118">
            <a:extLst>
              <a:ext uri="{FF2B5EF4-FFF2-40B4-BE49-F238E27FC236}">
                <a16:creationId xmlns:a16="http://schemas.microsoft.com/office/drawing/2014/main" id="{9C6A1C72-D206-4851-98C3-32D3D72E4117}"/>
              </a:ext>
            </a:extLst>
          </p:cNvPr>
          <p:cNvSpPr>
            <a:spLocks noChangeArrowheads="1"/>
          </p:cNvSpPr>
          <p:nvPr/>
        </p:nvSpPr>
        <p:spPr bwMode="auto">
          <a:xfrm>
            <a:off x="4630738" y="26797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489" name="Rectangle 117">
            <a:extLst>
              <a:ext uri="{FF2B5EF4-FFF2-40B4-BE49-F238E27FC236}">
                <a16:creationId xmlns:a16="http://schemas.microsoft.com/office/drawing/2014/main" id="{BAE85F99-9165-42CA-AF4C-693BB2BE21A1}"/>
              </a:ext>
            </a:extLst>
          </p:cNvPr>
          <p:cNvSpPr>
            <a:spLocks noChangeArrowheads="1"/>
          </p:cNvSpPr>
          <p:nvPr/>
        </p:nvSpPr>
        <p:spPr bwMode="auto">
          <a:xfrm>
            <a:off x="4329113" y="26828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490" name="Rectangle 116">
            <a:extLst>
              <a:ext uri="{FF2B5EF4-FFF2-40B4-BE49-F238E27FC236}">
                <a16:creationId xmlns:a16="http://schemas.microsoft.com/office/drawing/2014/main" id="{7D9FC375-A897-46EA-833A-248DFFD424E5}"/>
              </a:ext>
            </a:extLst>
          </p:cNvPr>
          <p:cNvSpPr>
            <a:spLocks noChangeArrowheads="1"/>
          </p:cNvSpPr>
          <p:nvPr/>
        </p:nvSpPr>
        <p:spPr bwMode="auto">
          <a:xfrm>
            <a:off x="3979863" y="26828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491" name="Rectangle 115">
            <a:extLst>
              <a:ext uri="{FF2B5EF4-FFF2-40B4-BE49-F238E27FC236}">
                <a16:creationId xmlns:a16="http://schemas.microsoft.com/office/drawing/2014/main" id="{7CFF37E5-A829-4186-B0C0-805EE3DCF473}"/>
              </a:ext>
            </a:extLst>
          </p:cNvPr>
          <p:cNvSpPr>
            <a:spLocks noChangeArrowheads="1"/>
          </p:cNvSpPr>
          <p:nvPr/>
        </p:nvSpPr>
        <p:spPr bwMode="auto">
          <a:xfrm>
            <a:off x="3646488" y="2678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492" name="Rectangle 114">
            <a:extLst>
              <a:ext uri="{FF2B5EF4-FFF2-40B4-BE49-F238E27FC236}">
                <a16:creationId xmlns:a16="http://schemas.microsoft.com/office/drawing/2014/main" id="{9431593E-73F7-4D92-9EA1-7083FD919F92}"/>
              </a:ext>
            </a:extLst>
          </p:cNvPr>
          <p:cNvSpPr>
            <a:spLocks noChangeArrowheads="1"/>
          </p:cNvSpPr>
          <p:nvPr/>
        </p:nvSpPr>
        <p:spPr bwMode="auto">
          <a:xfrm>
            <a:off x="3357563" y="26654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493" name="Rectangle 113">
            <a:extLst>
              <a:ext uri="{FF2B5EF4-FFF2-40B4-BE49-F238E27FC236}">
                <a16:creationId xmlns:a16="http://schemas.microsoft.com/office/drawing/2014/main" id="{1C2CE8F9-61BB-4F77-ADF1-414DF3B027C0}"/>
              </a:ext>
            </a:extLst>
          </p:cNvPr>
          <p:cNvSpPr>
            <a:spLocks noChangeArrowheads="1"/>
          </p:cNvSpPr>
          <p:nvPr/>
        </p:nvSpPr>
        <p:spPr bwMode="auto">
          <a:xfrm>
            <a:off x="3008313" y="26654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494" name="Rectangle 112">
            <a:extLst>
              <a:ext uri="{FF2B5EF4-FFF2-40B4-BE49-F238E27FC236}">
                <a16:creationId xmlns:a16="http://schemas.microsoft.com/office/drawing/2014/main" id="{C0D3F811-C3D7-4362-BE9F-7138E3C1F450}"/>
              </a:ext>
            </a:extLst>
          </p:cNvPr>
          <p:cNvSpPr>
            <a:spLocks noChangeArrowheads="1"/>
          </p:cNvSpPr>
          <p:nvPr/>
        </p:nvSpPr>
        <p:spPr bwMode="auto">
          <a:xfrm>
            <a:off x="5014913" y="24622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495" name="Rectangle 111">
            <a:extLst>
              <a:ext uri="{FF2B5EF4-FFF2-40B4-BE49-F238E27FC236}">
                <a16:creationId xmlns:a16="http://schemas.microsoft.com/office/drawing/2014/main" id="{61DD2097-1D5D-49BF-84ED-C1C29CAB059F}"/>
              </a:ext>
            </a:extLst>
          </p:cNvPr>
          <p:cNvSpPr>
            <a:spLocks noChangeArrowheads="1"/>
          </p:cNvSpPr>
          <p:nvPr/>
        </p:nvSpPr>
        <p:spPr bwMode="auto">
          <a:xfrm>
            <a:off x="4630738" y="24638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496" name="Rectangle 110">
            <a:extLst>
              <a:ext uri="{FF2B5EF4-FFF2-40B4-BE49-F238E27FC236}">
                <a16:creationId xmlns:a16="http://schemas.microsoft.com/office/drawing/2014/main" id="{FBD7C095-CB35-49B7-91EE-94FCF57433CA}"/>
              </a:ext>
            </a:extLst>
          </p:cNvPr>
          <p:cNvSpPr>
            <a:spLocks noChangeArrowheads="1"/>
          </p:cNvSpPr>
          <p:nvPr/>
        </p:nvSpPr>
        <p:spPr bwMode="auto">
          <a:xfrm>
            <a:off x="4329113" y="24669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497" name="Rectangle 109">
            <a:extLst>
              <a:ext uri="{FF2B5EF4-FFF2-40B4-BE49-F238E27FC236}">
                <a16:creationId xmlns:a16="http://schemas.microsoft.com/office/drawing/2014/main" id="{7AF11839-AB52-4C3A-88B9-C95EC3D48920}"/>
              </a:ext>
            </a:extLst>
          </p:cNvPr>
          <p:cNvSpPr>
            <a:spLocks noChangeArrowheads="1"/>
          </p:cNvSpPr>
          <p:nvPr/>
        </p:nvSpPr>
        <p:spPr bwMode="auto">
          <a:xfrm>
            <a:off x="3979863" y="24669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498" name="Rectangle 108">
            <a:extLst>
              <a:ext uri="{FF2B5EF4-FFF2-40B4-BE49-F238E27FC236}">
                <a16:creationId xmlns:a16="http://schemas.microsoft.com/office/drawing/2014/main" id="{E48DC8AA-6D9A-4747-AD09-47B3CA286BE9}"/>
              </a:ext>
            </a:extLst>
          </p:cNvPr>
          <p:cNvSpPr>
            <a:spLocks noChangeArrowheads="1"/>
          </p:cNvSpPr>
          <p:nvPr/>
        </p:nvSpPr>
        <p:spPr bwMode="auto">
          <a:xfrm>
            <a:off x="3646488" y="24685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499" name="Rectangle 107">
            <a:extLst>
              <a:ext uri="{FF2B5EF4-FFF2-40B4-BE49-F238E27FC236}">
                <a16:creationId xmlns:a16="http://schemas.microsoft.com/office/drawing/2014/main" id="{29083685-5C1A-426A-B087-B673A676787F}"/>
              </a:ext>
            </a:extLst>
          </p:cNvPr>
          <p:cNvSpPr>
            <a:spLocks noChangeArrowheads="1"/>
          </p:cNvSpPr>
          <p:nvPr/>
        </p:nvSpPr>
        <p:spPr bwMode="auto">
          <a:xfrm>
            <a:off x="3357563" y="24558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500" name="Rectangle 106">
            <a:extLst>
              <a:ext uri="{FF2B5EF4-FFF2-40B4-BE49-F238E27FC236}">
                <a16:creationId xmlns:a16="http://schemas.microsoft.com/office/drawing/2014/main" id="{F665BE6B-63D1-41C3-92A7-B9F74D6CA934}"/>
              </a:ext>
            </a:extLst>
          </p:cNvPr>
          <p:cNvSpPr>
            <a:spLocks noChangeArrowheads="1"/>
          </p:cNvSpPr>
          <p:nvPr/>
        </p:nvSpPr>
        <p:spPr bwMode="auto">
          <a:xfrm>
            <a:off x="3008313" y="24558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501" name="Rectangle 105">
            <a:extLst>
              <a:ext uri="{FF2B5EF4-FFF2-40B4-BE49-F238E27FC236}">
                <a16:creationId xmlns:a16="http://schemas.microsoft.com/office/drawing/2014/main" id="{3B38D76B-467A-4A31-BBE8-56529665BA53}"/>
              </a:ext>
            </a:extLst>
          </p:cNvPr>
          <p:cNvSpPr>
            <a:spLocks noChangeArrowheads="1"/>
          </p:cNvSpPr>
          <p:nvPr/>
        </p:nvSpPr>
        <p:spPr bwMode="auto">
          <a:xfrm>
            <a:off x="5014913" y="2255838"/>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502" name="Rectangle 104">
            <a:extLst>
              <a:ext uri="{FF2B5EF4-FFF2-40B4-BE49-F238E27FC236}">
                <a16:creationId xmlns:a16="http://schemas.microsoft.com/office/drawing/2014/main" id="{4E18B002-42CF-46AD-977C-EF94512CC646}"/>
              </a:ext>
            </a:extLst>
          </p:cNvPr>
          <p:cNvSpPr>
            <a:spLocks noChangeArrowheads="1"/>
          </p:cNvSpPr>
          <p:nvPr/>
        </p:nvSpPr>
        <p:spPr bwMode="auto">
          <a:xfrm>
            <a:off x="4630738" y="22558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503" name="Rectangle 103">
            <a:extLst>
              <a:ext uri="{FF2B5EF4-FFF2-40B4-BE49-F238E27FC236}">
                <a16:creationId xmlns:a16="http://schemas.microsoft.com/office/drawing/2014/main" id="{8CCD55B7-78F9-4FEF-9F9D-1FB4F0C12558}"/>
              </a:ext>
            </a:extLst>
          </p:cNvPr>
          <p:cNvSpPr>
            <a:spLocks noChangeArrowheads="1"/>
          </p:cNvSpPr>
          <p:nvPr/>
        </p:nvSpPr>
        <p:spPr bwMode="auto">
          <a:xfrm>
            <a:off x="4329113"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504" name="Rectangle 102">
            <a:extLst>
              <a:ext uri="{FF2B5EF4-FFF2-40B4-BE49-F238E27FC236}">
                <a16:creationId xmlns:a16="http://schemas.microsoft.com/office/drawing/2014/main" id="{AD04D143-41BD-46B9-8CE2-AD2956029AB6}"/>
              </a:ext>
            </a:extLst>
          </p:cNvPr>
          <p:cNvSpPr>
            <a:spLocks noChangeArrowheads="1"/>
          </p:cNvSpPr>
          <p:nvPr/>
        </p:nvSpPr>
        <p:spPr bwMode="auto">
          <a:xfrm>
            <a:off x="3979863"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505" name="Rectangle 101">
            <a:extLst>
              <a:ext uri="{FF2B5EF4-FFF2-40B4-BE49-F238E27FC236}">
                <a16:creationId xmlns:a16="http://schemas.microsoft.com/office/drawing/2014/main" id="{88DE3792-D4E5-4B08-AF40-4A67CD9B184A}"/>
              </a:ext>
            </a:extLst>
          </p:cNvPr>
          <p:cNvSpPr>
            <a:spLocks noChangeArrowheads="1"/>
          </p:cNvSpPr>
          <p:nvPr/>
        </p:nvSpPr>
        <p:spPr bwMode="auto">
          <a:xfrm>
            <a:off x="3648075"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506" name="Line 838">
            <a:extLst>
              <a:ext uri="{FF2B5EF4-FFF2-40B4-BE49-F238E27FC236}">
                <a16:creationId xmlns:a16="http://schemas.microsoft.com/office/drawing/2014/main" id="{0159E461-7327-4526-880C-FCF8F021269C}"/>
              </a:ext>
            </a:extLst>
          </p:cNvPr>
          <p:cNvSpPr>
            <a:spLocks noChangeShapeType="1"/>
          </p:cNvSpPr>
          <p:nvPr/>
        </p:nvSpPr>
        <p:spPr bwMode="auto">
          <a:xfrm flipV="1">
            <a:off x="3065463" y="206216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07" name="Rectangle 133">
            <a:extLst>
              <a:ext uri="{FF2B5EF4-FFF2-40B4-BE49-F238E27FC236}">
                <a16:creationId xmlns:a16="http://schemas.microsoft.com/office/drawing/2014/main" id="{18A46DFF-C32E-4894-9EA6-4BE621FF51C7}"/>
              </a:ext>
            </a:extLst>
          </p:cNvPr>
          <p:cNvSpPr>
            <a:spLocks noChangeArrowheads="1"/>
          </p:cNvSpPr>
          <p:nvPr/>
        </p:nvSpPr>
        <p:spPr bwMode="auto">
          <a:xfrm>
            <a:off x="3346450" y="22463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5508" name="Rectangle 132">
            <a:extLst>
              <a:ext uri="{FF2B5EF4-FFF2-40B4-BE49-F238E27FC236}">
                <a16:creationId xmlns:a16="http://schemas.microsoft.com/office/drawing/2014/main" id="{507F033C-E3DD-42FC-810E-9327ABFC34FE}"/>
              </a:ext>
            </a:extLst>
          </p:cNvPr>
          <p:cNvSpPr>
            <a:spLocks noChangeArrowheads="1"/>
          </p:cNvSpPr>
          <p:nvPr/>
        </p:nvSpPr>
        <p:spPr bwMode="auto">
          <a:xfrm>
            <a:off x="2971800" y="22510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509" name="Rectangle 133">
            <a:extLst>
              <a:ext uri="{FF2B5EF4-FFF2-40B4-BE49-F238E27FC236}">
                <a16:creationId xmlns:a16="http://schemas.microsoft.com/office/drawing/2014/main" id="{363758C9-85FA-4CCB-9BB8-33AB3501E772}"/>
              </a:ext>
            </a:extLst>
          </p:cNvPr>
          <p:cNvSpPr>
            <a:spLocks noChangeArrowheads="1"/>
          </p:cNvSpPr>
          <p:nvPr/>
        </p:nvSpPr>
        <p:spPr bwMode="auto">
          <a:xfrm>
            <a:off x="5018088"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5510" name="Rectangle 132">
            <a:extLst>
              <a:ext uri="{FF2B5EF4-FFF2-40B4-BE49-F238E27FC236}">
                <a16:creationId xmlns:a16="http://schemas.microsoft.com/office/drawing/2014/main" id="{073E5E15-5B26-4584-ADE2-7AE8752E9BE6}"/>
              </a:ext>
            </a:extLst>
          </p:cNvPr>
          <p:cNvSpPr>
            <a:spLocks noChangeArrowheads="1"/>
          </p:cNvSpPr>
          <p:nvPr/>
        </p:nvSpPr>
        <p:spPr bwMode="auto">
          <a:xfrm>
            <a:off x="4641850" y="31003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511" name="Rectangle 2">
            <a:extLst>
              <a:ext uri="{FF2B5EF4-FFF2-40B4-BE49-F238E27FC236}">
                <a16:creationId xmlns:a16="http://schemas.microsoft.com/office/drawing/2014/main" id="{B6BBD037-5C85-4367-92ED-393DAFF4EBC3}"/>
              </a:ext>
            </a:extLst>
          </p:cNvPr>
          <p:cNvSpPr>
            <a:spLocks noChangeArrowheads="1"/>
          </p:cNvSpPr>
          <p:nvPr/>
        </p:nvSpPr>
        <p:spPr bwMode="auto">
          <a:xfrm>
            <a:off x="2368550"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512" name="Rectangle 3">
            <a:extLst>
              <a:ext uri="{FF2B5EF4-FFF2-40B4-BE49-F238E27FC236}">
                <a16:creationId xmlns:a16="http://schemas.microsoft.com/office/drawing/2014/main" id="{4B99DADD-2D5C-4A22-82D6-6195A7BC3052}"/>
              </a:ext>
            </a:extLst>
          </p:cNvPr>
          <p:cNvSpPr>
            <a:spLocks noChangeArrowheads="1"/>
          </p:cNvSpPr>
          <p:nvPr/>
        </p:nvSpPr>
        <p:spPr bwMode="auto">
          <a:xfrm>
            <a:off x="2024063"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513" name="Rectangle 4">
            <a:extLst>
              <a:ext uri="{FF2B5EF4-FFF2-40B4-BE49-F238E27FC236}">
                <a16:creationId xmlns:a16="http://schemas.microsoft.com/office/drawing/2014/main" id="{B5FE43B9-9DB4-49AA-8DCC-DA81A8FC117B}"/>
              </a:ext>
            </a:extLst>
          </p:cNvPr>
          <p:cNvSpPr>
            <a:spLocks noChangeArrowheads="1"/>
          </p:cNvSpPr>
          <p:nvPr/>
        </p:nvSpPr>
        <p:spPr bwMode="auto">
          <a:xfrm>
            <a:off x="1679575"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514" name="Rectangle 5">
            <a:extLst>
              <a:ext uri="{FF2B5EF4-FFF2-40B4-BE49-F238E27FC236}">
                <a16:creationId xmlns:a16="http://schemas.microsoft.com/office/drawing/2014/main" id="{F44EB5CB-D0C9-44CA-A7F4-ECA56F2CE50F}"/>
              </a:ext>
            </a:extLst>
          </p:cNvPr>
          <p:cNvSpPr>
            <a:spLocks noChangeArrowheads="1"/>
          </p:cNvSpPr>
          <p:nvPr/>
        </p:nvSpPr>
        <p:spPr bwMode="auto">
          <a:xfrm>
            <a:off x="1335088"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515" name="Rectangle 6">
            <a:extLst>
              <a:ext uri="{FF2B5EF4-FFF2-40B4-BE49-F238E27FC236}">
                <a16:creationId xmlns:a16="http://schemas.microsoft.com/office/drawing/2014/main" id="{F4C00E1B-5A16-4369-9D28-9F14B3E16555}"/>
              </a:ext>
            </a:extLst>
          </p:cNvPr>
          <p:cNvSpPr>
            <a:spLocks noChangeArrowheads="1"/>
          </p:cNvSpPr>
          <p:nvPr/>
        </p:nvSpPr>
        <p:spPr bwMode="auto">
          <a:xfrm>
            <a:off x="990600"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516" name="Rectangle 7">
            <a:extLst>
              <a:ext uri="{FF2B5EF4-FFF2-40B4-BE49-F238E27FC236}">
                <a16:creationId xmlns:a16="http://schemas.microsoft.com/office/drawing/2014/main" id="{87CBA92F-1F5E-40CA-B401-B2E611CF8E68}"/>
              </a:ext>
            </a:extLst>
          </p:cNvPr>
          <p:cNvSpPr>
            <a:spLocks noChangeArrowheads="1"/>
          </p:cNvSpPr>
          <p:nvPr/>
        </p:nvSpPr>
        <p:spPr bwMode="auto">
          <a:xfrm>
            <a:off x="646113"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517" name="Rectangle 8">
            <a:extLst>
              <a:ext uri="{FF2B5EF4-FFF2-40B4-BE49-F238E27FC236}">
                <a16:creationId xmlns:a16="http://schemas.microsoft.com/office/drawing/2014/main" id="{7863BE3C-5E93-452D-97A9-FAFE157A5E63}"/>
              </a:ext>
            </a:extLst>
          </p:cNvPr>
          <p:cNvSpPr>
            <a:spLocks noChangeArrowheads="1"/>
          </p:cNvSpPr>
          <p:nvPr/>
        </p:nvSpPr>
        <p:spPr bwMode="auto">
          <a:xfrm>
            <a:off x="301625"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518" name="Rectangle 9">
            <a:extLst>
              <a:ext uri="{FF2B5EF4-FFF2-40B4-BE49-F238E27FC236}">
                <a16:creationId xmlns:a16="http://schemas.microsoft.com/office/drawing/2014/main" id="{8348EC5A-887B-434D-9A52-0D5D5201DDFA}"/>
              </a:ext>
            </a:extLst>
          </p:cNvPr>
          <p:cNvSpPr>
            <a:spLocks noChangeArrowheads="1"/>
          </p:cNvSpPr>
          <p:nvPr/>
        </p:nvSpPr>
        <p:spPr bwMode="auto">
          <a:xfrm>
            <a:off x="301625" y="520541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2024</a:t>
            </a:r>
          </a:p>
          <a:p>
            <a:pPr algn="ctr" eaLnBrk="1" fontAlgn="b" hangingPunct="1">
              <a:spcBef>
                <a:spcPct val="0"/>
              </a:spcBef>
              <a:buFontTx/>
              <a:buNone/>
            </a:pPr>
            <a:endParaRPr lang="en-US" altLang="en-US" sz="1000" b="1"/>
          </a:p>
        </p:txBody>
      </p:sp>
      <p:sp>
        <p:nvSpPr>
          <p:cNvPr id="5519" name="Rectangle 124">
            <a:extLst>
              <a:ext uri="{FF2B5EF4-FFF2-40B4-BE49-F238E27FC236}">
                <a16:creationId xmlns:a16="http://schemas.microsoft.com/office/drawing/2014/main" id="{580C62D2-DCA6-4363-8463-D2E7267FB95D}"/>
              </a:ext>
            </a:extLst>
          </p:cNvPr>
          <p:cNvSpPr>
            <a:spLocks noChangeArrowheads="1"/>
          </p:cNvSpPr>
          <p:nvPr/>
        </p:nvSpPr>
        <p:spPr bwMode="auto">
          <a:xfrm>
            <a:off x="1357313" y="63611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520" name="Rectangle 123">
            <a:extLst>
              <a:ext uri="{FF2B5EF4-FFF2-40B4-BE49-F238E27FC236}">
                <a16:creationId xmlns:a16="http://schemas.microsoft.com/office/drawing/2014/main" id="{CD9FB064-B336-48FC-8681-DF2083684B4A}"/>
              </a:ext>
            </a:extLst>
          </p:cNvPr>
          <p:cNvSpPr>
            <a:spLocks noChangeArrowheads="1"/>
          </p:cNvSpPr>
          <p:nvPr/>
        </p:nvSpPr>
        <p:spPr bwMode="auto">
          <a:xfrm>
            <a:off x="1012825"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5521" name="Rectangle 122">
            <a:extLst>
              <a:ext uri="{FF2B5EF4-FFF2-40B4-BE49-F238E27FC236}">
                <a16:creationId xmlns:a16="http://schemas.microsoft.com/office/drawing/2014/main" id="{6ABF100C-8C1C-4AD7-B521-7C7EAA1D4F22}"/>
              </a:ext>
            </a:extLst>
          </p:cNvPr>
          <p:cNvSpPr>
            <a:spLocks noChangeArrowheads="1"/>
          </p:cNvSpPr>
          <p:nvPr/>
        </p:nvSpPr>
        <p:spPr bwMode="auto">
          <a:xfrm>
            <a:off x="673100"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522" name="Rectangle 121">
            <a:extLst>
              <a:ext uri="{FF2B5EF4-FFF2-40B4-BE49-F238E27FC236}">
                <a16:creationId xmlns:a16="http://schemas.microsoft.com/office/drawing/2014/main" id="{B32CEF0A-A611-4FA3-A69C-710A8ED845E2}"/>
              </a:ext>
            </a:extLst>
          </p:cNvPr>
          <p:cNvSpPr>
            <a:spLocks noChangeArrowheads="1"/>
          </p:cNvSpPr>
          <p:nvPr/>
        </p:nvSpPr>
        <p:spPr bwMode="auto">
          <a:xfrm>
            <a:off x="342900"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523" name="Rectangle 120">
            <a:extLst>
              <a:ext uri="{FF2B5EF4-FFF2-40B4-BE49-F238E27FC236}">
                <a16:creationId xmlns:a16="http://schemas.microsoft.com/office/drawing/2014/main" id="{51BBB050-C591-4B92-864A-C271DA3529CF}"/>
              </a:ext>
            </a:extLst>
          </p:cNvPr>
          <p:cNvSpPr>
            <a:spLocks noChangeArrowheads="1"/>
          </p:cNvSpPr>
          <p:nvPr/>
        </p:nvSpPr>
        <p:spPr bwMode="auto">
          <a:xfrm>
            <a:off x="2363788" y="61468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524" name="Rectangle 119">
            <a:extLst>
              <a:ext uri="{FF2B5EF4-FFF2-40B4-BE49-F238E27FC236}">
                <a16:creationId xmlns:a16="http://schemas.microsoft.com/office/drawing/2014/main" id="{10124FC8-BB0A-4217-BFE4-36CC001116B6}"/>
              </a:ext>
            </a:extLst>
          </p:cNvPr>
          <p:cNvSpPr>
            <a:spLocks noChangeArrowheads="1"/>
          </p:cNvSpPr>
          <p:nvPr/>
        </p:nvSpPr>
        <p:spPr bwMode="auto">
          <a:xfrm>
            <a:off x="2017713" y="6145213"/>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525" name="Rectangle 118">
            <a:extLst>
              <a:ext uri="{FF2B5EF4-FFF2-40B4-BE49-F238E27FC236}">
                <a16:creationId xmlns:a16="http://schemas.microsoft.com/office/drawing/2014/main" id="{6FCC4B42-FFFA-4F95-8264-8B8DA27F118F}"/>
              </a:ext>
            </a:extLst>
          </p:cNvPr>
          <p:cNvSpPr>
            <a:spLocks noChangeArrowheads="1"/>
          </p:cNvSpPr>
          <p:nvPr/>
        </p:nvSpPr>
        <p:spPr bwMode="auto">
          <a:xfrm>
            <a:off x="1655763" y="61483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526" name="Rectangle 117">
            <a:extLst>
              <a:ext uri="{FF2B5EF4-FFF2-40B4-BE49-F238E27FC236}">
                <a16:creationId xmlns:a16="http://schemas.microsoft.com/office/drawing/2014/main" id="{14F3FD54-8290-4EC3-8C1D-D1449D226693}"/>
              </a:ext>
            </a:extLst>
          </p:cNvPr>
          <p:cNvSpPr>
            <a:spLocks noChangeArrowheads="1"/>
          </p:cNvSpPr>
          <p:nvPr/>
        </p:nvSpPr>
        <p:spPr bwMode="auto">
          <a:xfrm>
            <a:off x="1357313" y="61483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527" name="Rectangle 116">
            <a:extLst>
              <a:ext uri="{FF2B5EF4-FFF2-40B4-BE49-F238E27FC236}">
                <a16:creationId xmlns:a16="http://schemas.microsoft.com/office/drawing/2014/main" id="{4D658BC6-50B1-4458-9C59-6E2AB51761CD}"/>
              </a:ext>
            </a:extLst>
          </p:cNvPr>
          <p:cNvSpPr>
            <a:spLocks noChangeArrowheads="1"/>
          </p:cNvSpPr>
          <p:nvPr/>
        </p:nvSpPr>
        <p:spPr bwMode="auto">
          <a:xfrm>
            <a:off x="1012825" y="61483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528" name="Rectangle 115">
            <a:extLst>
              <a:ext uri="{FF2B5EF4-FFF2-40B4-BE49-F238E27FC236}">
                <a16:creationId xmlns:a16="http://schemas.microsoft.com/office/drawing/2014/main" id="{ED36CC5F-0A19-4F04-BD57-1595E46A90AF}"/>
              </a:ext>
            </a:extLst>
          </p:cNvPr>
          <p:cNvSpPr>
            <a:spLocks noChangeArrowheads="1"/>
          </p:cNvSpPr>
          <p:nvPr/>
        </p:nvSpPr>
        <p:spPr bwMode="auto">
          <a:xfrm>
            <a:off x="673100" y="61483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529" name="Rectangle 114">
            <a:extLst>
              <a:ext uri="{FF2B5EF4-FFF2-40B4-BE49-F238E27FC236}">
                <a16:creationId xmlns:a16="http://schemas.microsoft.com/office/drawing/2014/main" id="{0964A847-45EE-41CA-9F10-A9685A001EC5}"/>
              </a:ext>
            </a:extLst>
          </p:cNvPr>
          <p:cNvSpPr>
            <a:spLocks noChangeArrowheads="1"/>
          </p:cNvSpPr>
          <p:nvPr/>
        </p:nvSpPr>
        <p:spPr bwMode="auto">
          <a:xfrm>
            <a:off x="342900" y="6132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530" name="Rectangle 113">
            <a:extLst>
              <a:ext uri="{FF2B5EF4-FFF2-40B4-BE49-F238E27FC236}">
                <a16:creationId xmlns:a16="http://schemas.microsoft.com/office/drawing/2014/main" id="{65AE6764-2FE5-4A48-AD60-384FA946BB51}"/>
              </a:ext>
            </a:extLst>
          </p:cNvPr>
          <p:cNvSpPr>
            <a:spLocks noChangeArrowheads="1"/>
          </p:cNvSpPr>
          <p:nvPr/>
        </p:nvSpPr>
        <p:spPr bwMode="auto">
          <a:xfrm>
            <a:off x="2363788" y="59182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531" name="Rectangle 112">
            <a:extLst>
              <a:ext uri="{FF2B5EF4-FFF2-40B4-BE49-F238E27FC236}">
                <a16:creationId xmlns:a16="http://schemas.microsoft.com/office/drawing/2014/main" id="{D059CDDB-BAC5-4539-9D8B-C0341E3F814B}"/>
              </a:ext>
            </a:extLst>
          </p:cNvPr>
          <p:cNvSpPr>
            <a:spLocks noChangeArrowheads="1"/>
          </p:cNvSpPr>
          <p:nvPr/>
        </p:nvSpPr>
        <p:spPr bwMode="auto">
          <a:xfrm>
            <a:off x="201771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532" name="Rectangle 111">
            <a:extLst>
              <a:ext uri="{FF2B5EF4-FFF2-40B4-BE49-F238E27FC236}">
                <a16:creationId xmlns:a16="http://schemas.microsoft.com/office/drawing/2014/main" id="{EC59D1B1-CC08-4970-9D18-B04107AA2133}"/>
              </a:ext>
            </a:extLst>
          </p:cNvPr>
          <p:cNvSpPr>
            <a:spLocks noChangeArrowheads="1"/>
          </p:cNvSpPr>
          <p:nvPr/>
        </p:nvSpPr>
        <p:spPr bwMode="auto">
          <a:xfrm>
            <a:off x="165576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533" name="Rectangle 110">
            <a:extLst>
              <a:ext uri="{FF2B5EF4-FFF2-40B4-BE49-F238E27FC236}">
                <a16:creationId xmlns:a16="http://schemas.microsoft.com/office/drawing/2014/main" id="{00BAB1DF-302A-4C7E-83B6-A098DFB9BD3D}"/>
              </a:ext>
            </a:extLst>
          </p:cNvPr>
          <p:cNvSpPr>
            <a:spLocks noChangeArrowheads="1"/>
          </p:cNvSpPr>
          <p:nvPr/>
        </p:nvSpPr>
        <p:spPr bwMode="auto">
          <a:xfrm>
            <a:off x="135731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534" name="Rectangle 109">
            <a:extLst>
              <a:ext uri="{FF2B5EF4-FFF2-40B4-BE49-F238E27FC236}">
                <a16:creationId xmlns:a16="http://schemas.microsoft.com/office/drawing/2014/main" id="{84963568-14B2-45A7-AB7A-9CD0D3AA1B9E}"/>
              </a:ext>
            </a:extLst>
          </p:cNvPr>
          <p:cNvSpPr>
            <a:spLocks noChangeArrowheads="1"/>
          </p:cNvSpPr>
          <p:nvPr/>
        </p:nvSpPr>
        <p:spPr bwMode="auto">
          <a:xfrm>
            <a:off x="1012825" y="59182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535" name="Rectangle 108">
            <a:extLst>
              <a:ext uri="{FF2B5EF4-FFF2-40B4-BE49-F238E27FC236}">
                <a16:creationId xmlns:a16="http://schemas.microsoft.com/office/drawing/2014/main" id="{B99E9954-A6C1-49FD-AD22-2C668825AA8C}"/>
              </a:ext>
            </a:extLst>
          </p:cNvPr>
          <p:cNvSpPr>
            <a:spLocks noChangeArrowheads="1"/>
          </p:cNvSpPr>
          <p:nvPr/>
        </p:nvSpPr>
        <p:spPr bwMode="auto">
          <a:xfrm>
            <a:off x="673100" y="59182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536" name="Rectangle 107">
            <a:extLst>
              <a:ext uri="{FF2B5EF4-FFF2-40B4-BE49-F238E27FC236}">
                <a16:creationId xmlns:a16="http://schemas.microsoft.com/office/drawing/2014/main" id="{327BBDB4-0185-423B-B76A-8342D615F987}"/>
              </a:ext>
            </a:extLst>
          </p:cNvPr>
          <p:cNvSpPr>
            <a:spLocks noChangeArrowheads="1"/>
          </p:cNvSpPr>
          <p:nvPr/>
        </p:nvSpPr>
        <p:spPr bwMode="auto">
          <a:xfrm>
            <a:off x="342900" y="5902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537" name="Rectangle 106">
            <a:extLst>
              <a:ext uri="{FF2B5EF4-FFF2-40B4-BE49-F238E27FC236}">
                <a16:creationId xmlns:a16="http://schemas.microsoft.com/office/drawing/2014/main" id="{741BDDB4-C6AB-467B-9F5F-312AC75C1B67}"/>
              </a:ext>
            </a:extLst>
          </p:cNvPr>
          <p:cNvSpPr>
            <a:spLocks noChangeArrowheads="1"/>
          </p:cNvSpPr>
          <p:nvPr/>
        </p:nvSpPr>
        <p:spPr bwMode="auto">
          <a:xfrm>
            <a:off x="2363788"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538" name="Rectangle 105">
            <a:extLst>
              <a:ext uri="{FF2B5EF4-FFF2-40B4-BE49-F238E27FC236}">
                <a16:creationId xmlns:a16="http://schemas.microsoft.com/office/drawing/2014/main" id="{97C653AC-44FC-4CDA-9645-3E78296ED18A}"/>
              </a:ext>
            </a:extLst>
          </p:cNvPr>
          <p:cNvSpPr>
            <a:spLocks noChangeArrowheads="1"/>
          </p:cNvSpPr>
          <p:nvPr/>
        </p:nvSpPr>
        <p:spPr bwMode="auto">
          <a:xfrm>
            <a:off x="201771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539" name="Rectangle 104">
            <a:extLst>
              <a:ext uri="{FF2B5EF4-FFF2-40B4-BE49-F238E27FC236}">
                <a16:creationId xmlns:a16="http://schemas.microsoft.com/office/drawing/2014/main" id="{9B91517D-FA39-4314-A794-AF85B2879C93}"/>
              </a:ext>
            </a:extLst>
          </p:cNvPr>
          <p:cNvSpPr>
            <a:spLocks noChangeArrowheads="1"/>
          </p:cNvSpPr>
          <p:nvPr/>
        </p:nvSpPr>
        <p:spPr bwMode="auto">
          <a:xfrm>
            <a:off x="165576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540" name="Rectangle 103">
            <a:extLst>
              <a:ext uri="{FF2B5EF4-FFF2-40B4-BE49-F238E27FC236}">
                <a16:creationId xmlns:a16="http://schemas.microsoft.com/office/drawing/2014/main" id="{02992402-D3E6-4D68-AF06-75199A312D5E}"/>
              </a:ext>
            </a:extLst>
          </p:cNvPr>
          <p:cNvSpPr>
            <a:spLocks noChangeArrowheads="1"/>
          </p:cNvSpPr>
          <p:nvPr/>
        </p:nvSpPr>
        <p:spPr bwMode="auto">
          <a:xfrm>
            <a:off x="135731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541" name="Rectangle 102">
            <a:extLst>
              <a:ext uri="{FF2B5EF4-FFF2-40B4-BE49-F238E27FC236}">
                <a16:creationId xmlns:a16="http://schemas.microsoft.com/office/drawing/2014/main" id="{AC90D8D8-E3C2-4BE6-AF13-C4FD709DF02A}"/>
              </a:ext>
            </a:extLst>
          </p:cNvPr>
          <p:cNvSpPr>
            <a:spLocks noChangeArrowheads="1"/>
          </p:cNvSpPr>
          <p:nvPr/>
        </p:nvSpPr>
        <p:spPr bwMode="auto">
          <a:xfrm>
            <a:off x="1012825" y="5688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542" name="Rectangle 101">
            <a:extLst>
              <a:ext uri="{FF2B5EF4-FFF2-40B4-BE49-F238E27FC236}">
                <a16:creationId xmlns:a16="http://schemas.microsoft.com/office/drawing/2014/main" id="{1EC2B053-F248-4139-9162-F789F624CEFD}"/>
              </a:ext>
            </a:extLst>
          </p:cNvPr>
          <p:cNvSpPr>
            <a:spLocks noChangeArrowheads="1"/>
          </p:cNvSpPr>
          <p:nvPr/>
        </p:nvSpPr>
        <p:spPr bwMode="auto">
          <a:xfrm>
            <a:off x="673100" y="5688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543" name="Rectangle 100">
            <a:extLst>
              <a:ext uri="{FF2B5EF4-FFF2-40B4-BE49-F238E27FC236}">
                <a16:creationId xmlns:a16="http://schemas.microsoft.com/office/drawing/2014/main" id="{72350894-5109-48C6-8234-587762568D17}"/>
              </a:ext>
            </a:extLst>
          </p:cNvPr>
          <p:cNvSpPr>
            <a:spLocks noChangeArrowheads="1"/>
          </p:cNvSpPr>
          <p:nvPr/>
        </p:nvSpPr>
        <p:spPr bwMode="auto">
          <a:xfrm>
            <a:off x="342900" y="5675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544" name="Rectangle 99">
            <a:extLst>
              <a:ext uri="{FF2B5EF4-FFF2-40B4-BE49-F238E27FC236}">
                <a16:creationId xmlns:a16="http://schemas.microsoft.com/office/drawing/2014/main" id="{227B2F74-B816-4935-B339-3BB2EDC1E4A0}"/>
              </a:ext>
            </a:extLst>
          </p:cNvPr>
          <p:cNvSpPr>
            <a:spLocks noChangeArrowheads="1"/>
          </p:cNvSpPr>
          <p:nvPr/>
        </p:nvSpPr>
        <p:spPr bwMode="auto">
          <a:xfrm>
            <a:off x="2363788"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545" name="Rectangle 98">
            <a:extLst>
              <a:ext uri="{FF2B5EF4-FFF2-40B4-BE49-F238E27FC236}">
                <a16:creationId xmlns:a16="http://schemas.microsoft.com/office/drawing/2014/main" id="{55AEC540-8A77-40F9-B4DB-0657AD41981E}"/>
              </a:ext>
            </a:extLst>
          </p:cNvPr>
          <p:cNvSpPr>
            <a:spLocks noChangeArrowheads="1"/>
          </p:cNvSpPr>
          <p:nvPr/>
        </p:nvSpPr>
        <p:spPr bwMode="auto">
          <a:xfrm>
            <a:off x="201771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546" name="Rectangle 97">
            <a:extLst>
              <a:ext uri="{FF2B5EF4-FFF2-40B4-BE49-F238E27FC236}">
                <a16:creationId xmlns:a16="http://schemas.microsoft.com/office/drawing/2014/main" id="{286800B6-062F-4884-8452-325D0311ED52}"/>
              </a:ext>
            </a:extLst>
          </p:cNvPr>
          <p:cNvSpPr>
            <a:spLocks noChangeArrowheads="1"/>
          </p:cNvSpPr>
          <p:nvPr/>
        </p:nvSpPr>
        <p:spPr bwMode="auto">
          <a:xfrm>
            <a:off x="165576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547" name="Rectangle 96">
            <a:extLst>
              <a:ext uri="{FF2B5EF4-FFF2-40B4-BE49-F238E27FC236}">
                <a16:creationId xmlns:a16="http://schemas.microsoft.com/office/drawing/2014/main" id="{5B2B8259-1318-4995-9380-07468AB68A18}"/>
              </a:ext>
            </a:extLst>
          </p:cNvPr>
          <p:cNvSpPr>
            <a:spLocks noChangeArrowheads="1"/>
          </p:cNvSpPr>
          <p:nvPr/>
        </p:nvSpPr>
        <p:spPr bwMode="auto">
          <a:xfrm>
            <a:off x="135731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548" name="Rectangle 95">
            <a:extLst>
              <a:ext uri="{FF2B5EF4-FFF2-40B4-BE49-F238E27FC236}">
                <a16:creationId xmlns:a16="http://schemas.microsoft.com/office/drawing/2014/main" id="{8F20BE08-89BC-4CA2-9848-16495DE349B8}"/>
              </a:ext>
            </a:extLst>
          </p:cNvPr>
          <p:cNvSpPr>
            <a:spLocks noChangeArrowheads="1"/>
          </p:cNvSpPr>
          <p:nvPr/>
        </p:nvSpPr>
        <p:spPr bwMode="auto">
          <a:xfrm>
            <a:off x="1012825" y="54610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549" name="Rectangle 94">
            <a:extLst>
              <a:ext uri="{FF2B5EF4-FFF2-40B4-BE49-F238E27FC236}">
                <a16:creationId xmlns:a16="http://schemas.microsoft.com/office/drawing/2014/main" id="{E4D8B599-179A-49BC-ABA4-48B770E2EA25}"/>
              </a:ext>
            </a:extLst>
          </p:cNvPr>
          <p:cNvSpPr>
            <a:spLocks noChangeArrowheads="1"/>
          </p:cNvSpPr>
          <p:nvPr/>
        </p:nvSpPr>
        <p:spPr bwMode="auto">
          <a:xfrm>
            <a:off x="673100" y="54610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550" name="Rectangle 93">
            <a:extLst>
              <a:ext uri="{FF2B5EF4-FFF2-40B4-BE49-F238E27FC236}">
                <a16:creationId xmlns:a16="http://schemas.microsoft.com/office/drawing/2014/main" id="{90B08759-F833-4AFC-A6B2-DB28F7259680}"/>
              </a:ext>
            </a:extLst>
          </p:cNvPr>
          <p:cNvSpPr>
            <a:spLocks noChangeArrowheads="1"/>
          </p:cNvSpPr>
          <p:nvPr/>
        </p:nvSpPr>
        <p:spPr bwMode="auto">
          <a:xfrm>
            <a:off x="342900" y="54625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551" name="Rectangle 126">
            <a:extLst>
              <a:ext uri="{FF2B5EF4-FFF2-40B4-BE49-F238E27FC236}">
                <a16:creationId xmlns:a16="http://schemas.microsoft.com/office/drawing/2014/main" id="{9B3E22C5-30B1-4592-BCA3-B46883694EAA}"/>
              </a:ext>
            </a:extLst>
          </p:cNvPr>
          <p:cNvSpPr>
            <a:spLocks noChangeArrowheads="1"/>
          </p:cNvSpPr>
          <p:nvPr/>
        </p:nvSpPr>
        <p:spPr bwMode="auto">
          <a:xfrm>
            <a:off x="2351088" y="6365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5552" name="Rectangle 126">
            <a:extLst>
              <a:ext uri="{FF2B5EF4-FFF2-40B4-BE49-F238E27FC236}">
                <a16:creationId xmlns:a16="http://schemas.microsoft.com/office/drawing/2014/main" id="{D1F3E207-5A2C-4B71-8DEE-7E5FEC4B3848}"/>
              </a:ext>
            </a:extLst>
          </p:cNvPr>
          <p:cNvSpPr>
            <a:spLocks noChangeArrowheads="1"/>
          </p:cNvSpPr>
          <p:nvPr/>
        </p:nvSpPr>
        <p:spPr bwMode="auto">
          <a:xfrm>
            <a:off x="2035175"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5553" name="Rectangle 125">
            <a:extLst>
              <a:ext uri="{FF2B5EF4-FFF2-40B4-BE49-F238E27FC236}">
                <a16:creationId xmlns:a16="http://schemas.microsoft.com/office/drawing/2014/main" id="{D2F120C3-7442-4215-8DD5-80321D20809A}"/>
              </a:ext>
            </a:extLst>
          </p:cNvPr>
          <p:cNvSpPr>
            <a:spLocks noChangeArrowheads="1"/>
          </p:cNvSpPr>
          <p:nvPr/>
        </p:nvSpPr>
        <p:spPr bwMode="auto">
          <a:xfrm>
            <a:off x="1671638" y="63611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5554" name="Rectangle 13">
            <a:extLst>
              <a:ext uri="{FF2B5EF4-FFF2-40B4-BE49-F238E27FC236}">
                <a16:creationId xmlns:a16="http://schemas.microsoft.com/office/drawing/2014/main" id="{9D161985-FC74-44F9-A695-521561BA829A}"/>
              </a:ext>
            </a:extLst>
          </p:cNvPr>
          <p:cNvSpPr>
            <a:spLocks noChangeArrowheads="1"/>
          </p:cNvSpPr>
          <p:nvPr/>
        </p:nvSpPr>
        <p:spPr bwMode="auto">
          <a:xfrm>
            <a:off x="2317750" y="14097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5555" name="Rectangle 14">
            <a:extLst>
              <a:ext uri="{FF2B5EF4-FFF2-40B4-BE49-F238E27FC236}">
                <a16:creationId xmlns:a16="http://schemas.microsoft.com/office/drawing/2014/main" id="{E94B612D-CEEF-4592-99A4-A99CDFD81BDB}"/>
              </a:ext>
            </a:extLst>
          </p:cNvPr>
          <p:cNvSpPr>
            <a:spLocks noChangeArrowheads="1"/>
          </p:cNvSpPr>
          <p:nvPr/>
        </p:nvSpPr>
        <p:spPr bwMode="auto">
          <a:xfrm>
            <a:off x="1958975" y="1403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5556" name="Rectangle 13">
            <a:extLst>
              <a:ext uri="{FF2B5EF4-FFF2-40B4-BE49-F238E27FC236}">
                <a16:creationId xmlns:a16="http://schemas.microsoft.com/office/drawing/2014/main" id="{E2A1FF83-2375-42EF-B2D1-8644C346A96F}"/>
              </a:ext>
            </a:extLst>
          </p:cNvPr>
          <p:cNvSpPr>
            <a:spLocks noChangeArrowheads="1"/>
          </p:cNvSpPr>
          <p:nvPr/>
        </p:nvSpPr>
        <p:spPr bwMode="auto">
          <a:xfrm>
            <a:off x="1625600" y="14097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5557" name="Rectangle 14">
            <a:extLst>
              <a:ext uri="{FF2B5EF4-FFF2-40B4-BE49-F238E27FC236}">
                <a16:creationId xmlns:a16="http://schemas.microsoft.com/office/drawing/2014/main" id="{0D5F3690-1E86-4DEE-9435-8AEDA2652724}"/>
              </a:ext>
            </a:extLst>
          </p:cNvPr>
          <p:cNvSpPr>
            <a:spLocks noChangeArrowheads="1"/>
          </p:cNvSpPr>
          <p:nvPr/>
        </p:nvSpPr>
        <p:spPr bwMode="auto">
          <a:xfrm>
            <a:off x="1339850" y="1403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558" name="Rectangle 2">
            <a:extLst>
              <a:ext uri="{FF2B5EF4-FFF2-40B4-BE49-F238E27FC236}">
                <a16:creationId xmlns:a16="http://schemas.microsoft.com/office/drawing/2014/main" id="{5CE597BD-8EB1-472E-9AA8-6225BAC8FE61}"/>
              </a:ext>
            </a:extLst>
          </p:cNvPr>
          <p:cNvSpPr>
            <a:spLocks noChangeArrowheads="1"/>
          </p:cNvSpPr>
          <p:nvPr/>
        </p:nvSpPr>
        <p:spPr bwMode="auto">
          <a:xfrm>
            <a:off x="5072063"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559" name="Rectangle 3">
            <a:extLst>
              <a:ext uri="{FF2B5EF4-FFF2-40B4-BE49-F238E27FC236}">
                <a16:creationId xmlns:a16="http://schemas.microsoft.com/office/drawing/2014/main" id="{30B90005-179F-4582-9291-393FB5000ABB}"/>
              </a:ext>
            </a:extLst>
          </p:cNvPr>
          <p:cNvSpPr>
            <a:spLocks noChangeArrowheads="1"/>
          </p:cNvSpPr>
          <p:nvPr/>
        </p:nvSpPr>
        <p:spPr bwMode="auto">
          <a:xfrm>
            <a:off x="4727575"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560" name="Rectangle 4">
            <a:extLst>
              <a:ext uri="{FF2B5EF4-FFF2-40B4-BE49-F238E27FC236}">
                <a16:creationId xmlns:a16="http://schemas.microsoft.com/office/drawing/2014/main" id="{1841A709-692F-442E-BF70-3FBAEB0CCCEC}"/>
              </a:ext>
            </a:extLst>
          </p:cNvPr>
          <p:cNvSpPr>
            <a:spLocks noChangeArrowheads="1"/>
          </p:cNvSpPr>
          <p:nvPr/>
        </p:nvSpPr>
        <p:spPr bwMode="auto">
          <a:xfrm>
            <a:off x="4383088"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561" name="Rectangle 5">
            <a:extLst>
              <a:ext uri="{FF2B5EF4-FFF2-40B4-BE49-F238E27FC236}">
                <a16:creationId xmlns:a16="http://schemas.microsoft.com/office/drawing/2014/main" id="{C6FE0171-AD28-4AB2-9B18-A5174858CEE2}"/>
              </a:ext>
            </a:extLst>
          </p:cNvPr>
          <p:cNvSpPr>
            <a:spLocks noChangeArrowheads="1"/>
          </p:cNvSpPr>
          <p:nvPr/>
        </p:nvSpPr>
        <p:spPr bwMode="auto">
          <a:xfrm>
            <a:off x="4038600"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562" name="Rectangle 6">
            <a:extLst>
              <a:ext uri="{FF2B5EF4-FFF2-40B4-BE49-F238E27FC236}">
                <a16:creationId xmlns:a16="http://schemas.microsoft.com/office/drawing/2014/main" id="{D3635077-67AE-4CA4-A7AC-9975DBD9D404}"/>
              </a:ext>
            </a:extLst>
          </p:cNvPr>
          <p:cNvSpPr>
            <a:spLocks noChangeArrowheads="1"/>
          </p:cNvSpPr>
          <p:nvPr/>
        </p:nvSpPr>
        <p:spPr bwMode="auto">
          <a:xfrm>
            <a:off x="3694113"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563" name="Rectangle 7">
            <a:extLst>
              <a:ext uri="{FF2B5EF4-FFF2-40B4-BE49-F238E27FC236}">
                <a16:creationId xmlns:a16="http://schemas.microsoft.com/office/drawing/2014/main" id="{8B96DA7C-93D5-4D8A-A3DB-C7F5C5598E29}"/>
              </a:ext>
            </a:extLst>
          </p:cNvPr>
          <p:cNvSpPr>
            <a:spLocks noChangeArrowheads="1"/>
          </p:cNvSpPr>
          <p:nvPr/>
        </p:nvSpPr>
        <p:spPr bwMode="auto">
          <a:xfrm>
            <a:off x="3349625"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564" name="Rectangle 8">
            <a:extLst>
              <a:ext uri="{FF2B5EF4-FFF2-40B4-BE49-F238E27FC236}">
                <a16:creationId xmlns:a16="http://schemas.microsoft.com/office/drawing/2014/main" id="{A7515BB6-37D6-4E45-81D7-1B396379B572}"/>
              </a:ext>
            </a:extLst>
          </p:cNvPr>
          <p:cNvSpPr>
            <a:spLocks noChangeArrowheads="1"/>
          </p:cNvSpPr>
          <p:nvPr/>
        </p:nvSpPr>
        <p:spPr bwMode="auto">
          <a:xfrm>
            <a:off x="3000375" y="309563"/>
            <a:ext cx="349250"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565" name="Rectangle 9">
            <a:extLst>
              <a:ext uri="{FF2B5EF4-FFF2-40B4-BE49-F238E27FC236}">
                <a16:creationId xmlns:a16="http://schemas.microsoft.com/office/drawing/2014/main" id="{6002DB68-7249-4168-9443-EB7E9191D481}"/>
              </a:ext>
            </a:extLst>
          </p:cNvPr>
          <p:cNvSpPr>
            <a:spLocks noChangeArrowheads="1"/>
          </p:cNvSpPr>
          <p:nvPr/>
        </p:nvSpPr>
        <p:spPr bwMode="auto">
          <a:xfrm>
            <a:off x="3000375" y="185738"/>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2024</a:t>
            </a:r>
          </a:p>
          <a:p>
            <a:pPr algn="ctr" eaLnBrk="1" fontAlgn="b" hangingPunct="1">
              <a:spcBef>
                <a:spcPct val="0"/>
              </a:spcBef>
              <a:buFontTx/>
              <a:buNone/>
            </a:pPr>
            <a:endParaRPr lang="en-US" altLang="en-US" sz="1000" b="1"/>
          </a:p>
        </p:txBody>
      </p:sp>
      <p:sp>
        <p:nvSpPr>
          <p:cNvPr id="5566" name="Rectangle 55">
            <a:extLst>
              <a:ext uri="{FF2B5EF4-FFF2-40B4-BE49-F238E27FC236}">
                <a16:creationId xmlns:a16="http://schemas.microsoft.com/office/drawing/2014/main" id="{330B7FB9-4BED-4828-9009-866CEA14BB99}"/>
              </a:ext>
            </a:extLst>
          </p:cNvPr>
          <p:cNvSpPr>
            <a:spLocks noChangeArrowheads="1"/>
          </p:cNvSpPr>
          <p:nvPr/>
        </p:nvSpPr>
        <p:spPr bwMode="auto">
          <a:xfrm>
            <a:off x="3409950" y="4746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5567" name="Rectangle 106">
            <a:extLst>
              <a:ext uri="{FF2B5EF4-FFF2-40B4-BE49-F238E27FC236}">
                <a16:creationId xmlns:a16="http://schemas.microsoft.com/office/drawing/2014/main" id="{0796345A-6D28-4AD2-857A-DEA0A90F6FD8}"/>
              </a:ext>
            </a:extLst>
          </p:cNvPr>
          <p:cNvSpPr>
            <a:spLocks noChangeArrowheads="1"/>
          </p:cNvSpPr>
          <p:nvPr/>
        </p:nvSpPr>
        <p:spPr bwMode="auto">
          <a:xfrm>
            <a:off x="5035550" y="13763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5568" name="Rectangle 105">
            <a:extLst>
              <a:ext uri="{FF2B5EF4-FFF2-40B4-BE49-F238E27FC236}">
                <a16:creationId xmlns:a16="http://schemas.microsoft.com/office/drawing/2014/main" id="{899F0AC7-568A-405D-ADFC-2635DB89DFAD}"/>
              </a:ext>
            </a:extLst>
          </p:cNvPr>
          <p:cNvSpPr>
            <a:spLocks noChangeArrowheads="1"/>
          </p:cNvSpPr>
          <p:nvPr/>
        </p:nvSpPr>
        <p:spPr bwMode="auto">
          <a:xfrm>
            <a:off x="4691063" y="1368425"/>
            <a:ext cx="344487"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5569" name="Rectangle 104">
            <a:extLst>
              <a:ext uri="{FF2B5EF4-FFF2-40B4-BE49-F238E27FC236}">
                <a16:creationId xmlns:a16="http://schemas.microsoft.com/office/drawing/2014/main" id="{175FFE46-4779-44AF-8102-C6E5FC7C1756}"/>
              </a:ext>
            </a:extLst>
          </p:cNvPr>
          <p:cNvSpPr>
            <a:spLocks noChangeArrowheads="1"/>
          </p:cNvSpPr>
          <p:nvPr/>
        </p:nvSpPr>
        <p:spPr bwMode="auto">
          <a:xfrm>
            <a:off x="4360863" y="13763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570" name="Rectangle 102">
            <a:extLst>
              <a:ext uri="{FF2B5EF4-FFF2-40B4-BE49-F238E27FC236}">
                <a16:creationId xmlns:a16="http://schemas.microsoft.com/office/drawing/2014/main" id="{0A0D2983-57CD-4E6E-838A-53CDD7B25F16}"/>
              </a:ext>
            </a:extLst>
          </p:cNvPr>
          <p:cNvSpPr>
            <a:spLocks noChangeArrowheads="1"/>
          </p:cNvSpPr>
          <p:nvPr/>
        </p:nvSpPr>
        <p:spPr bwMode="auto">
          <a:xfrm>
            <a:off x="3733800" y="13716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571" name="Rectangle 101">
            <a:extLst>
              <a:ext uri="{FF2B5EF4-FFF2-40B4-BE49-F238E27FC236}">
                <a16:creationId xmlns:a16="http://schemas.microsoft.com/office/drawing/2014/main" id="{5F67ABDA-95C3-4E72-A0F6-F6D1AFB23659}"/>
              </a:ext>
            </a:extLst>
          </p:cNvPr>
          <p:cNvSpPr>
            <a:spLocks noChangeArrowheads="1"/>
          </p:cNvSpPr>
          <p:nvPr/>
        </p:nvSpPr>
        <p:spPr bwMode="auto">
          <a:xfrm>
            <a:off x="3389313" y="13716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572" name="Rectangle 100">
            <a:extLst>
              <a:ext uri="{FF2B5EF4-FFF2-40B4-BE49-F238E27FC236}">
                <a16:creationId xmlns:a16="http://schemas.microsoft.com/office/drawing/2014/main" id="{98FD970F-14DD-4672-8E27-FED72CED5C38}"/>
              </a:ext>
            </a:extLst>
          </p:cNvPr>
          <p:cNvSpPr>
            <a:spLocks noChangeArrowheads="1"/>
          </p:cNvSpPr>
          <p:nvPr/>
        </p:nvSpPr>
        <p:spPr bwMode="auto">
          <a:xfrm>
            <a:off x="3108325" y="13716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573" name="Rectangle 99">
            <a:extLst>
              <a:ext uri="{FF2B5EF4-FFF2-40B4-BE49-F238E27FC236}">
                <a16:creationId xmlns:a16="http://schemas.microsoft.com/office/drawing/2014/main" id="{BDBDAE0F-21C6-4BDC-BB01-B039B6D82EAC}"/>
              </a:ext>
            </a:extLst>
          </p:cNvPr>
          <p:cNvSpPr>
            <a:spLocks noChangeArrowheads="1"/>
          </p:cNvSpPr>
          <p:nvPr/>
        </p:nvSpPr>
        <p:spPr bwMode="auto">
          <a:xfrm>
            <a:off x="5048250" y="11318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574" name="Rectangle 98">
            <a:extLst>
              <a:ext uri="{FF2B5EF4-FFF2-40B4-BE49-F238E27FC236}">
                <a16:creationId xmlns:a16="http://schemas.microsoft.com/office/drawing/2014/main" id="{3CD8EA79-5CFB-49E6-BF24-EF27A5E5C297}"/>
              </a:ext>
            </a:extLst>
          </p:cNvPr>
          <p:cNvSpPr>
            <a:spLocks noChangeArrowheads="1"/>
          </p:cNvSpPr>
          <p:nvPr/>
        </p:nvSpPr>
        <p:spPr bwMode="auto">
          <a:xfrm>
            <a:off x="4703763" y="11334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575" name="Rectangle 97">
            <a:extLst>
              <a:ext uri="{FF2B5EF4-FFF2-40B4-BE49-F238E27FC236}">
                <a16:creationId xmlns:a16="http://schemas.microsoft.com/office/drawing/2014/main" id="{31A63B13-3B3D-4399-A817-8587C585B822}"/>
              </a:ext>
            </a:extLst>
          </p:cNvPr>
          <p:cNvSpPr>
            <a:spLocks noChangeArrowheads="1"/>
          </p:cNvSpPr>
          <p:nvPr/>
        </p:nvSpPr>
        <p:spPr bwMode="auto">
          <a:xfrm>
            <a:off x="4357688" y="11382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576" name="Rectangle 96">
            <a:extLst>
              <a:ext uri="{FF2B5EF4-FFF2-40B4-BE49-F238E27FC236}">
                <a16:creationId xmlns:a16="http://schemas.microsoft.com/office/drawing/2014/main" id="{4B2D8B39-2D0D-4526-B339-DCD4AE5F91F6}"/>
              </a:ext>
            </a:extLst>
          </p:cNvPr>
          <p:cNvSpPr>
            <a:spLocks noChangeArrowheads="1"/>
          </p:cNvSpPr>
          <p:nvPr/>
        </p:nvSpPr>
        <p:spPr bwMode="auto">
          <a:xfrm>
            <a:off x="4052888" y="11461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577" name="Rectangle 95">
            <a:extLst>
              <a:ext uri="{FF2B5EF4-FFF2-40B4-BE49-F238E27FC236}">
                <a16:creationId xmlns:a16="http://schemas.microsoft.com/office/drawing/2014/main" id="{B9FFB294-8DE2-4EC3-B722-826E5159D90B}"/>
              </a:ext>
            </a:extLst>
          </p:cNvPr>
          <p:cNvSpPr>
            <a:spLocks noChangeArrowheads="1"/>
          </p:cNvSpPr>
          <p:nvPr/>
        </p:nvSpPr>
        <p:spPr bwMode="auto">
          <a:xfrm>
            <a:off x="3733800" y="114617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578" name="Rectangle 94">
            <a:extLst>
              <a:ext uri="{FF2B5EF4-FFF2-40B4-BE49-F238E27FC236}">
                <a16:creationId xmlns:a16="http://schemas.microsoft.com/office/drawing/2014/main" id="{2794616F-7781-4FC7-8E27-982DA7DA6042}"/>
              </a:ext>
            </a:extLst>
          </p:cNvPr>
          <p:cNvSpPr>
            <a:spLocks noChangeArrowheads="1"/>
          </p:cNvSpPr>
          <p:nvPr/>
        </p:nvSpPr>
        <p:spPr bwMode="auto">
          <a:xfrm>
            <a:off x="3389313" y="11461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579" name="Rectangle 93">
            <a:extLst>
              <a:ext uri="{FF2B5EF4-FFF2-40B4-BE49-F238E27FC236}">
                <a16:creationId xmlns:a16="http://schemas.microsoft.com/office/drawing/2014/main" id="{37C21911-6E6D-4C60-8E70-89D90DCB2D97}"/>
              </a:ext>
            </a:extLst>
          </p:cNvPr>
          <p:cNvSpPr>
            <a:spLocks noChangeArrowheads="1"/>
          </p:cNvSpPr>
          <p:nvPr/>
        </p:nvSpPr>
        <p:spPr bwMode="auto">
          <a:xfrm>
            <a:off x="3108325" y="114617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580" name="Rectangle 92">
            <a:extLst>
              <a:ext uri="{FF2B5EF4-FFF2-40B4-BE49-F238E27FC236}">
                <a16:creationId xmlns:a16="http://schemas.microsoft.com/office/drawing/2014/main" id="{14419711-AB8F-4DD1-89DF-30FBAC2CF894}"/>
              </a:ext>
            </a:extLst>
          </p:cNvPr>
          <p:cNvSpPr>
            <a:spLocks noChangeArrowheads="1"/>
          </p:cNvSpPr>
          <p:nvPr/>
        </p:nvSpPr>
        <p:spPr bwMode="auto">
          <a:xfrm>
            <a:off x="5048250" y="9064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581" name="Rectangle 91">
            <a:extLst>
              <a:ext uri="{FF2B5EF4-FFF2-40B4-BE49-F238E27FC236}">
                <a16:creationId xmlns:a16="http://schemas.microsoft.com/office/drawing/2014/main" id="{210D6B90-622C-43EF-9091-69F3253F127E}"/>
              </a:ext>
            </a:extLst>
          </p:cNvPr>
          <p:cNvSpPr>
            <a:spLocks noChangeArrowheads="1"/>
          </p:cNvSpPr>
          <p:nvPr/>
        </p:nvSpPr>
        <p:spPr bwMode="auto">
          <a:xfrm>
            <a:off x="4703763" y="9064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582" name="Rectangle 90">
            <a:extLst>
              <a:ext uri="{FF2B5EF4-FFF2-40B4-BE49-F238E27FC236}">
                <a16:creationId xmlns:a16="http://schemas.microsoft.com/office/drawing/2014/main" id="{A1064EA7-37AB-46B4-9C64-F58C13C50028}"/>
              </a:ext>
            </a:extLst>
          </p:cNvPr>
          <p:cNvSpPr>
            <a:spLocks noChangeArrowheads="1"/>
          </p:cNvSpPr>
          <p:nvPr/>
        </p:nvSpPr>
        <p:spPr bwMode="auto">
          <a:xfrm>
            <a:off x="4357688" y="9112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583" name="Rectangle 89">
            <a:extLst>
              <a:ext uri="{FF2B5EF4-FFF2-40B4-BE49-F238E27FC236}">
                <a16:creationId xmlns:a16="http://schemas.microsoft.com/office/drawing/2014/main" id="{A14679EF-8071-4163-AB82-F2607DC5AFD2}"/>
              </a:ext>
            </a:extLst>
          </p:cNvPr>
          <p:cNvSpPr>
            <a:spLocks noChangeArrowheads="1"/>
          </p:cNvSpPr>
          <p:nvPr/>
        </p:nvSpPr>
        <p:spPr bwMode="auto">
          <a:xfrm>
            <a:off x="4052888" y="9191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584" name="Rectangle 88">
            <a:extLst>
              <a:ext uri="{FF2B5EF4-FFF2-40B4-BE49-F238E27FC236}">
                <a16:creationId xmlns:a16="http://schemas.microsoft.com/office/drawing/2014/main" id="{7424821A-403F-4E9C-A5FF-8AD8DFC553FB}"/>
              </a:ext>
            </a:extLst>
          </p:cNvPr>
          <p:cNvSpPr>
            <a:spLocks noChangeArrowheads="1"/>
          </p:cNvSpPr>
          <p:nvPr/>
        </p:nvSpPr>
        <p:spPr bwMode="auto">
          <a:xfrm>
            <a:off x="3733800" y="9207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585" name="Rectangle 87">
            <a:extLst>
              <a:ext uri="{FF2B5EF4-FFF2-40B4-BE49-F238E27FC236}">
                <a16:creationId xmlns:a16="http://schemas.microsoft.com/office/drawing/2014/main" id="{FE04E518-4314-4378-9063-113B4B7136DB}"/>
              </a:ext>
            </a:extLst>
          </p:cNvPr>
          <p:cNvSpPr>
            <a:spLocks noChangeArrowheads="1"/>
          </p:cNvSpPr>
          <p:nvPr/>
        </p:nvSpPr>
        <p:spPr bwMode="auto">
          <a:xfrm>
            <a:off x="3389313" y="9207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586" name="Rectangle 86">
            <a:extLst>
              <a:ext uri="{FF2B5EF4-FFF2-40B4-BE49-F238E27FC236}">
                <a16:creationId xmlns:a16="http://schemas.microsoft.com/office/drawing/2014/main" id="{2DC7FD18-12D8-4EC3-8200-5BC92BCFBDE8}"/>
              </a:ext>
            </a:extLst>
          </p:cNvPr>
          <p:cNvSpPr>
            <a:spLocks noChangeArrowheads="1"/>
          </p:cNvSpPr>
          <p:nvPr/>
        </p:nvSpPr>
        <p:spPr bwMode="auto">
          <a:xfrm>
            <a:off x="3108325" y="91916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587" name="Rectangle 85">
            <a:extLst>
              <a:ext uri="{FF2B5EF4-FFF2-40B4-BE49-F238E27FC236}">
                <a16:creationId xmlns:a16="http://schemas.microsoft.com/office/drawing/2014/main" id="{7685759F-CFFD-49E2-9B64-7A27D89146C1}"/>
              </a:ext>
            </a:extLst>
          </p:cNvPr>
          <p:cNvSpPr>
            <a:spLocks noChangeArrowheads="1"/>
          </p:cNvSpPr>
          <p:nvPr/>
        </p:nvSpPr>
        <p:spPr bwMode="auto">
          <a:xfrm>
            <a:off x="5048250" y="6810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588" name="Rectangle 84">
            <a:extLst>
              <a:ext uri="{FF2B5EF4-FFF2-40B4-BE49-F238E27FC236}">
                <a16:creationId xmlns:a16="http://schemas.microsoft.com/office/drawing/2014/main" id="{BD894690-A93C-43A5-A43D-C3869554039C}"/>
              </a:ext>
            </a:extLst>
          </p:cNvPr>
          <p:cNvSpPr>
            <a:spLocks noChangeArrowheads="1"/>
          </p:cNvSpPr>
          <p:nvPr/>
        </p:nvSpPr>
        <p:spPr bwMode="auto">
          <a:xfrm>
            <a:off x="4703763" y="682625"/>
            <a:ext cx="344487" cy="22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589" name="Rectangle 83">
            <a:extLst>
              <a:ext uri="{FF2B5EF4-FFF2-40B4-BE49-F238E27FC236}">
                <a16:creationId xmlns:a16="http://schemas.microsoft.com/office/drawing/2014/main" id="{A7D1F2BE-38D0-4F6A-8958-0798213D5B40}"/>
              </a:ext>
            </a:extLst>
          </p:cNvPr>
          <p:cNvSpPr>
            <a:spLocks noChangeArrowheads="1"/>
          </p:cNvSpPr>
          <p:nvPr/>
        </p:nvSpPr>
        <p:spPr bwMode="auto">
          <a:xfrm>
            <a:off x="4357688" y="6858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590" name="Rectangle 82">
            <a:extLst>
              <a:ext uri="{FF2B5EF4-FFF2-40B4-BE49-F238E27FC236}">
                <a16:creationId xmlns:a16="http://schemas.microsoft.com/office/drawing/2014/main" id="{A86CC4C3-06EF-4781-A2C0-627C6E0CB064}"/>
              </a:ext>
            </a:extLst>
          </p:cNvPr>
          <p:cNvSpPr>
            <a:spLocks noChangeArrowheads="1"/>
          </p:cNvSpPr>
          <p:nvPr/>
        </p:nvSpPr>
        <p:spPr bwMode="auto">
          <a:xfrm>
            <a:off x="4052888" y="6937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591" name="Rectangle 81">
            <a:extLst>
              <a:ext uri="{FF2B5EF4-FFF2-40B4-BE49-F238E27FC236}">
                <a16:creationId xmlns:a16="http://schemas.microsoft.com/office/drawing/2014/main" id="{988C9FA9-C714-432A-9EDC-2AE9F1F39155}"/>
              </a:ext>
            </a:extLst>
          </p:cNvPr>
          <p:cNvSpPr>
            <a:spLocks noChangeArrowheads="1"/>
          </p:cNvSpPr>
          <p:nvPr/>
        </p:nvSpPr>
        <p:spPr bwMode="auto">
          <a:xfrm>
            <a:off x="3733800" y="6953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592" name="Rectangle 80">
            <a:extLst>
              <a:ext uri="{FF2B5EF4-FFF2-40B4-BE49-F238E27FC236}">
                <a16:creationId xmlns:a16="http://schemas.microsoft.com/office/drawing/2014/main" id="{0C0D236D-0360-4DFB-8A7D-622ED4D865BD}"/>
              </a:ext>
            </a:extLst>
          </p:cNvPr>
          <p:cNvSpPr>
            <a:spLocks noChangeArrowheads="1"/>
          </p:cNvSpPr>
          <p:nvPr/>
        </p:nvSpPr>
        <p:spPr bwMode="auto">
          <a:xfrm>
            <a:off x="3389313" y="6953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593" name="Rectangle 79">
            <a:extLst>
              <a:ext uri="{FF2B5EF4-FFF2-40B4-BE49-F238E27FC236}">
                <a16:creationId xmlns:a16="http://schemas.microsoft.com/office/drawing/2014/main" id="{B21CFF53-BB98-4119-9789-3E92958A29B3}"/>
              </a:ext>
            </a:extLst>
          </p:cNvPr>
          <p:cNvSpPr>
            <a:spLocks noChangeArrowheads="1"/>
          </p:cNvSpPr>
          <p:nvPr/>
        </p:nvSpPr>
        <p:spPr bwMode="auto">
          <a:xfrm>
            <a:off x="3108325" y="6937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594" name="Rectangle 78">
            <a:extLst>
              <a:ext uri="{FF2B5EF4-FFF2-40B4-BE49-F238E27FC236}">
                <a16:creationId xmlns:a16="http://schemas.microsoft.com/office/drawing/2014/main" id="{5EA5095B-D03C-4C02-9C6F-BDB3ACAD0DDD}"/>
              </a:ext>
            </a:extLst>
          </p:cNvPr>
          <p:cNvSpPr>
            <a:spLocks noChangeArrowheads="1"/>
          </p:cNvSpPr>
          <p:nvPr/>
        </p:nvSpPr>
        <p:spPr bwMode="auto">
          <a:xfrm>
            <a:off x="5048250" y="4556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595" name="Rectangle 77">
            <a:extLst>
              <a:ext uri="{FF2B5EF4-FFF2-40B4-BE49-F238E27FC236}">
                <a16:creationId xmlns:a16="http://schemas.microsoft.com/office/drawing/2014/main" id="{1B06CBEC-6E88-4E52-B337-6F9BC8E76BF6}"/>
              </a:ext>
            </a:extLst>
          </p:cNvPr>
          <p:cNvSpPr>
            <a:spLocks noChangeArrowheads="1"/>
          </p:cNvSpPr>
          <p:nvPr/>
        </p:nvSpPr>
        <p:spPr bwMode="auto">
          <a:xfrm>
            <a:off x="4703763" y="4572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596" name="Rectangle 76">
            <a:extLst>
              <a:ext uri="{FF2B5EF4-FFF2-40B4-BE49-F238E27FC236}">
                <a16:creationId xmlns:a16="http://schemas.microsoft.com/office/drawing/2014/main" id="{17471BE5-C0A5-4C79-B39F-FF0E95A6D61B}"/>
              </a:ext>
            </a:extLst>
          </p:cNvPr>
          <p:cNvSpPr>
            <a:spLocks noChangeArrowheads="1"/>
          </p:cNvSpPr>
          <p:nvPr/>
        </p:nvSpPr>
        <p:spPr bwMode="auto">
          <a:xfrm>
            <a:off x="4357688" y="4603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597" name="Rectangle 75">
            <a:extLst>
              <a:ext uri="{FF2B5EF4-FFF2-40B4-BE49-F238E27FC236}">
                <a16:creationId xmlns:a16="http://schemas.microsoft.com/office/drawing/2014/main" id="{72B9AB24-6DDF-4ACE-9FD9-8A6892B0C7BE}"/>
              </a:ext>
            </a:extLst>
          </p:cNvPr>
          <p:cNvSpPr>
            <a:spLocks noChangeArrowheads="1"/>
          </p:cNvSpPr>
          <p:nvPr/>
        </p:nvSpPr>
        <p:spPr bwMode="auto">
          <a:xfrm>
            <a:off x="4052888" y="46831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598" name="Rectangle 74">
            <a:extLst>
              <a:ext uri="{FF2B5EF4-FFF2-40B4-BE49-F238E27FC236}">
                <a16:creationId xmlns:a16="http://schemas.microsoft.com/office/drawing/2014/main" id="{B96594C2-1EEA-4441-8C17-A515AF26F6AD}"/>
              </a:ext>
            </a:extLst>
          </p:cNvPr>
          <p:cNvSpPr>
            <a:spLocks noChangeArrowheads="1"/>
          </p:cNvSpPr>
          <p:nvPr/>
        </p:nvSpPr>
        <p:spPr bwMode="auto">
          <a:xfrm>
            <a:off x="3754438" y="4746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5599" name="Rectangle 56">
            <a:extLst>
              <a:ext uri="{FF2B5EF4-FFF2-40B4-BE49-F238E27FC236}">
                <a16:creationId xmlns:a16="http://schemas.microsoft.com/office/drawing/2014/main" id="{4C60DC8E-FB70-48A8-83BC-237D52321AF9}"/>
              </a:ext>
            </a:extLst>
          </p:cNvPr>
          <p:cNvSpPr>
            <a:spLocks noChangeArrowheads="1"/>
          </p:cNvSpPr>
          <p:nvPr/>
        </p:nvSpPr>
        <p:spPr bwMode="auto">
          <a:xfrm>
            <a:off x="3098800" y="471488"/>
            <a:ext cx="344488"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5600" name="Rectangle 2">
            <a:extLst>
              <a:ext uri="{FF2B5EF4-FFF2-40B4-BE49-F238E27FC236}">
                <a16:creationId xmlns:a16="http://schemas.microsoft.com/office/drawing/2014/main" id="{6F5590E6-B1AA-4C9D-8634-DFEBA1DF7628}"/>
              </a:ext>
            </a:extLst>
          </p:cNvPr>
          <p:cNvSpPr>
            <a:spLocks noChangeArrowheads="1"/>
          </p:cNvSpPr>
          <p:nvPr/>
        </p:nvSpPr>
        <p:spPr bwMode="auto">
          <a:xfrm>
            <a:off x="238125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601" name="Rectangle 3">
            <a:extLst>
              <a:ext uri="{FF2B5EF4-FFF2-40B4-BE49-F238E27FC236}">
                <a16:creationId xmlns:a16="http://schemas.microsoft.com/office/drawing/2014/main" id="{0CF04446-B736-4AA2-9FCC-C4BE0BD3BA8E}"/>
              </a:ext>
            </a:extLst>
          </p:cNvPr>
          <p:cNvSpPr>
            <a:spLocks noChangeArrowheads="1"/>
          </p:cNvSpPr>
          <p:nvPr/>
        </p:nvSpPr>
        <p:spPr bwMode="auto">
          <a:xfrm>
            <a:off x="203676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602" name="Rectangle 4">
            <a:extLst>
              <a:ext uri="{FF2B5EF4-FFF2-40B4-BE49-F238E27FC236}">
                <a16:creationId xmlns:a16="http://schemas.microsoft.com/office/drawing/2014/main" id="{B786DD32-1510-45F0-AA4F-6AF9899646E3}"/>
              </a:ext>
            </a:extLst>
          </p:cNvPr>
          <p:cNvSpPr>
            <a:spLocks noChangeArrowheads="1"/>
          </p:cNvSpPr>
          <p:nvPr/>
        </p:nvSpPr>
        <p:spPr bwMode="auto">
          <a:xfrm>
            <a:off x="169227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603" name="Rectangle 5">
            <a:extLst>
              <a:ext uri="{FF2B5EF4-FFF2-40B4-BE49-F238E27FC236}">
                <a16:creationId xmlns:a16="http://schemas.microsoft.com/office/drawing/2014/main" id="{50C7FFFC-3AE4-4DDA-8E8B-A163159585B6}"/>
              </a:ext>
            </a:extLst>
          </p:cNvPr>
          <p:cNvSpPr>
            <a:spLocks noChangeArrowheads="1"/>
          </p:cNvSpPr>
          <p:nvPr/>
        </p:nvSpPr>
        <p:spPr bwMode="auto">
          <a:xfrm>
            <a:off x="134778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604" name="Rectangle 6">
            <a:extLst>
              <a:ext uri="{FF2B5EF4-FFF2-40B4-BE49-F238E27FC236}">
                <a16:creationId xmlns:a16="http://schemas.microsoft.com/office/drawing/2014/main" id="{8ECF4125-937C-4F74-A97E-B424D8581CB1}"/>
              </a:ext>
            </a:extLst>
          </p:cNvPr>
          <p:cNvSpPr>
            <a:spLocks noChangeArrowheads="1"/>
          </p:cNvSpPr>
          <p:nvPr/>
        </p:nvSpPr>
        <p:spPr bwMode="auto">
          <a:xfrm>
            <a:off x="100330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605" name="Rectangle 7">
            <a:extLst>
              <a:ext uri="{FF2B5EF4-FFF2-40B4-BE49-F238E27FC236}">
                <a16:creationId xmlns:a16="http://schemas.microsoft.com/office/drawing/2014/main" id="{C6399065-9884-47C7-AF2F-E5E9B6C64848}"/>
              </a:ext>
            </a:extLst>
          </p:cNvPr>
          <p:cNvSpPr>
            <a:spLocks noChangeArrowheads="1"/>
          </p:cNvSpPr>
          <p:nvPr/>
        </p:nvSpPr>
        <p:spPr bwMode="auto">
          <a:xfrm>
            <a:off x="65881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606" name="Rectangle 8">
            <a:extLst>
              <a:ext uri="{FF2B5EF4-FFF2-40B4-BE49-F238E27FC236}">
                <a16:creationId xmlns:a16="http://schemas.microsoft.com/office/drawing/2014/main" id="{9C8C8536-0216-44D4-8857-A0F392EB257A}"/>
              </a:ext>
            </a:extLst>
          </p:cNvPr>
          <p:cNvSpPr>
            <a:spLocks noChangeArrowheads="1"/>
          </p:cNvSpPr>
          <p:nvPr/>
        </p:nvSpPr>
        <p:spPr bwMode="auto">
          <a:xfrm>
            <a:off x="31432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5607" name="Rectangle 9">
            <a:extLst>
              <a:ext uri="{FF2B5EF4-FFF2-40B4-BE49-F238E27FC236}">
                <a16:creationId xmlns:a16="http://schemas.microsoft.com/office/drawing/2014/main" id="{19BE883D-D72D-4272-BE78-B539C4EDACE2}"/>
              </a:ext>
            </a:extLst>
          </p:cNvPr>
          <p:cNvSpPr>
            <a:spLocks noChangeArrowheads="1"/>
          </p:cNvSpPr>
          <p:nvPr/>
        </p:nvSpPr>
        <p:spPr bwMode="auto">
          <a:xfrm>
            <a:off x="314325" y="35988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2024</a:t>
            </a:r>
          </a:p>
          <a:p>
            <a:pPr algn="ctr" eaLnBrk="1" fontAlgn="b" hangingPunct="1">
              <a:spcBef>
                <a:spcPct val="0"/>
              </a:spcBef>
              <a:buFontTx/>
              <a:buNone/>
            </a:pPr>
            <a:endParaRPr lang="en-US" altLang="en-US" sz="1000" b="1"/>
          </a:p>
        </p:txBody>
      </p:sp>
      <p:sp>
        <p:nvSpPr>
          <p:cNvPr id="5608" name="Rectangle 115">
            <a:extLst>
              <a:ext uri="{FF2B5EF4-FFF2-40B4-BE49-F238E27FC236}">
                <a16:creationId xmlns:a16="http://schemas.microsoft.com/office/drawing/2014/main" id="{D09346B9-E1C3-4E29-AB54-27E0B58C08AC}"/>
              </a:ext>
            </a:extLst>
          </p:cNvPr>
          <p:cNvSpPr>
            <a:spLocks noChangeArrowheads="1"/>
          </p:cNvSpPr>
          <p:nvPr/>
        </p:nvSpPr>
        <p:spPr bwMode="auto">
          <a:xfrm>
            <a:off x="1011238" y="4687888"/>
            <a:ext cx="34290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5609" name="Rectangle 114">
            <a:extLst>
              <a:ext uri="{FF2B5EF4-FFF2-40B4-BE49-F238E27FC236}">
                <a16:creationId xmlns:a16="http://schemas.microsoft.com/office/drawing/2014/main" id="{C52E563B-81ED-4B32-8201-F95B48173DEB}"/>
              </a:ext>
            </a:extLst>
          </p:cNvPr>
          <p:cNvSpPr>
            <a:spLocks noChangeArrowheads="1"/>
          </p:cNvSpPr>
          <p:nvPr/>
        </p:nvSpPr>
        <p:spPr bwMode="auto">
          <a:xfrm>
            <a:off x="692150" y="46878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5610" name="Rectangle 113">
            <a:extLst>
              <a:ext uri="{FF2B5EF4-FFF2-40B4-BE49-F238E27FC236}">
                <a16:creationId xmlns:a16="http://schemas.microsoft.com/office/drawing/2014/main" id="{B236F90C-1424-415A-9403-071984233880}"/>
              </a:ext>
            </a:extLst>
          </p:cNvPr>
          <p:cNvSpPr>
            <a:spLocks noChangeArrowheads="1"/>
          </p:cNvSpPr>
          <p:nvPr/>
        </p:nvSpPr>
        <p:spPr bwMode="auto">
          <a:xfrm>
            <a:off x="347663" y="46878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611" name="Rectangle 112">
            <a:extLst>
              <a:ext uri="{FF2B5EF4-FFF2-40B4-BE49-F238E27FC236}">
                <a16:creationId xmlns:a16="http://schemas.microsoft.com/office/drawing/2014/main" id="{4C2862B9-9B49-4788-A1B1-A81F33ED9FA6}"/>
              </a:ext>
            </a:extLst>
          </p:cNvPr>
          <p:cNvSpPr>
            <a:spLocks noChangeArrowheads="1"/>
          </p:cNvSpPr>
          <p:nvPr/>
        </p:nvSpPr>
        <p:spPr bwMode="auto">
          <a:xfrm>
            <a:off x="234315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5612" name="Rectangle 111">
            <a:extLst>
              <a:ext uri="{FF2B5EF4-FFF2-40B4-BE49-F238E27FC236}">
                <a16:creationId xmlns:a16="http://schemas.microsoft.com/office/drawing/2014/main" id="{EEC76103-9159-4224-B0A3-531CFF8481F5}"/>
              </a:ext>
            </a:extLst>
          </p:cNvPr>
          <p:cNvSpPr>
            <a:spLocks noChangeArrowheads="1"/>
          </p:cNvSpPr>
          <p:nvPr/>
        </p:nvSpPr>
        <p:spPr bwMode="auto">
          <a:xfrm>
            <a:off x="203200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5613" name="Rectangle 110">
            <a:extLst>
              <a:ext uri="{FF2B5EF4-FFF2-40B4-BE49-F238E27FC236}">
                <a16:creationId xmlns:a16="http://schemas.microsoft.com/office/drawing/2014/main" id="{E3DED944-3E0D-4D0E-8D6A-F5706E4EBE49}"/>
              </a:ext>
            </a:extLst>
          </p:cNvPr>
          <p:cNvSpPr>
            <a:spLocks noChangeArrowheads="1"/>
          </p:cNvSpPr>
          <p:nvPr/>
        </p:nvSpPr>
        <p:spPr bwMode="auto">
          <a:xfrm>
            <a:off x="1735138" y="4478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5614" name="Rectangle 109">
            <a:extLst>
              <a:ext uri="{FF2B5EF4-FFF2-40B4-BE49-F238E27FC236}">
                <a16:creationId xmlns:a16="http://schemas.microsoft.com/office/drawing/2014/main" id="{E584645F-36D7-4968-BEDC-7FC543D0BFD1}"/>
              </a:ext>
            </a:extLst>
          </p:cNvPr>
          <p:cNvSpPr>
            <a:spLocks noChangeArrowheads="1"/>
          </p:cNvSpPr>
          <p:nvPr/>
        </p:nvSpPr>
        <p:spPr bwMode="auto">
          <a:xfrm>
            <a:off x="139065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5615" name="Rectangle 108">
            <a:extLst>
              <a:ext uri="{FF2B5EF4-FFF2-40B4-BE49-F238E27FC236}">
                <a16:creationId xmlns:a16="http://schemas.microsoft.com/office/drawing/2014/main" id="{58615A55-2CC4-4A84-AE47-EAB101D8F806}"/>
              </a:ext>
            </a:extLst>
          </p:cNvPr>
          <p:cNvSpPr>
            <a:spLocks noChangeArrowheads="1"/>
          </p:cNvSpPr>
          <p:nvPr/>
        </p:nvSpPr>
        <p:spPr bwMode="auto">
          <a:xfrm>
            <a:off x="1017588" y="4498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5616" name="Rectangle 107">
            <a:extLst>
              <a:ext uri="{FF2B5EF4-FFF2-40B4-BE49-F238E27FC236}">
                <a16:creationId xmlns:a16="http://schemas.microsoft.com/office/drawing/2014/main" id="{CCDB64A1-6B89-40B2-AF83-E6D3EB92E9E4}"/>
              </a:ext>
            </a:extLst>
          </p:cNvPr>
          <p:cNvSpPr>
            <a:spLocks noChangeArrowheads="1"/>
          </p:cNvSpPr>
          <p:nvPr/>
        </p:nvSpPr>
        <p:spPr bwMode="auto">
          <a:xfrm>
            <a:off x="692150" y="4484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5617" name="Rectangle 106">
            <a:extLst>
              <a:ext uri="{FF2B5EF4-FFF2-40B4-BE49-F238E27FC236}">
                <a16:creationId xmlns:a16="http://schemas.microsoft.com/office/drawing/2014/main" id="{77FB4563-DC5D-4B5D-996D-B5996A995B34}"/>
              </a:ext>
            </a:extLst>
          </p:cNvPr>
          <p:cNvSpPr>
            <a:spLocks noChangeArrowheads="1"/>
          </p:cNvSpPr>
          <p:nvPr/>
        </p:nvSpPr>
        <p:spPr bwMode="auto">
          <a:xfrm>
            <a:off x="347663" y="4484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5618" name="Rectangle 105">
            <a:extLst>
              <a:ext uri="{FF2B5EF4-FFF2-40B4-BE49-F238E27FC236}">
                <a16:creationId xmlns:a16="http://schemas.microsoft.com/office/drawing/2014/main" id="{A2438DB6-2785-408E-8BEB-8500BC0F2F9F}"/>
              </a:ext>
            </a:extLst>
          </p:cNvPr>
          <p:cNvSpPr>
            <a:spLocks noChangeArrowheads="1"/>
          </p:cNvSpPr>
          <p:nvPr/>
        </p:nvSpPr>
        <p:spPr bwMode="auto">
          <a:xfrm>
            <a:off x="2343150" y="42799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5619" name="Rectangle 104">
            <a:extLst>
              <a:ext uri="{FF2B5EF4-FFF2-40B4-BE49-F238E27FC236}">
                <a16:creationId xmlns:a16="http://schemas.microsoft.com/office/drawing/2014/main" id="{8F790660-9920-4F9F-BD42-5964A9EBDFF2}"/>
              </a:ext>
            </a:extLst>
          </p:cNvPr>
          <p:cNvSpPr>
            <a:spLocks noChangeArrowheads="1"/>
          </p:cNvSpPr>
          <p:nvPr/>
        </p:nvSpPr>
        <p:spPr bwMode="auto">
          <a:xfrm>
            <a:off x="2032000" y="4278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5620" name="Rectangle 103">
            <a:extLst>
              <a:ext uri="{FF2B5EF4-FFF2-40B4-BE49-F238E27FC236}">
                <a16:creationId xmlns:a16="http://schemas.microsoft.com/office/drawing/2014/main" id="{D4F5E280-DD77-49CC-B773-8F2F422434F7}"/>
              </a:ext>
            </a:extLst>
          </p:cNvPr>
          <p:cNvSpPr>
            <a:spLocks noChangeArrowheads="1"/>
          </p:cNvSpPr>
          <p:nvPr/>
        </p:nvSpPr>
        <p:spPr bwMode="auto">
          <a:xfrm>
            <a:off x="1735138" y="42846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5621" name="Rectangle 102">
            <a:extLst>
              <a:ext uri="{FF2B5EF4-FFF2-40B4-BE49-F238E27FC236}">
                <a16:creationId xmlns:a16="http://schemas.microsoft.com/office/drawing/2014/main" id="{7E709953-4684-49C4-9919-929C851C99D7}"/>
              </a:ext>
            </a:extLst>
          </p:cNvPr>
          <p:cNvSpPr>
            <a:spLocks noChangeArrowheads="1"/>
          </p:cNvSpPr>
          <p:nvPr/>
        </p:nvSpPr>
        <p:spPr bwMode="auto">
          <a:xfrm>
            <a:off x="1390650" y="42846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5622" name="Rectangle 101">
            <a:extLst>
              <a:ext uri="{FF2B5EF4-FFF2-40B4-BE49-F238E27FC236}">
                <a16:creationId xmlns:a16="http://schemas.microsoft.com/office/drawing/2014/main" id="{BABA8A8D-7833-4871-AB48-7D5F799F1ECC}"/>
              </a:ext>
            </a:extLst>
          </p:cNvPr>
          <p:cNvSpPr>
            <a:spLocks noChangeArrowheads="1"/>
          </p:cNvSpPr>
          <p:nvPr/>
        </p:nvSpPr>
        <p:spPr bwMode="auto">
          <a:xfrm>
            <a:off x="1017588" y="43195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5623" name="Rectangle 100">
            <a:extLst>
              <a:ext uri="{FF2B5EF4-FFF2-40B4-BE49-F238E27FC236}">
                <a16:creationId xmlns:a16="http://schemas.microsoft.com/office/drawing/2014/main" id="{1400F2AF-F3E9-49B7-A7F1-1F8986D0924C}"/>
              </a:ext>
            </a:extLst>
          </p:cNvPr>
          <p:cNvSpPr>
            <a:spLocks noChangeArrowheads="1"/>
          </p:cNvSpPr>
          <p:nvPr/>
        </p:nvSpPr>
        <p:spPr bwMode="auto">
          <a:xfrm>
            <a:off x="692150" y="42719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5624" name="Rectangle 99">
            <a:extLst>
              <a:ext uri="{FF2B5EF4-FFF2-40B4-BE49-F238E27FC236}">
                <a16:creationId xmlns:a16="http://schemas.microsoft.com/office/drawing/2014/main" id="{43B82D34-0161-410A-8A50-1619130DD2B9}"/>
              </a:ext>
            </a:extLst>
          </p:cNvPr>
          <p:cNvSpPr>
            <a:spLocks noChangeArrowheads="1"/>
          </p:cNvSpPr>
          <p:nvPr/>
        </p:nvSpPr>
        <p:spPr bwMode="auto">
          <a:xfrm>
            <a:off x="347663" y="42719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5625" name="Rectangle 98">
            <a:extLst>
              <a:ext uri="{FF2B5EF4-FFF2-40B4-BE49-F238E27FC236}">
                <a16:creationId xmlns:a16="http://schemas.microsoft.com/office/drawing/2014/main" id="{B67D0F75-F267-41B6-ADD6-9FCDBDC38171}"/>
              </a:ext>
            </a:extLst>
          </p:cNvPr>
          <p:cNvSpPr>
            <a:spLocks noChangeArrowheads="1"/>
          </p:cNvSpPr>
          <p:nvPr/>
        </p:nvSpPr>
        <p:spPr bwMode="auto">
          <a:xfrm>
            <a:off x="2343150" y="40671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5626" name="Rectangle 97">
            <a:extLst>
              <a:ext uri="{FF2B5EF4-FFF2-40B4-BE49-F238E27FC236}">
                <a16:creationId xmlns:a16="http://schemas.microsoft.com/office/drawing/2014/main" id="{11A997C7-3106-4B5E-931C-0AA502D31273}"/>
              </a:ext>
            </a:extLst>
          </p:cNvPr>
          <p:cNvSpPr>
            <a:spLocks noChangeArrowheads="1"/>
          </p:cNvSpPr>
          <p:nvPr/>
        </p:nvSpPr>
        <p:spPr bwMode="auto">
          <a:xfrm>
            <a:off x="2032000" y="40655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5627" name="Rectangle 96">
            <a:extLst>
              <a:ext uri="{FF2B5EF4-FFF2-40B4-BE49-F238E27FC236}">
                <a16:creationId xmlns:a16="http://schemas.microsoft.com/office/drawing/2014/main" id="{B3AC175F-2925-4796-B695-F10328D587C4}"/>
              </a:ext>
            </a:extLst>
          </p:cNvPr>
          <p:cNvSpPr>
            <a:spLocks noChangeArrowheads="1"/>
          </p:cNvSpPr>
          <p:nvPr/>
        </p:nvSpPr>
        <p:spPr bwMode="auto">
          <a:xfrm>
            <a:off x="1735138" y="40735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5628" name="Rectangle 95">
            <a:extLst>
              <a:ext uri="{FF2B5EF4-FFF2-40B4-BE49-F238E27FC236}">
                <a16:creationId xmlns:a16="http://schemas.microsoft.com/office/drawing/2014/main" id="{3A634E66-0CDC-45B8-A7A8-08EDA8584D96}"/>
              </a:ext>
            </a:extLst>
          </p:cNvPr>
          <p:cNvSpPr>
            <a:spLocks noChangeArrowheads="1"/>
          </p:cNvSpPr>
          <p:nvPr/>
        </p:nvSpPr>
        <p:spPr bwMode="auto">
          <a:xfrm>
            <a:off x="1390650" y="40735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5629" name="Rectangle 94">
            <a:extLst>
              <a:ext uri="{FF2B5EF4-FFF2-40B4-BE49-F238E27FC236}">
                <a16:creationId xmlns:a16="http://schemas.microsoft.com/office/drawing/2014/main" id="{BA2370C7-7FE5-4F80-A1C3-96C31F76601B}"/>
              </a:ext>
            </a:extLst>
          </p:cNvPr>
          <p:cNvSpPr>
            <a:spLocks noChangeArrowheads="1"/>
          </p:cNvSpPr>
          <p:nvPr/>
        </p:nvSpPr>
        <p:spPr bwMode="auto">
          <a:xfrm>
            <a:off x="1017588" y="41084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5630" name="Rectangle 93">
            <a:extLst>
              <a:ext uri="{FF2B5EF4-FFF2-40B4-BE49-F238E27FC236}">
                <a16:creationId xmlns:a16="http://schemas.microsoft.com/office/drawing/2014/main" id="{0021E772-4397-41E3-BB1F-5E4616B1F222}"/>
              </a:ext>
            </a:extLst>
          </p:cNvPr>
          <p:cNvSpPr>
            <a:spLocks noChangeArrowheads="1"/>
          </p:cNvSpPr>
          <p:nvPr/>
        </p:nvSpPr>
        <p:spPr bwMode="auto">
          <a:xfrm>
            <a:off x="692150" y="4060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5631" name="Rectangle 92">
            <a:extLst>
              <a:ext uri="{FF2B5EF4-FFF2-40B4-BE49-F238E27FC236}">
                <a16:creationId xmlns:a16="http://schemas.microsoft.com/office/drawing/2014/main" id="{B9FF6CBC-F8B9-42AE-A4C8-7C253A072F66}"/>
              </a:ext>
            </a:extLst>
          </p:cNvPr>
          <p:cNvSpPr>
            <a:spLocks noChangeArrowheads="1"/>
          </p:cNvSpPr>
          <p:nvPr/>
        </p:nvSpPr>
        <p:spPr bwMode="auto">
          <a:xfrm>
            <a:off x="347663" y="4060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5632" name="Rectangle 91">
            <a:extLst>
              <a:ext uri="{FF2B5EF4-FFF2-40B4-BE49-F238E27FC236}">
                <a16:creationId xmlns:a16="http://schemas.microsoft.com/office/drawing/2014/main" id="{454F840F-7E67-4DBE-9E16-61714374AEB0}"/>
              </a:ext>
            </a:extLst>
          </p:cNvPr>
          <p:cNvSpPr>
            <a:spLocks noChangeArrowheads="1"/>
          </p:cNvSpPr>
          <p:nvPr/>
        </p:nvSpPr>
        <p:spPr bwMode="auto">
          <a:xfrm>
            <a:off x="2382838"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5633" name="Rectangle 90">
            <a:extLst>
              <a:ext uri="{FF2B5EF4-FFF2-40B4-BE49-F238E27FC236}">
                <a16:creationId xmlns:a16="http://schemas.microsoft.com/office/drawing/2014/main" id="{4F0935BD-7E01-41FC-82C6-E35C60E93806}"/>
              </a:ext>
            </a:extLst>
          </p:cNvPr>
          <p:cNvSpPr>
            <a:spLocks noChangeArrowheads="1"/>
          </p:cNvSpPr>
          <p:nvPr/>
        </p:nvSpPr>
        <p:spPr bwMode="auto">
          <a:xfrm>
            <a:off x="207010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5634" name="Rectangle 89">
            <a:extLst>
              <a:ext uri="{FF2B5EF4-FFF2-40B4-BE49-F238E27FC236}">
                <a16:creationId xmlns:a16="http://schemas.microsoft.com/office/drawing/2014/main" id="{EA989F7F-0AA7-44BF-A636-05EF436FAFE3}"/>
              </a:ext>
            </a:extLst>
          </p:cNvPr>
          <p:cNvSpPr>
            <a:spLocks noChangeArrowheads="1"/>
          </p:cNvSpPr>
          <p:nvPr/>
        </p:nvSpPr>
        <p:spPr bwMode="auto">
          <a:xfrm>
            <a:off x="1774825"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5635" name="Rectangle 88">
            <a:extLst>
              <a:ext uri="{FF2B5EF4-FFF2-40B4-BE49-F238E27FC236}">
                <a16:creationId xmlns:a16="http://schemas.microsoft.com/office/drawing/2014/main" id="{9D34817E-8E67-4D56-9CE7-984A592EA464}"/>
              </a:ext>
            </a:extLst>
          </p:cNvPr>
          <p:cNvSpPr>
            <a:spLocks noChangeArrowheads="1"/>
          </p:cNvSpPr>
          <p:nvPr/>
        </p:nvSpPr>
        <p:spPr bwMode="auto">
          <a:xfrm>
            <a:off x="1430338"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5636" name="Rectangle 87">
            <a:extLst>
              <a:ext uri="{FF2B5EF4-FFF2-40B4-BE49-F238E27FC236}">
                <a16:creationId xmlns:a16="http://schemas.microsoft.com/office/drawing/2014/main" id="{49F42122-3B68-4AD5-904A-8EE45BE9E69E}"/>
              </a:ext>
            </a:extLst>
          </p:cNvPr>
          <p:cNvSpPr>
            <a:spLocks noChangeArrowheads="1"/>
          </p:cNvSpPr>
          <p:nvPr/>
        </p:nvSpPr>
        <p:spPr bwMode="auto">
          <a:xfrm>
            <a:off x="106680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5637" name="Rectangle 86">
            <a:extLst>
              <a:ext uri="{FF2B5EF4-FFF2-40B4-BE49-F238E27FC236}">
                <a16:creationId xmlns:a16="http://schemas.microsoft.com/office/drawing/2014/main" id="{34D48596-29CB-4F26-A89C-1A018DDE13C7}"/>
              </a:ext>
            </a:extLst>
          </p:cNvPr>
          <p:cNvSpPr>
            <a:spLocks noChangeArrowheads="1"/>
          </p:cNvSpPr>
          <p:nvPr/>
        </p:nvSpPr>
        <p:spPr bwMode="auto">
          <a:xfrm>
            <a:off x="69215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5638" name="Rectangle 85">
            <a:extLst>
              <a:ext uri="{FF2B5EF4-FFF2-40B4-BE49-F238E27FC236}">
                <a16:creationId xmlns:a16="http://schemas.microsoft.com/office/drawing/2014/main" id="{4E6AE6A0-BACB-4260-AED3-7A3827A8D5EB}"/>
              </a:ext>
            </a:extLst>
          </p:cNvPr>
          <p:cNvSpPr>
            <a:spLocks noChangeArrowheads="1"/>
          </p:cNvSpPr>
          <p:nvPr/>
        </p:nvSpPr>
        <p:spPr bwMode="auto">
          <a:xfrm>
            <a:off x="347663"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5639" name="Rectangle 82">
            <a:extLst>
              <a:ext uri="{FF2B5EF4-FFF2-40B4-BE49-F238E27FC236}">
                <a16:creationId xmlns:a16="http://schemas.microsoft.com/office/drawing/2014/main" id="{2B8BF9EA-0C14-4F33-8DA9-8768EE674670}"/>
              </a:ext>
            </a:extLst>
          </p:cNvPr>
          <p:cNvSpPr>
            <a:spLocks noChangeArrowheads="1"/>
          </p:cNvSpPr>
          <p:nvPr/>
        </p:nvSpPr>
        <p:spPr bwMode="auto">
          <a:xfrm>
            <a:off x="2100263" y="4678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5640" name="Rectangle 81">
            <a:extLst>
              <a:ext uri="{FF2B5EF4-FFF2-40B4-BE49-F238E27FC236}">
                <a16:creationId xmlns:a16="http://schemas.microsoft.com/office/drawing/2014/main" id="{A1A49DB0-263A-445F-B135-A7BF1D0EBB5A}"/>
              </a:ext>
            </a:extLst>
          </p:cNvPr>
          <p:cNvSpPr>
            <a:spLocks noChangeArrowheads="1"/>
          </p:cNvSpPr>
          <p:nvPr/>
        </p:nvSpPr>
        <p:spPr bwMode="auto">
          <a:xfrm>
            <a:off x="1757363" y="4678363"/>
            <a:ext cx="34290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5641" name="Rectangle 81">
            <a:extLst>
              <a:ext uri="{FF2B5EF4-FFF2-40B4-BE49-F238E27FC236}">
                <a16:creationId xmlns:a16="http://schemas.microsoft.com/office/drawing/2014/main" id="{B47EE4C9-300C-4D6A-93D2-22444D742CDC}"/>
              </a:ext>
            </a:extLst>
          </p:cNvPr>
          <p:cNvSpPr>
            <a:spLocks noChangeArrowheads="1"/>
          </p:cNvSpPr>
          <p:nvPr/>
        </p:nvSpPr>
        <p:spPr bwMode="auto">
          <a:xfrm>
            <a:off x="1398588"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642" name="Rectangle 102">
            <a:extLst>
              <a:ext uri="{FF2B5EF4-FFF2-40B4-BE49-F238E27FC236}">
                <a16:creationId xmlns:a16="http://schemas.microsoft.com/office/drawing/2014/main" id="{F2471E9B-FFBA-476D-8B12-4DB6C2E03822}"/>
              </a:ext>
            </a:extLst>
          </p:cNvPr>
          <p:cNvSpPr>
            <a:spLocks noChangeArrowheads="1"/>
          </p:cNvSpPr>
          <p:nvPr/>
        </p:nvSpPr>
        <p:spPr bwMode="auto">
          <a:xfrm>
            <a:off x="4057650" y="13716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5643" name="Rectangle 82">
            <a:extLst>
              <a:ext uri="{FF2B5EF4-FFF2-40B4-BE49-F238E27FC236}">
                <a16:creationId xmlns:a16="http://schemas.microsoft.com/office/drawing/2014/main" id="{619D4AF7-E478-4FA3-AFF3-1F5808927EED}"/>
              </a:ext>
            </a:extLst>
          </p:cNvPr>
          <p:cNvSpPr>
            <a:spLocks noChangeArrowheads="1"/>
          </p:cNvSpPr>
          <p:nvPr/>
        </p:nvSpPr>
        <p:spPr bwMode="auto">
          <a:xfrm>
            <a:off x="2378075" y="46974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5644" name="Rectangle 115">
            <a:extLst>
              <a:ext uri="{FF2B5EF4-FFF2-40B4-BE49-F238E27FC236}">
                <a16:creationId xmlns:a16="http://schemas.microsoft.com/office/drawing/2014/main" id="{2D4485BD-861F-4423-BA80-A3CA993C304D}"/>
              </a:ext>
            </a:extLst>
          </p:cNvPr>
          <p:cNvSpPr>
            <a:spLocks noChangeArrowheads="1"/>
          </p:cNvSpPr>
          <p:nvPr/>
        </p:nvSpPr>
        <p:spPr bwMode="auto">
          <a:xfrm>
            <a:off x="5915025" y="38719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5645" name="Rectangle 81">
            <a:extLst>
              <a:ext uri="{FF2B5EF4-FFF2-40B4-BE49-F238E27FC236}">
                <a16:creationId xmlns:a16="http://schemas.microsoft.com/office/drawing/2014/main" id="{CB7DC474-8355-4DBB-8C3C-2E1CB5BD038A}"/>
              </a:ext>
            </a:extLst>
          </p:cNvPr>
          <p:cNvSpPr>
            <a:spLocks noChangeArrowheads="1"/>
          </p:cNvSpPr>
          <p:nvPr/>
        </p:nvSpPr>
        <p:spPr bwMode="auto">
          <a:xfrm>
            <a:off x="6249988" y="387032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5646" name="Rectangle 115">
            <a:extLst>
              <a:ext uri="{FF2B5EF4-FFF2-40B4-BE49-F238E27FC236}">
                <a16:creationId xmlns:a16="http://schemas.microsoft.com/office/drawing/2014/main" id="{AA631BFC-0104-4AE6-95F3-08016D288EBD}"/>
              </a:ext>
            </a:extLst>
          </p:cNvPr>
          <p:cNvSpPr>
            <a:spLocks noChangeArrowheads="1"/>
          </p:cNvSpPr>
          <p:nvPr/>
        </p:nvSpPr>
        <p:spPr bwMode="auto">
          <a:xfrm>
            <a:off x="7258050" y="48910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5647" name="Rectangle 82">
            <a:extLst>
              <a:ext uri="{FF2B5EF4-FFF2-40B4-BE49-F238E27FC236}">
                <a16:creationId xmlns:a16="http://schemas.microsoft.com/office/drawing/2014/main" id="{23E4E934-9C51-4D11-8B73-E2FFE772C7ED}"/>
              </a:ext>
            </a:extLst>
          </p:cNvPr>
          <p:cNvSpPr>
            <a:spLocks noChangeArrowheads="1"/>
          </p:cNvSpPr>
          <p:nvPr/>
        </p:nvSpPr>
        <p:spPr bwMode="auto">
          <a:xfrm>
            <a:off x="7939088" y="488950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5648" name="Rectangle 81">
            <a:extLst>
              <a:ext uri="{FF2B5EF4-FFF2-40B4-BE49-F238E27FC236}">
                <a16:creationId xmlns:a16="http://schemas.microsoft.com/office/drawing/2014/main" id="{53154FA9-85FF-4282-AB4C-3D96129CF5CC}"/>
              </a:ext>
            </a:extLst>
          </p:cNvPr>
          <p:cNvSpPr>
            <a:spLocks noChangeArrowheads="1"/>
          </p:cNvSpPr>
          <p:nvPr/>
        </p:nvSpPr>
        <p:spPr bwMode="auto">
          <a:xfrm>
            <a:off x="7594600" y="48895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5649" name="Rectangle 115">
            <a:extLst>
              <a:ext uri="{FF2B5EF4-FFF2-40B4-BE49-F238E27FC236}">
                <a16:creationId xmlns:a16="http://schemas.microsoft.com/office/drawing/2014/main" id="{6BE833B9-761F-4C81-ABF1-215619FEC8B0}"/>
              </a:ext>
            </a:extLst>
          </p:cNvPr>
          <p:cNvSpPr>
            <a:spLocks noChangeArrowheads="1"/>
          </p:cNvSpPr>
          <p:nvPr/>
        </p:nvSpPr>
        <p:spPr bwMode="auto">
          <a:xfrm>
            <a:off x="6581775" y="49022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5650" name="Rectangle 81">
            <a:extLst>
              <a:ext uri="{FF2B5EF4-FFF2-40B4-BE49-F238E27FC236}">
                <a16:creationId xmlns:a16="http://schemas.microsoft.com/office/drawing/2014/main" id="{10F34384-061C-446E-8A10-E0B37CBAC7B9}"/>
              </a:ext>
            </a:extLst>
          </p:cNvPr>
          <p:cNvSpPr>
            <a:spLocks noChangeArrowheads="1"/>
          </p:cNvSpPr>
          <p:nvPr/>
        </p:nvSpPr>
        <p:spPr bwMode="auto">
          <a:xfrm>
            <a:off x="6918325" y="4899025"/>
            <a:ext cx="3429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5651" name="Rectangle 115">
            <a:extLst>
              <a:ext uri="{FF2B5EF4-FFF2-40B4-BE49-F238E27FC236}">
                <a16:creationId xmlns:a16="http://schemas.microsoft.com/office/drawing/2014/main" id="{59C437DF-17D6-4CE5-8038-ED59F6451A50}"/>
              </a:ext>
            </a:extLst>
          </p:cNvPr>
          <p:cNvSpPr>
            <a:spLocks noChangeArrowheads="1"/>
          </p:cNvSpPr>
          <p:nvPr/>
        </p:nvSpPr>
        <p:spPr bwMode="auto">
          <a:xfrm>
            <a:off x="5932488" y="54800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5652" name="Rectangle 81">
            <a:extLst>
              <a:ext uri="{FF2B5EF4-FFF2-40B4-BE49-F238E27FC236}">
                <a16:creationId xmlns:a16="http://schemas.microsoft.com/office/drawing/2014/main" id="{3C877CC4-D554-4B88-8412-CBBD8E7C04BF}"/>
              </a:ext>
            </a:extLst>
          </p:cNvPr>
          <p:cNvSpPr>
            <a:spLocks noChangeArrowheads="1"/>
          </p:cNvSpPr>
          <p:nvPr/>
        </p:nvSpPr>
        <p:spPr bwMode="auto">
          <a:xfrm>
            <a:off x="6276975" y="54800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5653" name="Rectangle 115">
            <a:extLst>
              <a:ext uri="{FF2B5EF4-FFF2-40B4-BE49-F238E27FC236}">
                <a16:creationId xmlns:a16="http://schemas.microsoft.com/office/drawing/2014/main" id="{CC1FC1FD-7421-4F4A-A366-66FF0B8B9424}"/>
              </a:ext>
            </a:extLst>
          </p:cNvPr>
          <p:cNvSpPr>
            <a:spLocks noChangeArrowheads="1"/>
          </p:cNvSpPr>
          <p:nvPr/>
        </p:nvSpPr>
        <p:spPr bwMode="auto">
          <a:xfrm>
            <a:off x="7369175" y="64976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5654" name="Rectangle 82">
            <a:extLst>
              <a:ext uri="{FF2B5EF4-FFF2-40B4-BE49-F238E27FC236}">
                <a16:creationId xmlns:a16="http://schemas.microsoft.com/office/drawing/2014/main" id="{7AA1D75C-80C7-452E-AB6D-03BD473F3286}"/>
              </a:ext>
            </a:extLst>
          </p:cNvPr>
          <p:cNvSpPr>
            <a:spLocks noChangeArrowheads="1"/>
          </p:cNvSpPr>
          <p:nvPr/>
        </p:nvSpPr>
        <p:spPr bwMode="auto">
          <a:xfrm>
            <a:off x="8058150" y="64976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5655" name="Rectangle 81">
            <a:extLst>
              <a:ext uri="{FF2B5EF4-FFF2-40B4-BE49-F238E27FC236}">
                <a16:creationId xmlns:a16="http://schemas.microsoft.com/office/drawing/2014/main" id="{7FC49C7B-E6A9-45E3-9D28-8783FAE7C036}"/>
              </a:ext>
            </a:extLst>
          </p:cNvPr>
          <p:cNvSpPr>
            <a:spLocks noChangeArrowheads="1"/>
          </p:cNvSpPr>
          <p:nvPr/>
        </p:nvSpPr>
        <p:spPr bwMode="auto">
          <a:xfrm>
            <a:off x="7713663" y="64976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5656" name="Rectangle 115">
            <a:extLst>
              <a:ext uri="{FF2B5EF4-FFF2-40B4-BE49-F238E27FC236}">
                <a16:creationId xmlns:a16="http://schemas.microsoft.com/office/drawing/2014/main" id="{AFB16506-DE2B-4D2C-87DE-CC1899900D32}"/>
              </a:ext>
            </a:extLst>
          </p:cNvPr>
          <p:cNvSpPr>
            <a:spLocks noChangeArrowheads="1"/>
          </p:cNvSpPr>
          <p:nvPr/>
        </p:nvSpPr>
        <p:spPr bwMode="auto">
          <a:xfrm>
            <a:off x="6645275" y="650716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5657" name="Rectangle 81">
            <a:extLst>
              <a:ext uri="{FF2B5EF4-FFF2-40B4-BE49-F238E27FC236}">
                <a16:creationId xmlns:a16="http://schemas.microsoft.com/office/drawing/2014/main" id="{247E1927-A62A-4C82-90C2-D04EB44A51C3}"/>
              </a:ext>
            </a:extLst>
          </p:cNvPr>
          <p:cNvSpPr>
            <a:spLocks noChangeArrowheads="1"/>
          </p:cNvSpPr>
          <p:nvPr/>
        </p:nvSpPr>
        <p:spPr bwMode="auto">
          <a:xfrm>
            <a:off x="6991350" y="650716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D73BE3D-050E-49E1-8F88-44CCBCEEE37B}"/>
              </a:ext>
            </a:extLst>
          </p:cNvPr>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71" name="Rectangle 49">
            <a:extLst>
              <a:ext uri="{FF2B5EF4-FFF2-40B4-BE49-F238E27FC236}">
                <a16:creationId xmlns:a16="http://schemas.microsoft.com/office/drawing/2014/main" id="{7856DAF9-2337-4AAF-9536-7086408F972C}"/>
              </a:ext>
            </a:extLst>
          </p:cNvPr>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72" name="Text Box 55">
            <a:extLst>
              <a:ext uri="{FF2B5EF4-FFF2-40B4-BE49-F238E27FC236}">
                <a16:creationId xmlns:a16="http://schemas.microsoft.com/office/drawing/2014/main" id="{F721C9FF-E22A-483B-90F0-D2C7C0ABF257}"/>
              </a:ext>
            </a:extLst>
          </p:cNvPr>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aseline="-25000"/>
              <a:t>You can also cut out the months to make your own calendars</a:t>
            </a:r>
            <a:endParaRPr lang="en-US" altLang="en-US" sz="1800" baseline="-25000"/>
          </a:p>
        </p:txBody>
      </p:sp>
      <p:sp>
        <p:nvSpPr>
          <p:cNvPr id="7173" name="Text Box 56">
            <a:extLst>
              <a:ext uri="{FF2B5EF4-FFF2-40B4-BE49-F238E27FC236}">
                <a16:creationId xmlns:a16="http://schemas.microsoft.com/office/drawing/2014/main" id="{82A344E7-6AD6-49FF-AFC3-13F9A8B96439}"/>
              </a:ext>
            </a:extLst>
          </p:cNvPr>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a:t>2024 printable calendar</a:t>
            </a:r>
            <a:endParaRPr lang="en-US" altLang="en-US" sz="2800"/>
          </a:p>
        </p:txBody>
      </p:sp>
      <p:pic>
        <p:nvPicPr>
          <p:cNvPr id="7174" name="Picture 303" descr="IMG_2533">
            <a:extLst>
              <a:ext uri="{FF2B5EF4-FFF2-40B4-BE49-F238E27FC236}">
                <a16:creationId xmlns:a16="http://schemas.microsoft.com/office/drawing/2014/main" id="{0B77177B-3E58-469D-9D8A-0C15725994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4913"/>
            <a:ext cx="34083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28CE1E85-AD47-49D3-A84A-2092CEC5AEBC}"/>
              </a:ext>
            </a:extLst>
          </p:cNvPr>
          <p:cNvSpPr/>
          <p:nvPr/>
        </p:nvSpPr>
        <p:spPr>
          <a:xfrm>
            <a:off x="3324225" y="4829175"/>
            <a:ext cx="2581275" cy="1419225"/>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176" name="Rectangle 2">
            <a:extLst>
              <a:ext uri="{FF2B5EF4-FFF2-40B4-BE49-F238E27FC236}">
                <a16:creationId xmlns:a16="http://schemas.microsoft.com/office/drawing/2014/main" id="{75A14497-7563-4FBF-993D-68D0FF809645}"/>
              </a:ext>
            </a:extLst>
          </p:cNvPr>
          <p:cNvSpPr>
            <a:spLocks noChangeArrowheads="1"/>
          </p:cNvSpPr>
          <p:nvPr/>
        </p:nvSpPr>
        <p:spPr bwMode="auto">
          <a:xfrm>
            <a:off x="5507038" y="490696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177" name="Rectangle 3">
            <a:extLst>
              <a:ext uri="{FF2B5EF4-FFF2-40B4-BE49-F238E27FC236}">
                <a16:creationId xmlns:a16="http://schemas.microsoft.com/office/drawing/2014/main" id="{67FCAC25-D010-4192-8404-77330969D1E9}"/>
              </a:ext>
            </a:extLst>
          </p:cNvPr>
          <p:cNvSpPr>
            <a:spLocks noChangeArrowheads="1"/>
          </p:cNvSpPr>
          <p:nvPr/>
        </p:nvSpPr>
        <p:spPr bwMode="auto">
          <a:xfrm>
            <a:off x="5157788" y="490696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178" name="Rectangle 4">
            <a:extLst>
              <a:ext uri="{FF2B5EF4-FFF2-40B4-BE49-F238E27FC236}">
                <a16:creationId xmlns:a16="http://schemas.microsoft.com/office/drawing/2014/main" id="{9F065D75-DF01-405C-8442-23C034BDB22C}"/>
              </a:ext>
            </a:extLst>
          </p:cNvPr>
          <p:cNvSpPr>
            <a:spLocks noChangeArrowheads="1"/>
          </p:cNvSpPr>
          <p:nvPr/>
        </p:nvSpPr>
        <p:spPr bwMode="auto">
          <a:xfrm>
            <a:off x="4808538" y="490696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179" name="Rectangle 5">
            <a:extLst>
              <a:ext uri="{FF2B5EF4-FFF2-40B4-BE49-F238E27FC236}">
                <a16:creationId xmlns:a16="http://schemas.microsoft.com/office/drawing/2014/main" id="{C291D5C6-B4B4-414A-BDD9-11D55FC6EB0F}"/>
              </a:ext>
            </a:extLst>
          </p:cNvPr>
          <p:cNvSpPr>
            <a:spLocks noChangeArrowheads="1"/>
          </p:cNvSpPr>
          <p:nvPr/>
        </p:nvSpPr>
        <p:spPr bwMode="auto">
          <a:xfrm>
            <a:off x="4459288" y="490696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180" name="Rectangle 6">
            <a:extLst>
              <a:ext uri="{FF2B5EF4-FFF2-40B4-BE49-F238E27FC236}">
                <a16:creationId xmlns:a16="http://schemas.microsoft.com/office/drawing/2014/main" id="{7F60152B-BE5E-4595-9898-A97ED6B3F2F9}"/>
              </a:ext>
            </a:extLst>
          </p:cNvPr>
          <p:cNvSpPr>
            <a:spLocks noChangeArrowheads="1"/>
          </p:cNvSpPr>
          <p:nvPr/>
        </p:nvSpPr>
        <p:spPr bwMode="auto">
          <a:xfrm>
            <a:off x="4110038" y="490696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181" name="Rectangle 7">
            <a:extLst>
              <a:ext uri="{FF2B5EF4-FFF2-40B4-BE49-F238E27FC236}">
                <a16:creationId xmlns:a16="http://schemas.microsoft.com/office/drawing/2014/main" id="{C2B6A077-C8E6-4DF1-9D29-D0EB76DFEACC}"/>
              </a:ext>
            </a:extLst>
          </p:cNvPr>
          <p:cNvSpPr>
            <a:spLocks noChangeArrowheads="1"/>
          </p:cNvSpPr>
          <p:nvPr/>
        </p:nvSpPr>
        <p:spPr bwMode="auto">
          <a:xfrm>
            <a:off x="3760788" y="490696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182" name="Rectangle 8">
            <a:extLst>
              <a:ext uri="{FF2B5EF4-FFF2-40B4-BE49-F238E27FC236}">
                <a16:creationId xmlns:a16="http://schemas.microsoft.com/office/drawing/2014/main" id="{F9968A6E-A415-456D-81C7-060F0A36F627}"/>
              </a:ext>
            </a:extLst>
          </p:cNvPr>
          <p:cNvSpPr>
            <a:spLocks noChangeArrowheads="1"/>
          </p:cNvSpPr>
          <p:nvPr/>
        </p:nvSpPr>
        <p:spPr bwMode="auto">
          <a:xfrm>
            <a:off x="3411538" y="490696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183" name="Rectangle 9">
            <a:extLst>
              <a:ext uri="{FF2B5EF4-FFF2-40B4-BE49-F238E27FC236}">
                <a16:creationId xmlns:a16="http://schemas.microsoft.com/office/drawing/2014/main" id="{31054628-4940-477C-A6C4-9BB248B81F53}"/>
              </a:ext>
            </a:extLst>
          </p:cNvPr>
          <p:cNvSpPr>
            <a:spLocks noChangeArrowheads="1"/>
          </p:cNvSpPr>
          <p:nvPr/>
        </p:nvSpPr>
        <p:spPr bwMode="auto">
          <a:xfrm>
            <a:off x="3411538" y="4730750"/>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2024</a:t>
            </a:r>
          </a:p>
        </p:txBody>
      </p:sp>
      <p:sp>
        <p:nvSpPr>
          <p:cNvPr id="7184" name="Rectangle 131">
            <a:extLst>
              <a:ext uri="{FF2B5EF4-FFF2-40B4-BE49-F238E27FC236}">
                <a16:creationId xmlns:a16="http://schemas.microsoft.com/office/drawing/2014/main" id="{B3040A45-1926-4A3A-B2BD-64632122EFC0}"/>
              </a:ext>
            </a:extLst>
          </p:cNvPr>
          <p:cNvSpPr>
            <a:spLocks noChangeArrowheads="1"/>
          </p:cNvSpPr>
          <p:nvPr/>
        </p:nvSpPr>
        <p:spPr bwMode="auto">
          <a:xfrm>
            <a:off x="4776788" y="59245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185" name="Rectangle 130">
            <a:extLst>
              <a:ext uri="{FF2B5EF4-FFF2-40B4-BE49-F238E27FC236}">
                <a16:creationId xmlns:a16="http://schemas.microsoft.com/office/drawing/2014/main" id="{7BA5F209-C2A0-46C9-BC77-930DC8743823}"/>
              </a:ext>
            </a:extLst>
          </p:cNvPr>
          <p:cNvSpPr>
            <a:spLocks noChangeArrowheads="1"/>
          </p:cNvSpPr>
          <p:nvPr/>
        </p:nvSpPr>
        <p:spPr bwMode="auto">
          <a:xfrm>
            <a:off x="4427538" y="59245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186" name="Rectangle 129">
            <a:extLst>
              <a:ext uri="{FF2B5EF4-FFF2-40B4-BE49-F238E27FC236}">
                <a16:creationId xmlns:a16="http://schemas.microsoft.com/office/drawing/2014/main" id="{16E3AB47-5D57-43B7-B794-43118CC0CEEC}"/>
              </a:ext>
            </a:extLst>
          </p:cNvPr>
          <p:cNvSpPr>
            <a:spLocks noChangeArrowheads="1"/>
          </p:cNvSpPr>
          <p:nvPr/>
        </p:nvSpPr>
        <p:spPr bwMode="auto">
          <a:xfrm>
            <a:off x="4094163" y="59356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187" name="Rectangle 128">
            <a:extLst>
              <a:ext uri="{FF2B5EF4-FFF2-40B4-BE49-F238E27FC236}">
                <a16:creationId xmlns:a16="http://schemas.microsoft.com/office/drawing/2014/main" id="{F5E201B9-F50F-47A0-96D9-6A1474B210CE}"/>
              </a:ext>
            </a:extLst>
          </p:cNvPr>
          <p:cNvSpPr>
            <a:spLocks noChangeArrowheads="1"/>
          </p:cNvSpPr>
          <p:nvPr/>
        </p:nvSpPr>
        <p:spPr bwMode="auto">
          <a:xfrm>
            <a:off x="3805238" y="59229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188" name="Rectangle 127">
            <a:extLst>
              <a:ext uri="{FF2B5EF4-FFF2-40B4-BE49-F238E27FC236}">
                <a16:creationId xmlns:a16="http://schemas.microsoft.com/office/drawing/2014/main" id="{36B5D61C-5EC6-4787-AE48-DE8D850B12BA}"/>
              </a:ext>
            </a:extLst>
          </p:cNvPr>
          <p:cNvSpPr>
            <a:spLocks noChangeArrowheads="1"/>
          </p:cNvSpPr>
          <p:nvPr/>
        </p:nvSpPr>
        <p:spPr bwMode="auto">
          <a:xfrm>
            <a:off x="3455988" y="59229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189" name="Rectangle 126">
            <a:extLst>
              <a:ext uri="{FF2B5EF4-FFF2-40B4-BE49-F238E27FC236}">
                <a16:creationId xmlns:a16="http://schemas.microsoft.com/office/drawing/2014/main" id="{FA9F700F-CB77-4DA4-985E-3672AD572535}"/>
              </a:ext>
            </a:extLst>
          </p:cNvPr>
          <p:cNvSpPr>
            <a:spLocks noChangeArrowheads="1"/>
          </p:cNvSpPr>
          <p:nvPr/>
        </p:nvSpPr>
        <p:spPr bwMode="auto">
          <a:xfrm>
            <a:off x="5462588" y="5721350"/>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190" name="Rectangle 125">
            <a:extLst>
              <a:ext uri="{FF2B5EF4-FFF2-40B4-BE49-F238E27FC236}">
                <a16:creationId xmlns:a16="http://schemas.microsoft.com/office/drawing/2014/main" id="{22C2A03E-07C3-4F78-AC55-BE77A987AEB2}"/>
              </a:ext>
            </a:extLst>
          </p:cNvPr>
          <p:cNvSpPr>
            <a:spLocks noChangeArrowheads="1"/>
          </p:cNvSpPr>
          <p:nvPr/>
        </p:nvSpPr>
        <p:spPr bwMode="auto">
          <a:xfrm>
            <a:off x="5078413" y="57229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191" name="Rectangle 124">
            <a:extLst>
              <a:ext uri="{FF2B5EF4-FFF2-40B4-BE49-F238E27FC236}">
                <a16:creationId xmlns:a16="http://schemas.microsoft.com/office/drawing/2014/main" id="{63E37E7E-364A-4A45-8E13-64DCB92F67BC}"/>
              </a:ext>
            </a:extLst>
          </p:cNvPr>
          <p:cNvSpPr>
            <a:spLocks noChangeArrowheads="1"/>
          </p:cNvSpPr>
          <p:nvPr/>
        </p:nvSpPr>
        <p:spPr bwMode="auto">
          <a:xfrm>
            <a:off x="4776788" y="5726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192" name="Rectangle 123">
            <a:extLst>
              <a:ext uri="{FF2B5EF4-FFF2-40B4-BE49-F238E27FC236}">
                <a16:creationId xmlns:a16="http://schemas.microsoft.com/office/drawing/2014/main" id="{77C7B9F9-8DD1-4721-B209-E63766AD8F16}"/>
              </a:ext>
            </a:extLst>
          </p:cNvPr>
          <p:cNvSpPr>
            <a:spLocks noChangeArrowheads="1"/>
          </p:cNvSpPr>
          <p:nvPr/>
        </p:nvSpPr>
        <p:spPr bwMode="auto">
          <a:xfrm>
            <a:off x="4427538" y="5726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193" name="Rectangle 122">
            <a:extLst>
              <a:ext uri="{FF2B5EF4-FFF2-40B4-BE49-F238E27FC236}">
                <a16:creationId xmlns:a16="http://schemas.microsoft.com/office/drawing/2014/main" id="{564F01D4-01F9-4DE6-A1FE-460247DA9F70}"/>
              </a:ext>
            </a:extLst>
          </p:cNvPr>
          <p:cNvSpPr>
            <a:spLocks noChangeArrowheads="1"/>
          </p:cNvSpPr>
          <p:nvPr/>
        </p:nvSpPr>
        <p:spPr bwMode="auto">
          <a:xfrm>
            <a:off x="4094163" y="57213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194" name="Rectangle 121">
            <a:extLst>
              <a:ext uri="{FF2B5EF4-FFF2-40B4-BE49-F238E27FC236}">
                <a16:creationId xmlns:a16="http://schemas.microsoft.com/office/drawing/2014/main" id="{3D3483B3-D0B3-4CDA-877B-803AEC827363}"/>
              </a:ext>
            </a:extLst>
          </p:cNvPr>
          <p:cNvSpPr>
            <a:spLocks noChangeArrowheads="1"/>
          </p:cNvSpPr>
          <p:nvPr/>
        </p:nvSpPr>
        <p:spPr bwMode="auto">
          <a:xfrm>
            <a:off x="3805238" y="57086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195" name="Rectangle 120">
            <a:extLst>
              <a:ext uri="{FF2B5EF4-FFF2-40B4-BE49-F238E27FC236}">
                <a16:creationId xmlns:a16="http://schemas.microsoft.com/office/drawing/2014/main" id="{3C76D00A-C9DD-42F9-8D4B-3F50CC2382E8}"/>
              </a:ext>
            </a:extLst>
          </p:cNvPr>
          <p:cNvSpPr>
            <a:spLocks noChangeArrowheads="1"/>
          </p:cNvSpPr>
          <p:nvPr/>
        </p:nvSpPr>
        <p:spPr bwMode="auto">
          <a:xfrm>
            <a:off x="3455988" y="57086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196" name="Rectangle 119">
            <a:extLst>
              <a:ext uri="{FF2B5EF4-FFF2-40B4-BE49-F238E27FC236}">
                <a16:creationId xmlns:a16="http://schemas.microsoft.com/office/drawing/2014/main" id="{03A7485A-BEAF-4C10-9529-F9670D41D1A1}"/>
              </a:ext>
            </a:extLst>
          </p:cNvPr>
          <p:cNvSpPr>
            <a:spLocks noChangeArrowheads="1"/>
          </p:cNvSpPr>
          <p:nvPr/>
        </p:nvSpPr>
        <p:spPr bwMode="auto">
          <a:xfrm>
            <a:off x="5462588" y="5507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197" name="Rectangle 118">
            <a:extLst>
              <a:ext uri="{FF2B5EF4-FFF2-40B4-BE49-F238E27FC236}">
                <a16:creationId xmlns:a16="http://schemas.microsoft.com/office/drawing/2014/main" id="{EF5A69B9-D060-4FBE-A28E-FC3090CCB982}"/>
              </a:ext>
            </a:extLst>
          </p:cNvPr>
          <p:cNvSpPr>
            <a:spLocks noChangeArrowheads="1"/>
          </p:cNvSpPr>
          <p:nvPr/>
        </p:nvSpPr>
        <p:spPr bwMode="auto">
          <a:xfrm>
            <a:off x="5078413" y="55086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198" name="Rectangle 117">
            <a:extLst>
              <a:ext uri="{FF2B5EF4-FFF2-40B4-BE49-F238E27FC236}">
                <a16:creationId xmlns:a16="http://schemas.microsoft.com/office/drawing/2014/main" id="{71D3B0D4-BDDD-4DD8-8EC3-35FAE110FB6D}"/>
              </a:ext>
            </a:extLst>
          </p:cNvPr>
          <p:cNvSpPr>
            <a:spLocks noChangeArrowheads="1"/>
          </p:cNvSpPr>
          <p:nvPr/>
        </p:nvSpPr>
        <p:spPr bwMode="auto">
          <a:xfrm>
            <a:off x="4776788" y="55118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199" name="Rectangle 116">
            <a:extLst>
              <a:ext uri="{FF2B5EF4-FFF2-40B4-BE49-F238E27FC236}">
                <a16:creationId xmlns:a16="http://schemas.microsoft.com/office/drawing/2014/main" id="{E0EB2D1A-24D0-49B3-91DA-40626BEA401A}"/>
              </a:ext>
            </a:extLst>
          </p:cNvPr>
          <p:cNvSpPr>
            <a:spLocks noChangeArrowheads="1"/>
          </p:cNvSpPr>
          <p:nvPr/>
        </p:nvSpPr>
        <p:spPr bwMode="auto">
          <a:xfrm>
            <a:off x="4427538" y="55118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00" name="Rectangle 115">
            <a:extLst>
              <a:ext uri="{FF2B5EF4-FFF2-40B4-BE49-F238E27FC236}">
                <a16:creationId xmlns:a16="http://schemas.microsoft.com/office/drawing/2014/main" id="{C57F6FDD-9024-4365-A246-1D89CD01B664}"/>
              </a:ext>
            </a:extLst>
          </p:cNvPr>
          <p:cNvSpPr>
            <a:spLocks noChangeArrowheads="1"/>
          </p:cNvSpPr>
          <p:nvPr/>
        </p:nvSpPr>
        <p:spPr bwMode="auto">
          <a:xfrm>
            <a:off x="4094163" y="5507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01" name="Rectangle 114">
            <a:extLst>
              <a:ext uri="{FF2B5EF4-FFF2-40B4-BE49-F238E27FC236}">
                <a16:creationId xmlns:a16="http://schemas.microsoft.com/office/drawing/2014/main" id="{02030ACD-F9B5-4577-9219-198AD2E66470}"/>
              </a:ext>
            </a:extLst>
          </p:cNvPr>
          <p:cNvSpPr>
            <a:spLocks noChangeArrowheads="1"/>
          </p:cNvSpPr>
          <p:nvPr/>
        </p:nvSpPr>
        <p:spPr bwMode="auto">
          <a:xfrm>
            <a:off x="3805238" y="54943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02" name="Rectangle 113">
            <a:extLst>
              <a:ext uri="{FF2B5EF4-FFF2-40B4-BE49-F238E27FC236}">
                <a16:creationId xmlns:a16="http://schemas.microsoft.com/office/drawing/2014/main" id="{5BECF6E8-9202-42E3-806D-911F37880B30}"/>
              </a:ext>
            </a:extLst>
          </p:cNvPr>
          <p:cNvSpPr>
            <a:spLocks noChangeArrowheads="1"/>
          </p:cNvSpPr>
          <p:nvPr/>
        </p:nvSpPr>
        <p:spPr bwMode="auto">
          <a:xfrm>
            <a:off x="3455988" y="54943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03" name="Rectangle 112">
            <a:extLst>
              <a:ext uri="{FF2B5EF4-FFF2-40B4-BE49-F238E27FC236}">
                <a16:creationId xmlns:a16="http://schemas.microsoft.com/office/drawing/2014/main" id="{001270B8-7872-4BBB-8A1E-581BF46675FD}"/>
              </a:ext>
            </a:extLst>
          </p:cNvPr>
          <p:cNvSpPr>
            <a:spLocks noChangeArrowheads="1"/>
          </p:cNvSpPr>
          <p:nvPr/>
        </p:nvSpPr>
        <p:spPr bwMode="auto">
          <a:xfrm>
            <a:off x="5462588" y="52911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04" name="Rectangle 111">
            <a:extLst>
              <a:ext uri="{FF2B5EF4-FFF2-40B4-BE49-F238E27FC236}">
                <a16:creationId xmlns:a16="http://schemas.microsoft.com/office/drawing/2014/main" id="{AAE7008E-508E-4C49-A129-2EC47F423027}"/>
              </a:ext>
            </a:extLst>
          </p:cNvPr>
          <p:cNvSpPr>
            <a:spLocks noChangeArrowheads="1"/>
          </p:cNvSpPr>
          <p:nvPr/>
        </p:nvSpPr>
        <p:spPr bwMode="auto">
          <a:xfrm>
            <a:off x="5078413" y="5292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05" name="Rectangle 110">
            <a:extLst>
              <a:ext uri="{FF2B5EF4-FFF2-40B4-BE49-F238E27FC236}">
                <a16:creationId xmlns:a16="http://schemas.microsoft.com/office/drawing/2014/main" id="{4BBF4B96-CF07-4C96-BD23-107BA0C53987}"/>
              </a:ext>
            </a:extLst>
          </p:cNvPr>
          <p:cNvSpPr>
            <a:spLocks noChangeArrowheads="1"/>
          </p:cNvSpPr>
          <p:nvPr/>
        </p:nvSpPr>
        <p:spPr bwMode="auto">
          <a:xfrm>
            <a:off x="4776788" y="52959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06" name="Rectangle 109">
            <a:extLst>
              <a:ext uri="{FF2B5EF4-FFF2-40B4-BE49-F238E27FC236}">
                <a16:creationId xmlns:a16="http://schemas.microsoft.com/office/drawing/2014/main" id="{68201E00-E7B6-432C-A30F-45A93B92800E}"/>
              </a:ext>
            </a:extLst>
          </p:cNvPr>
          <p:cNvSpPr>
            <a:spLocks noChangeArrowheads="1"/>
          </p:cNvSpPr>
          <p:nvPr/>
        </p:nvSpPr>
        <p:spPr bwMode="auto">
          <a:xfrm>
            <a:off x="4427538" y="52959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07" name="Rectangle 108">
            <a:extLst>
              <a:ext uri="{FF2B5EF4-FFF2-40B4-BE49-F238E27FC236}">
                <a16:creationId xmlns:a16="http://schemas.microsoft.com/office/drawing/2014/main" id="{F2486708-3818-4174-9282-EDEAFDD49DC3}"/>
              </a:ext>
            </a:extLst>
          </p:cNvPr>
          <p:cNvSpPr>
            <a:spLocks noChangeArrowheads="1"/>
          </p:cNvSpPr>
          <p:nvPr/>
        </p:nvSpPr>
        <p:spPr bwMode="auto">
          <a:xfrm>
            <a:off x="4094163" y="52974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08" name="Rectangle 107">
            <a:extLst>
              <a:ext uri="{FF2B5EF4-FFF2-40B4-BE49-F238E27FC236}">
                <a16:creationId xmlns:a16="http://schemas.microsoft.com/office/drawing/2014/main" id="{68C32CC1-B928-492A-AB04-41E7834A6526}"/>
              </a:ext>
            </a:extLst>
          </p:cNvPr>
          <p:cNvSpPr>
            <a:spLocks noChangeArrowheads="1"/>
          </p:cNvSpPr>
          <p:nvPr/>
        </p:nvSpPr>
        <p:spPr bwMode="auto">
          <a:xfrm>
            <a:off x="3805238" y="52847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09" name="Rectangle 106">
            <a:extLst>
              <a:ext uri="{FF2B5EF4-FFF2-40B4-BE49-F238E27FC236}">
                <a16:creationId xmlns:a16="http://schemas.microsoft.com/office/drawing/2014/main" id="{6346523F-5A54-4BE3-BE0F-877C1EDEA725}"/>
              </a:ext>
            </a:extLst>
          </p:cNvPr>
          <p:cNvSpPr>
            <a:spLocks noChangeArrowheads="1"/>
          </p:cNvSpPr>
          <p:nvPr/>
        </p:nvSpPr>
        <p:spPr bwMode="auto">
          <a:xfrm>
            <a:off x="3455988" y="52847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10" name="Rectangle 105">
            <a:extLst>
              <a:ext uri="{FF2B5EF4-FFF2-40B4-BE49-F238E27FC236}">
                <a16:creationId xmlns:a16="http://schemas.microsoft.com/office/drawing/2014/main" id="{A035A7F7-FE03-4717-AAA8-BF0FD01D411D}"/>
              </a:ext>
            </a:extLst>
          </p:cNvPr>
          <p:cNvSpPr>
            <a:spLocks noChangeArrowheads="1"/>
          </p:cNvSpPr>
          <p:nvPr/>
        </p:nvSpPr>
        <p:spPr bwMode="auto">
          <a:xfrm>
            <a:off x="5462588" y="5084763"/>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11" name="Rectangle 104">
            <a:extLst>
              <a:ext uri="{FF2B5EF4-FFF2-40B4-BE49-F238E27FC236}">
                <a16:creationId xmlns:a16="http://schemas.microsoft.com/office/drawing/2014/main" id="{5D000BF3-0A1A-403B-A417-955784393261}"/>
              </a:ext>
            </a:extLst>
          </p:cNvPr>
          <p:cNvSpPr>
            <a:spLocks noChangeArrowheads="1"/>
          </p:cNvSpPr>
          <p:nvPr/>
        </p:nvSpPr>
        <p:spPr bwMode="auto">
          <a:xfrm>
            <a:off x="5078413" y="50847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12" name="Rectangle 103">
            <a:extLst>
              <a:ext uri="{FF2B5EF4-FFF2-40B4-BE49-F238E27FC236}">
                <a16:creationId xmlns:a16="http://schemas.microsoft.com/office/drawing/2014/main" id="{8CB283F0-E10F-4D61-BA21-B9C64F433D92}"/>
              </a:ext>
            </a:extLst>
          </p:cNvPr>
          <p:cNvSpPr>
            <a:spLocks noChangeArrowheads="1"/>
          </p:cNvSpPr>
          <p:nvPr/>
        </p:nvSpPr>
        <p:spPr bwMode="auto">
          <a:xfrm>
            <a:off x="4776788" y="50879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13" name="Rectangle 102">
            <a:extLst>
              <a:ext uri="{FF2B5EF4-FFF2-40B4-BE49-F238E27FC236}">
                <a16:creationId xmlns:a16="http://schemas.microsoft.com/office/drawing/2014/main" id="{88C106DA-5CC6-400B-8D40-CF5785175FFA}"/>
              </a:ext>
            </a:extLst>
          </p:cNvPr>
          <p:cNvSpPr>
            <a:spLocks noChangeArrowheads="1"/>
          </p:cNvSpPr>
          <p:nvPr/>
        </p:nvSpPr>
        <p:spPr bwMode="auto">
          <a:xfrm>
            <a:off x="4427538" y="50879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14" name="Rectangle 101">
            <a:extLst>
              <a:ext uri="{FF2B5EF4-FFF2-40B4-BE49-F238E27FC236}">
                <a16:creationId xmlns:a16="http://schemas.microsoft.com/office/drawing/2014/main" id="{6AD64FBE-2E6B-4EEB-B4B7-B4E2D59A9EA9}"/>
              </a:ext>
            </a:extLst>
          </p:cNvPr>
          <p:cNvSpPr>
            <a:spLocks noChangeArrowheads="1"/>
          </p:cNvSpPr>
          <p:nvPr/>
        </p:nvSpPr>
        <p:spPr bwMode="auto">
          <a:xfrm>
            <a:off x="4095750" y="50879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15" name="Line 838">
            <a:extLst>
              <a:ext uri="{FF2B5EF4-FFF2-40B4-BE49-F238E27FC236}">
                <a16:creationId xmlns:a16="http://schemas.microsoft.com/office/drawing/2014/main" id="{DA76D981-D409-43FE-BCF3-A2B443D49F36}"/>
              </a:ext>
            </a:extLst>
          </p:cNvPr>
          <p:cNvSpPr>
            <a:spLocks noChangeShapeType="1"/>
          </p:cNvSpPr>
          <p:nvPr/>
        </p:nvSpPr>
        <p:spPr bwMode="auto">
          <a:xfrm flipV="1">
            <a:off x="3513138" y="489108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6" name="Rectangle 133">
            <a:extLst>
              <a:ext uri="{FF2B5EF4-FFF2-40B4-BE49-F238E27FC236}">
                <a16:creationId xmlns:a16="http://schemas.microsoft.com/office/drawing/2014/main" id="{5CA8ADCA-2CC6-42C5-9EC0-213E688623B9}"/>
              </a:ext>
            </a:extLst>
          </p:cNvPr>
          <p:cNvSpPr>
            <a:spLocks noChangeArrowheads="1"/>
          </p:cNvSpPr>
          <p:nvPr/>
        </p:nvSpPr>
        <p:spPr bwMode="auto">
          <a:xfrm>
            <a:off x="3794125" y="50752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17" name="Rectangle 132">
            <a:extLst>
              <a:ext uri="{FF2B5EF4-FFF2-40B4-BE49-F238E27FC236}">
                <a16:creationId xmlns:a16="http://schemas.microsoft.com/office/drawing/2014/main" id="{C976B91A-B42D-45AC-BC46-46F380240DDE}"/>
              </a:ext>
            </a:extLst>
          </p:cNvPr>
          <p:cNvSpPr>
            <a:spLocks noChangeArrowheads="1"/>
          </p:cNvSpPr>
          <p:nvPr/>
        </p:nvSpPr>
        <p:spPr bwMode="auto">
          <a:xfrm>
            <a:off x="3419475" y="50800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18" name="Rectangle 133">
            <a:extLst>
              <a:ext uri="{FF2B5EF4-FFF2-40B4-BE49-F238E27FC236}">
                <a16:creationId xmlns:a16="http://schemas.microsoft.com/office/drawing/2014/main" id="{B0EFDF2E-06B5-4B93-BC3D-18F1606A891D}"/>
              </a:ext>
            </a:extLst>
          </p:cNvPr>
          <p:cNvSpPr>
            <a:spLocks noChangeArrowheads="1"/>
          </p:cNvSpPr>
          <p:nvPr/>
        </p:nvSpPr>
        <p:spPr bwMode="auto">
          <a:xfrm>
            <a:off x="5465763" y="59229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219" name="Rectangle 132">
            <a:extLst>
              <a:ext uri="{FF2B5EF4-FFF2-40B4-BE49-F238E27FC236}">
                <a16:creationId xmlns:a16="http://schemas.microsoft.com/office/drawing/2014/main" id="{8AC58251-9738-4AA2-87DA-6B429829DA97}"/>
              </a:ext>
            </a:extLst>
          </p:cNvPr>
          <p:cNvSpPr>
            <a:spLocks noChangeArrowheads="1"/>
          </p:cNvSpPr>
          <p:nvPr/>
        </p:nvSpPr>
        <p:spPr bwMode="auto">
          <a:xfrm>
            <a:off x="5089525" y="59293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8ABA401-1E86-4BC6-8B9C-02C7BB35C148}"/>
              </a:ext>
            </a:extLst>
          </p:cNvPr>
          <p:cNvSpPr>
            <a:spLocks noChangeArrowheads="1"/>
          </p:cNvSpPr>
          <p:nvPr/>
        </p:nvSpPr>
        <p:spPr bwMode="auto">
          <a:xfrm>
            <a:off x="240665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219" name="Rectangle 3">
            <a:extLst>
              <a:ext uri="{FF2B5EF4-FFF2-40B4-BE49-F238E27FC236}">
                <a16:creationId xmlns:a16="http://schemas.microsoft.com/office/drawing/2014/main" id="{2E6E848D-46D9-41DB-864C-4B66D3CD3F09}"/>
              </a:ext>
            </a:extLst>
          </p:cNvPr>
          <p:cNvSpPr>
            <a:spLocks noChangeArrowheads="1"/>
          </p:cNvSpPr>
          <p:nvPr/>
        </p:nvSpPr>
        <p:spPr bwMode="auto">
          <a:xfrm>
            <a:off x="206216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220" name="Rectangle 4">
            <a:extLst>
              <a:ext uri="{FF2B5EF4-FFF2-40B4-BE49-F238E27FC236}">
                <a16:creationId xmlns:a16="http://schemas.microsoft.com/office/drawing/2014/main" id="{E3E1BE0B-41C2-4754-870C-BD5026AEC1D4}"/>
              </a:ext>
            </a:extLst>
          </p:cNvPr>
          <p:cNvSpPr>
            <a:spLocks noChangeArrowheads="1"/>
          </p:cNvSpPr>
          <p:nvPr/>
        </p:nvSpPr>
        <p:spPr bwMode="auto">
          <a:xfrm>
            <a:off x="171767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221" name="Rectangle 5">
            <a:extLst>
              <a:ext uri="{FF2B5EF4-FFF2-40B4-BE49-F238E27FC236}">
                <a16:creationId xmlns:a16="http://schemas.microsoft.com/office/drawing/2014/main" id="{1575FE9D-7887-4E38-BF6C-3A4D43D107E2}"/>
              </a:ext>
            </a:extLst>
          </p:cNvPr>
          <p:cNvSpPr>
            <a:spLocks noChangeArrowheads="1"/>
          </p:cNvSpPr>
          <p:nvPr/>
        </p:nvSpPr>
        <p:spPr bwMode="auto">
          <a:xfrm>
            <a:off x="1373188"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222" name="Rectangle 6">
            <a:extLst>
              <a:ext uri="{FF2B5EF4-FFF2-40B4-BE49-F238E27FC236}">
                <a16:creationId xmlns:a16="http://schemas.microsoft.com/office/drawing/2014/main" id="{3ADDDFC9-DE35-4BE8-8646-652FA540645E}"/>
              </a:ext>
            </a:extLst>
          </p:cNvPr>
          <p:cNvSpPr>
            <a:spLocks noChangeArrowheads="1"/>
          </p:cNvSpPr>
          <p:nvPr/>
        </p:nvSpPr>
        <p:spPr bwMode="auto">
          <a:xfrm>
            <a:off x="102870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223" name="Rectangle 7">
            <a:extLst>
              <a:ext uri="{FF2B5EF4-FFF2-40B4-BE49-F238E27FC236}">
                <a16:creationId xmlns:a16="http://schemas.microsoft.com/office/drawing/2014/main" id="{9BB81202-129A-4EB5-A946-C23FD0AD8C0D}"/>
              </a:ext>
            </a:extLst>
          </p:cNvPr>
          <p:cNvSpPr>
            <a:spLocks noChangeArrowheads="1"/>
          </p:cNvSpPr>
          <p:nvPr/>
        </p:nvSpPr>
        <p:spPr bwMode="auto">
          <a:xfrm>
            <a:off x="68421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224" name="Rectangle 8">
            <a:extLst>
              <a:ext uri="{FF2B5EF4-FFF2-40B4-BE49-F238E27FC236}">
                <a16:creationId xmlns:a16="http://schemas.microsoft.com/office/drawing/2014/main" id="{07AD9E55-445D-4D40-8AA3-F13642F40408}"/>
              </a:ext>
            </a:extLst>
          </p:cNvPr>
          <p:cNvSpPr>
            <a:spLocks noChangeArrowheads="1"/>
          </p:cNvSpPr>
          <p:nvPr/>
        </p:nvSpPr>
        <p:spPr bwMode="auto">
          <a:xfrm>
            <a:off x="33972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225" name="Rectangle 9">
            <a:extLst>
              <a:ext uri="{FF2B5EF4-FFF2-40B4-BE49-F238E27FC236}">
                <a16:creationId xmlns:a16="http://schemas.microsoft.com/office/drawing/2014/main" id="{DEEE1783-8B6C-426D-9B28-C12CD7AF0EDE}"/>
              </a:ext>
            </a:extLst>
          </p:cNvPr>
          <p:cNvSpPr>
            <a:spLocks noChangeArrowheads="1"/>
          </p:cNvSpPr>
          <p:nvPr/>
        </p:nvSpPr>
        <p:spPr bwMode="auto">
          <a:xfrm>
            <a:off x="339725" y="185738"/>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2024</a:t>
            </a:r>
          </a:p>
          <a:p>
            <a:pPr algn="ctr" eaLnBrk="1" fontAlgn="b" hangingPunct="1">
              <a:spcBef>
                <a:spcPct val="0"/>
              </a:spcBef>
              <a:buFontTx/>
              <a:buNone/>
            </a:pPr>
            <a:endParaRPr lang="en-US" altLang="en-US" sz="1000" b="1"/>
          </a:p>
        </p:txBody>
      </p:sp>
      <p:sp>
        <p:nvSpPr>
          <p:cNvPr id="9226" name="Rectangle 15">
            <a:extLst>
              <a:ext uri="{FF2B5EF4-FFF2-40B4-BE49-F238E27FC236}">
                <a16:creationId xmlns:a16="http://schemas.microsoft.com/office/drawing/2014/main" id="{5E0BF5B0-D7F9-4E0C-8889-0A8A97319FBA}"/>
              </a:ext>
            </a:extLst>
          </p:cNvPr>
          <p:cNvSpPr>
            <a:spLocks noChangeArrowheads="1"/>
          </p:cNvSpPr>
          <p:nvPr/>
        </p:nvSpPr>
        <p:spPr bwMode="auto">
          <a:xfrm>
            <a:off x="1028700" y="14160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9227" name="Rectangle 16">
            <a:extLst>
              <a:ext uri="{FF2B5EF4-FFF2-40B4-BE49-F238E27FC236}">
                <a16:creationId xmlns:a16="http://schemas.microsoft.com/office/drawing/2014/main" id="{CB68AF9E-2AAB-4066-A005-D98A1492AB70}"/>
              </a:ext>
            </a:extLst>
          </p:cNvPr>
          <p:cNvSpPr>
            <a:spLocks noChangeArrowheads="1"/>
          </p:cNvSpPr>
          <p:nvPr/>
        </p:nvSpPr>
        <p:spPr bwMode="auto">
          <a:xfrm>
            <a:off x="684213" y="14160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228" name="Rectangle 18">
            <a:extLst>
              <a:ext uri="{FF2B5EF4-FFF2-40B4-BE49-F238E27FC236}">
                <a16:creationId xmlns:a16="http://schemas.microsoft.com/office/drawing/2014/main" id="{F0C98451-A28A-4265-9146-A8B911443AB9}"/>
              </a:ext>
            </a:extLst>
          </p:cNvPr>
          <p:cNvSpPr>
            <a:spLocks noChangeArrowheads="1"/>
          </p:cNvSpPr>
          <p:nvPr/>
        </p:nvSpPr>
        <p:spPr bwMode="auto">
          <a:xfrm>
            <a:off x="2324100" y="1179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229" name="Rectangle 19">
            <a:extLst>
              <a:ext uri="{FF2B5EF4-FFF2-40B4-BE49-F238E27FC236}">
                <a16:creationId xmlns:a16="http://schemas.microsoft.com/office/drawing/2014/main" id="{D936ED1B-7FA4-4D12-A976-082A8EECBDA2}"/>
              </a:ext>
            </a:extLst>
          </p:cNvPr>
          <p:cNvSpPr>
            <a:spLocks noChangeArrowheads="1"/>
          </p:cNvSpPr>
          <p:nvPr/>
        </p:nvSpPr>
        <p:spPr bwMode="auto">
          <a:xfrm>
            <a:off x="1979613" y="11795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230" name="Rectangle 20">
            <a:extLst>
              <a:ext uri="{FF2B5EF4-FFF2-40B4-BE49-F238E27FC236}">
                <a16:creationId xmlns:a16="http://schemas.microsoft.com/office/drawing/2014/main" id="{896838AE-03FB-416B-895C-70DEAE0B64AD}"/>
              </a:ext>
            </a:extLst>
          </p:cNvPr>
          <p:cNvSpPr>
            <a:spLocks noChangeArrowheads="1"/>
          </p:cNvSpPr>
          <p:nvPr/>
        </p:nvSpPr>
        <p:spPr bwMode="auto">
          <a:xfrm>
            <a:off x="1635125" y="11811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231" name="Rectangle 21">
            <a:extLst>
              <a:ext uri="{FF2B5EF4-FFF2-40B4-BE49-F238E27FC236}">
                <a16:creationId xmlns:a16="http://schemas.microsoft.com/office/drawing/2014/main" id="{1062B07C-6457-42E8-B83D-916D5D61C6E4}"/>
              </a:ext>
            </a:extLst>
          </p:cNvPr>
          <p:cNvSpPr>
            <a:spLocks noChangeArrowheads="1"/>
          </p:cNvSpPr>
          <p:nvPr/>
        </p:nvSpPr>
        <p:spPr bwMode="auto">
          <a:xfrm>
            <a:off x="1341438" y="11858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232" name="Rectangle 22">
            <a:extLst>
              <a:ext uri="{FF2B5EF4-FFF2-40B4-BE49-F238E27FC236}">
                <a16:creationId xmlns:a16="http://schemas.microsoft.com/office/drawing/2014/main" id="{8DF09B39-A5DC-460A-8DA5-8DC046EAF745}"/>
              </a:ext>
            </a:extLst>
          </p:cNvPr>
          <p:cNvSpPr>
            <a:spLocks noChangeArrowheads="1"/>
          </p:cNvSpPr>
          <p:nvPr/>
        </p:nvSpPr>
        <p:spPr bwMode="auto">
          <a:xfrm>
            <a:off x="1028700" y="118903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233" name="Rectangle 23">
            <a:extLst>
              <a:ext uri="{FF2B5EF4-FFF2-40B4-BE49-F238E27FC236}">
                <a16:creationId xmlns:a16="http://schemas.microsoft.com/office/drawing/2014/main" id="{B7F1DC87-34F9-470C-AC73-0E3739B3D60B}"/>
              </a:ext>
            </a:extLst>
          </p:cNvPr>
          <p:cNvSpPr>
            <a:spLocks noChangeArrowheads="1"/>
          </p:cNvSpPr>
          <p:nvPr/>
        </p:nvSpPr>
        <p:spPr bwMode="auto">
          <a:xfrm>
            <a:off x="684213" y="118903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234" name="Rectangle 25">
            <a:extLst>
              <a:ext uri="{FF2B5EF4-FFF2-40B4-BE49-F238E27FC236}">
                <a16:creationId xmlns:a16="http://schemas.microsoft.com/office/drawing/2014/main" id="{35E237DB-1ADD-452E-909F-8453B49C9DFB}"/>
              </a:ext>
            </a:extLst>
          </p:cNvPr>
          <p:cNvSpPr>
            <a:spLocks noChangeArrowheads="1"/>
          </p:cNvSpPr>
          <p:nvPr/>
        </p:nvSpPr>
        <p:spPr bwMode="auto">
          <a:xfrm>
            <a:off x="2324100" y="9525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235" name="Rectangle 26">
            <a:extLst>
              <a:ext uri="{FF2B5EF4-FFF2-40B4-BE49-F238E27FC236}">
                <a16:creationId xmlns:a16="http://schemas.microsoft.com/office/drawing/2014/main" id="{4DBA453F-D792-4550-8736-BAA9DC70EEA0}"/>
              </a:ext>
            </a:extLst>
          </p:cNvPr>
          <p:cNvSpPr>
            <a:spLocks noChangeArrowheads="1"/>
          </p:cNvSpPr>
          <p:nvPr/>
        </p:nvSpPr>
        <p:spPr bwMode="auto">
          <a:xfrm>
            <a:off x="1979613" y="955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236" name="Rectangle 27">
            <a:extLst>
              <a:ext uri="{FF2B5EF4-FFF2-40B4-BE49-F238E27FC236}">
                <a16:creationId xmlns:a16="http://schemas.microsoft.com/office/drawing/2014/main" id="{7838AB65-CAEE-4C5A-A911-F945071B1473}"/>
              </a:ext>
            </a:extLst>
          </p:cNvPr>
          <p:cNvSpPr>
            <a:spLocks noChangeArrowheads="1"/>
          </p:cNvSpPr>
          <p:nvPr/>
        </p:nvSpPr>
        <p:spPr bwMode="auto">
          <a:xfrm>
            <a:off x="1635125" y="9540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237" name="Rectangle 28">
            <a:extLst>
              <a:ext uri="{FF2B5EF4-FFF2-40B4-BE49-F238E27FC236}">
                <a16:creationId xmlns:a16="http://schemas.microsoft.com/office/drawing/2014/main" id="{108F1BF8-BA89-4738-A3FB-2B6F269D8BED}"/>
              </a:ext>
            </a:extLst>
          </p:cNvPr>
          <p:cNvSpPr>
            <a:spLocks noChangeArrowheads="1"/>
          </p:cNvSpPr>
          <p:nvPr/>
        </p:nvSpPr>
        <p:spPr bwMode="auto">
          <a:xfrm>
            <a:off x="1341438" y="9572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238" name="Rectangle 29">
            <a:extLst>
              <a:ext uri="{FF2B5EF4-FFF2-40B4-BE49-F238E27FC236}">
                <a16:creationId xmlns:a16="http://schemas.microsoft.com/office/drawing/2014/main" id="{D0CFFCD5-315A-4019-A2E3-4C0969E7C416}"/>
              </a:ext>
            </a:extLst>
          </p:cNvPr>
          <p:cNvSpPr>
            <a:spLocks noChangeArrowheads="1"/>
          </p:cNvSpPr>
          <p:nvPr/>
        </p:nvSpPr>
        <p:spPr bwMode="auto">
          <a:xfrm>
            <a:off x="1028700" y="9604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239" name="Rectangle 30">
            <a:extLst>
              <a:ext uri="{FF2B5EF4-FFF2-40B4-BE49-F238E27FC236}">
                <a16:creationId xmlns:a16="http://schemas.microsoft.com/office/drawing/2014/main" id="{5139FD39-4962-4E42-AC89-1547200D5A56}"/>
              </a:ext>
            </a:extLst>
          </p:cNvPr>
          <p:cNvSpPr>
            <a:spLocks noChangeArrowheads="1"/>
          </p:cNvSpPr>
          <p:nvPr/>
        </p:nvSpPr>
        <p:spPr bwMode="auto">
          <a:xfrm>
            <a:off x="684213" y="9604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240" name="Rectangle 32">
            <a:extLst>
              <a:ext uri="{FF2B5EF4-FFF2-40B4-BE49-F238E27FC236}">
                <a16:creationId xmlns:a16="http://schemas.microsoft.com/office/drawing/2014/main" id="{FC435917-97EC-4613-A6AC-816D0028CC89}"/>
              </a:ext>
            </a:extLst>
          </p:cNvPr>
          <p:cNvSpPr>
            <a:spLocks noChangeArrowheads="1"/>
          </p:cNvSpPr>
          <p:nvPr/>
        </p:nvSpPr>
        <p:spPr bwMode="auto">
          <a:xfrm>
            <a:off x="2324100" y="7239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241" name="Rectangle 33">
            <a:extLst>
              <a:ext uri="{FF2B5EF4-FFF2-40B4-BE49-F238E27FC236}">
                <a16:creationId xmlns:a16="http://schemas.microsoft.com/office/drawing/2014/main" id="{78267107-461A-4826-92B8-DFA135B1714F}"/>
              </a:ext>
            </a:extLst>
          </p:cNvPr>
          <p:cNvSpPr>
            <a:spLocks noChangeArrowheads="1"/>
          </p:cNvSpPr>
          <p:nvPr/>
        </p:nvSpPr>
        <p:spPr bwMode="auto">
          <a:xfrm>
            <a:off x="1979613" y="7270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242" name="Rectangle 34">
            <a:extLst>
              <a:ext uri="{FF2B5EF4-FFF2-40B4-BE49-F238E27FC236}">
                <a16:creationId xmlns:a16="http://schemas.microsoft.com/office/drawing/2014/main" id="{FA36718D-0450-4051-BE05-381C1FB279BD}"/>
              </a:ext>
            </a:extLst>
          </p:cNvPr>
          <p:cNvSpPr>
            <a:spLocks noChangeArrowheads="1"/>
          </p:cNvSpPr>
          <p:nvPr/>
        </p:nvSpPr>
        <p:spPr bwMode="auto">
          <a:xfrm>
            <a:off x="1635125" y="7254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243" name="Rectangle 35">
            <a:extLst>
              <a:ext uri="{FF2B5EF4-FFF2-40B4-BE49-F238E27FC236}">
                <a16:creationId xmlns:a16="http://schemas.microsoft.com/office/drawing/2014/main" id="{43B96799-ECD7-46EC-B610-CA7F849CF8CC}"/>
              </a:ext>
            </a:extLst>
          </p:cNvPr>
          <p:cNvSpPr>
            <a:spLocks noChangeArrowheads="1"/>
          </p:cNvSpPr>
          <p:nvPr/>
        </p:nvSpPr>
        <p:spPr bwMode="auto">
          <a:xfrm>
            <a:off x="1341438" y="7302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244" name="Rectangle 36">
            <a:extLst>
              <a:ext uri="{FF2B5EF4-FFF2-40B4-BE49-F238E27FC236}">
                <a16:creationId xmlns:a16="http://schemas.microsoft.com/office/drawing/2014/main" id="{A8B93456-284F-4A73-A6BC-680088DFA4CF}"/>
              </a:ext>
            </a:extLst>
          </p:cNvPr>
          <p:cNvSpPr>
            <a:spLocks noChangeArrowheads="1"/>
          </p:cNvSpPr>
          <p:nvPr/>
        </p:nvSpPr>
        <p:spPr bwMode="auto">
          <a:xfrm>
            <a:off x="1028700" y="7318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245" name="Rectangle 37">
            <a:extLst>
              <a:ext uri="{FF2B5EF4-FFF2-40B4-BE49-F238E27FC236}">
                <a16:creationId xmlns:a16="http://schemas.microsoft.com/office/drawing/2014/main" id="{15EE73E2-CFD8-44D8-9992-3FE679A58E4C}"/>
              </a:ext>
            </a:extLst>
          </p:cNvPr>
          <p:cNvSpPr>
            <a:spLocks noChangeArrowheads="1"/>
          </p:cNvSpPr>
          <p:nvPr/>
        </p:nvSpPr>
        <p:spPr bwMode="auto">
          <a:xfrm>
            <a:off x="684213" y="7318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246" name="Rectangle 39">
            <a:extLst>
              <a:ext uri="{FF2B5EF4-FFF2-40B4-BE49-F238E27FC236}">
                <a16:creationId xmlns:a16="http://schemas.microsoft.com/office/drawing/2014/main" id="{CBF59810-5EE6-4B16-8B3A-C074570DB4EB}"/>
              </a:ext>
            </a:extLst>
          </p:cNvPr>
          <p:cNvSpPr>
            <a:spLocks noChangeArrowheads="1"/>
          </p:cNvSpPr>
          <p:nvPr/>
        </p:nvSpPr>
        <p:spPr bwMode="auto">
          <a:xfrm>
            <a:off x="2324100" y="4953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247" name="Rectangle 40">
            <a:extLst>
              <a:ext uri="{FF2B5EF4-FFF2-40B4-BE49-F238E27FC236}">
                <a16:creationId xmlns:a16="http://schemas.microsoft.com/office/drawing/2014/main" id="{0A4220DA-EC95-45E6-A655-44DD5C33EB9F}"/>
              </a:ext>
            </a:extLst>
          </p:cNvPr>
          <p:cNvSpPr>
            <a:spLocks noChangeArrowheads="1"/>
          </p:cNvSpPr>
          <p:nvPr/>
        </p:nvSpPr>
        <p:spPr bwMode="auto">
          <a:xfrm>
            <a:off x="1979613" y="4984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248" name="Rectangle 41">
            <a:extLst>
              <a:ext uri="{FF2B5EF4-FFF2-40B4-BE49-F238E27FC236}">
                <a16:creationId xmlns:a16="http://schemas.microsoft.com/office/drawing/2014/main" id="{B1C28BAD-047B-46A9-819D-412FDB88DA49}"/>
              </a:ext>
            </a:extLst>
          </p:cNvPr>
          <p:cNvSpPr>
            <a:spLocks noChangeArrowheads="1"/>
          </p:cNvSpPr>
          <p:nvPr/>
        </p:nvSpPr>
        <p:spPr bwMode="auto">
          <a:xfrm>
            <a:off x="1635125" y="5000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249" name="Rectangle 42">
            <a:extLst>
              <a:ext uri="{FF2B5EF4-FFF2-40B4-BE49-F238E27FC236}">
                <a16:creationId xmlns:a16="http://schemas.microsoft.com/office/drawing/2014/main" id="{C0870CC4-D083-498F-95F9-8A0F6695AEEC}"/>
              </a:ext>
            </a:extLst>
          </p:cNvPr>
          <p:cNvSpPr>
            <a:spLocks noChangeArrowheads="1"/>
          </p:cNvSpPr>
          <p:nvPr/>
        </p:nvSpPr>
        <p:spPr bwMode="auto">
          <a:xfrm>
            <a:off x="1341438" y="5048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250" name="Rectangle 43">
            <a:extLst>
              <a:ext uri="{FF2B5EF4-FFF2-40B4-BE49-F238E27FC236}">
                <a16:creationId xmlns:a16="http://schemas.microsoft.com/office/drawing/2014/main" id="{DD012CC8-87E4-44DB-92A4-B3461144513C}"/>
              </a:ext>
            </a:extLst>
          </p:cNvPr>
          <p:cNvSpPr>
            <a:spLocks noChangeArrowheads="1"/>
          </p:cNvSpPr>
          <p:nvPr/>
        </p:nvSpPr>
        <p:spPr bwMode="auto">
          <a:xfrm>
            <a:off x="1028700" y="5080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251" name="Rectangle 44">
            <a:extLst>
              <a:ext uri="{FF2B5EF4-FFF2-40B4-BE49-F238E27FC236}">
                <a16:creationId xmlns:a16="http://schemas.microsoft.com/office/drawing/2014/main" id="{9332A04F-6E4C-4B4E-BE0F-0BC933DA52F8}"/>
              </a:ext>
            </a:extLst>
          </p:cNvPr>
          <p:cNvSpPr>
            <a:spLocks noChangeArrowheads="1"/>
          </p:cNvSpPr>
          <p:nvPr/>
        </p:nvSpPr>
        <p:spPr bwMode="auto">
          <a:xfrm>
            <a:off x="684213" y="5080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252" name="Rectangle 17">
            <a:extLst>
              <a:ext uri="{FF2B5EF4-FFF2-40B4-BE49-F238E27FC236}">
                <a16:creationId xmlns:a16="http://schemas.microsoft.com/office/drawing/2014/main" id="{959809A9-AE5E-4134-9FDD-4C57E0AD223E}"/>
              </a:ext>
            </a:extLst>
          </p:cNvPr>
          <p:cNvSpPr>
            <a:spLocks noChangeArrowheads="1"/>
          </p:cNvSpPr>
          <p:nvPr/>
        </p:nvSpPr>
        <p:spPr bwMode="auto">
          <a:xfrm>
            <a:off x="400050" y="14081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253" name="Rectangle 24">
            <a:extLst>
              <a:ext uri="{FF2B5EF4-FFF2-40B4-BE49-F238E27FC236}">
                <a16:creationId xmlns:a16="http://schemas.microsoft.com/office/drawing/2014/main" id="{58B84DDF-D309-47FB-BC2C-AE6CC6BC07B7}"/>
              </a:ext>
            </a:extLst>
          </p:cNvPr>
          <p:cNvSpPr>
            <a:spLocks noChangeArrowheads="1"/>
          </p:cNvSpPr>
          <p:nvPr/>
        </p:nvSpPr>
        <p:spPr bwMode="auto">
          <a:xfrm>
            <a:off x="400050" y="11811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254" name="Rectangle 31">
            <a:extLst>
              <a:ext uri="{FF2B5EF4-FFF2-40B4-BE49-F238E27FC236}">
                <a16:creationId xmlns:a16="http://schemas.microsoft.com/office/drawing/2014/main" id="{69C69A06-CD99-46FD-80BE-9231957DA697}"/>
              </a:ext>
            </a:extLst>
          </p:cNvPr>
          <p:cNvSpPr>
            <a:spLocks noChangeArrowheads="1"/>
          </p:cNvSpPr>
          <p:nvPr/>
        </p:nvSpPr>
        <p:spPr bwMode="auto">
          <a:xfrm>
            <a:off x="400050" y="9525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255" name="Rectangle 38">
            <a:extLst>
              <a:ext uri="{FF2B5EF4-FFF2-40B4-BE49-F238E27FC236}">
                <a16:creationId xmlns:a16="http://schemas.microsoft.com/office/drawing/2014/main" id="{7998E7C8-4439-4459-86BE-EF41D24285B4}"/>
              </a:ext>
            </a:extLst>
          </p:cNvPr>
          <p:cNvSpPr>
            <a:spLocks noChangeArrowheads="1"/>
          </p:cNvSpPr>
          <p:nvPr/>
        </p:nvSpPr>
        <p:spPr bwMode="auto">
          <a:xfrm>
            <a:off x="400050" y="7239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256" name="Rectangle 45">
            <a:extLst>
              <a:ext uri="{FF2B5EF4-FFF2-40B4-BE49-F238E27FC236}">
                <a16:creationId xmlns:a16="http://schemas.microsoft.com/office/drawing/2014/main" id="{0F492160-EA7A-4E2D-8D14-AB4EFA072AF2}"/>
              </a:ext>
            </a:extLst>
          </p:cNvPr>
          <p:cNvSpPr>
            <a:spLocks noChangeArrowheads="1"/>
          </p:cNvSpPr>
          <p:nvPr/>
        </p:nvSpPr>
        <p:spPr bwMode="auto">
          <a:xfrm>
            <a:off x="400050" y="50006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257" name="Rectangle 2">
            <a:extLst>
              <a:ext uri="{FF2B5EF4-FFF2-40B4-BE49-F238E27FC236}">
                <a16:creationId xmlns:a16="http://schemas.microsoft.com/office/drawing/2014/main" id="{8CB5A527-3EB0-45E9-9962-DADE041E105A}"/>
              </a:ext>
            </a:extLst>
          </p:cNvPr>
          <p:cNvSpPr>
            <a:spLocks noChangeArrowheads="1"/>
          </p:cNvSpPr>
          <p:nvPr/>
        </p:nvSpPr>
        <p:spPr bwMode="auto">
          <a:xfrm>
            <a:off x="7934325"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258" name="Rectangle 3">
            <a:extLst>
              <a:ext uri="{FF2B5EF4-FFF2-40B4-BE49-F238E27FC236}">
                <a16:creationId xmlns:a16="http://schemas.microsoft.com/office/drawing/2014/main" id="{8C1CA7DA-7D1E-467B-B5C1-1B21615EFBAE}"/>
              </a:ext>
            </a:extLst>
          </p:cNvPr>
          <p:cNvSpPr>
            <a:spLocks noChangeArrowheads="1"/>
          </p:cNvSpPr>
          <p:nvPr/>
        </p:nvSpPr>
        <p:spPr bwMode="auto">
          <a:xfrm>
            <a:off x="7589838"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259" name="Rectangle 4">
            <a:extLst>
              <a:ext uri="{FF2B5EF4-FFF2-40B4-BE49-F238E27FC236}">
                <a16:creationId xmlns:a16="http://schemas.microsoft.com/office/drawing/2014/main" id="{ECDC3A0C-07EE-46C6-9A7B-661CB0E24D72}"/>
              </a:ext>
            </a:extLst>
          </p:cNvPr>
          <p:cNvSpPr>
            <a:spLocks noChangeArrowheads="1"/>
          </p:cNvSpPr>
          <p:nvPr/>
        </p:nvSpPr>
        <p:spPr bwMode="auto">
          <a:xfrm>
            <a:off x="7245350"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260" name="Rectangle 5">
            <a:extLst>
              <a:ext uri="{FF2B5EF4-FFF2-40B4-BE49-F238E27FC236}">
                <a16:creationId xmlns:a16="http://schemas.microsoft.com/office/drawing/2014/main" id="{8864529B-8EA9-464C-85B3-5EAA279114FF}"/>
              </a:ext>
            </a:extLst>
          </p:cNvPr>
          <p:cNvSpPr>
            <a:spLocks noChangeArrowheads="1"/>
          </p:cNvSpPr>
          <p:nvPr/>
        </p:nvSpPr>
        <p:spPr bwMode="auto">
          <a:xfrm>
            <a:off x="6900863"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261" name="Rectangle 6">
            <a:extLst>
              <a:ext uri="{FF2B5EF4-FFF2-40B4-BE49-F238E27FC236}">
                <a16:creationId xmlns:a16="http://schemas.microsoft.com/office/drawing/2014/main" id="{C092B1DC-F9A9-4739-AA0B-3B10C4264938}"/>
              </a:ext>
            </a:extLst>
          </p:cNvPr>
          <p:cNvSpPr>
            <a:spLocks noChangeArrowheads="1"/>
          </p:cNvSpPr>
          <p:nvPr/>
        </p:nvSpPr>
        <p:spPr bwMode="auto">
          <a:xfrm>
            <a:off x="6556375"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262" name="Rectangle 7">
            <a:extLst>
              <a:ext uri="{FF2B5EF4-FFF2-40B4-BE49-F238E27FC236}">
                <a16:creationId xmlns:a16="http://schemas.microsoft.com/office/drawing/2014/main" id="{CA870230-4034-4F8D-AA5D-D4A1E38905F9}"/>
              </a:ext>
            </a:extLst>
          </p:cNvPr>
          <p:cNvSpPr>
            <a:spLocks noChangeArrowheads="1"/>
          </p:cNvSpPr>
          <p:nvPr/>
        </p:nvSpPr>
        <p:spPr bwMode="auto">
          <a:xfrm>
            <a:off x="6211888" y="3719513"/>
            <a:ext cx="344487"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263" name="Rectangle 8">
            <a:extLst>
              <a:ext uri="{FF2B5EF4-FFF2-40B4-BE49-F238E27FC236}">
                <a16:creationId xmlns:a16="http://schemas.microsoft.com/office/drawing/2014/main" id="{CBB18DE5-3B6E-4BF7-9611-4A3066525404}"/>
              </a:ext>
            </a:extLst>
          </p:cNvPr>
          <p:cNvSpPr>
            <a:spLocks noChangeArrowheads="1"/>
          </p:cNvSpPr>
          <p:nvPr/>
        </p:nvSpPr>
        <p:spPr bwMode="auto">
          <a:xfrm>
            <a:off x="5867400" y="3719513"/>
            <a:ext cx="344488"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264" name="Rectangle 9">
            <a:extLst>
              <a:ext uri="{FF2B5EF4-FFF2-40B4-BE49-F238E27FC236}">
                <a16:creationId xmlns:a16="http://schemas.microsoft.com/office/drawing/2014/main" id="{E818EF16-2F8F-4E9C-B959-D099F24F5FE4}"/>
              </a:ext>
            </a:extLst>
          </p:cNvPr>
          <p:cNvSpPr>
            <a:spLocks noChangeArrowheads="1"/>
          </p:cNvSpPr>
          <p:nvPr/>
        </p:nvSpPr>
        <p:spPr bwMode="auto">
          <a:xfrm>
            <a:off x="5867400" y="3598863"/>
            <a:ext cx="2411413" cy="1206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2024</a:t>
            </a:r>
          </a:p>
          <a:p>
            <a:pPr algn="ctr" eaLnBrk="1" fontAlgn="b" hangingPunct="1">
              <a:spcBef>
                <a:spcPct val="0"/>
              </a:spcBef>
              <a:buFontTx/>
              <a:buNone/>
            </a:pPr>
            <a:endParaRPr lang="en-US" altLang="en-US" sz="1000" b="1"/>
          </a:p>
        </p:txBody>
      </p:sp>
      <p:sp>
        <p:nvSpPr>
          <p:cNvPr id="9265" name="Rectangle 113">
            <a:extLst>
              <a:ext uri="{FF2B5EF4-FFF2-40B4-BE49-F238E27FC236}">
                <a16:creationId xmlns:a16="http://schemas.microsoft.com/office/drawing/2014/main" id="{CF170ADB-6224-457E-AE13-6737AE1C806F}"/>
              </a:ext>
            </a:extLst>
          </p:cNvPr>
          <p:cNvSpPr>
            <a:spLocks noChangeArrowheads="1"/>
          </p:cNvSpPr>
          <p:nvPr/>
        </p:nvSpPr>
        <p:spPr bwMode="auto">
          <a:xfrm>
            <a:off x="5964238" y="490220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266" name="Rectangle 112">
            <a:extLst>
              <a:ext uri="{FF2B5EF4-FFF2-40B4-BE49-F238E27FC236}">
                <a16:creationId xmlns:a16="http://schemas.microsoft.com/office/drawing/2014/main" id="{99BFA573-47BA-4EC4-BB87-B4CEA191868E}"/>
              </a:ext>
            </a:extLst>
          </p:cNvPr>
          <p:cNvSpPr>
            <a:spLocks noChangeArrowheads="1"/>
          </p:cNvSpPr>
          <p:nvPr/>
        </p:nvSpPr>
        <p:spPr bwMode="auto">
          <a:xfrm>
            <a:off x="7918450" y="46720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267" name="Rectangle 111">
            <a:extLst>
              <a:ext uri="{FF2B5EF4-FFF2-40B4-BE49-F238E27FC236}">
                <a16:creationId xmlns:a16="http://schemas.microsoft.com/office/drawing/2014/main" id="{F0641EEB-E0E7-40F8-BD57-F0CC1EC88EFC}"/>
              </a:ext>
            </a:extLst>
          </p:cNvPr>
          <p:cNvSpPr>
            <a:spLocks noChangeArrowheads="1"/>
          </p:cNvSpPr>
          <p:nvPr/>
        </p:nvSpPr>
        <p:spPr bwMode="auto">
          <a:xfrm>
            <a:off x="7581900" y="46767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268" name="Rectangle 110">
            <a:extLst>
              <a:ext uri="{FF2B5EF4-FFF2-40B4-BE49-F238E27FC236}">
                <a16:creationId xmlns:a16="http://schemas.microsoft.com/office/drawing/2014/main" id="{DB7176E1-A307-4F01-91DE-D991BAC7C923}"/>
              </a:ext>
            </a:extLst>
          </p:cNvPr>
          <p:cNvSpPr>
            <a:spLocks noChangeArrowheads="1"/>
          </p:cNvSpPr>
          <p:nvPr/>
        </p:nvSpPr>
        <p:spPr bwMode="auto">
          <a:xfrm>
            <a:off x="7278688" y="4668838"/>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269" name="Rectangle 109">
            <a:extLst>
              <a:ext uri="{FF2B5EF4-FFF2-40B4-BE49-F238E27FC236}">
                <a16:creationId xmlns:a16="http://schemas.microsoft.com/office/drawing/2014/main" id="{EB8C41B8-0E6C-4438-9475-E901FE8F01C5}"/>
              </a:ext>
            </a:extLst>
          </p:cNvPr>
          <p:cNvSpPr>
            <a:spLocks noChangeArrowheads="1"/>
          </p:cNvSpPr>
          <p:nvPr/>
        </p:nvSpPr>
        <p:spPr bwMode="auto">
          <a:xfrm>
            <a:off x="6934200" y="46688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270" name="Rectangle 108">
            <a:extLst>
              <a:ext uri="{FF2B5EF4-FFF2-40B4-BE49-F238E27FC236}">
                <a16:creationId xmlns:a16="http://schemas.microsoft.com/office/drawing/2014/main" id="{FED89EFE-97F1-4366-BFEE-7BD9D6C32FD3}"/>
              </a:ext>
            </a:extLst>
          </p:cNvPr>
          <p:cNvSpPr>
            <a:spLocks noChangeArrowheads="1"/>
          </p:cNvSpPr>
          <p:nvPr/>
        </p:nvSpPr>
        <p:spPr bwMode="auto">
          <a:xfrm>
            <a:off x="6591300" y="46672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271" name="Rectangle 107">
            <a:extLst>
              <a:ext uri="{FF2B5EF4-FFF2-40B4-BE49-F238E27FC236}">
                <a16:creationId xmlns:a16="http://schemas.microsoft.com/office/drawing/2014/main" id="{BDB1988F-E2FE-43FD-ABDB-45FD3DC875DC}"/>
              </a:ext>
            </a:extLst>
          </p:cNvPr>
          <p:cNvSpPr>
            <a:spLocks noChangeArrowheads="1"/>
          </p:cNvSpPr>
          <p:nvPr/>
        </p:nvSpPr>
        <p:spPr bwMode="auto">
          <a:xfrm>
            <a:off x="6299200" y="46799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272" name="Rectangle 106">
            <a:extLst>
              <a:ext uri="{FF2B5EF4-FFF2-40B4-BE49-F238E27FC236}">
                <a16:creationId xmlns:a16="http://schemas.microsoft.com/office/drawing/2014/main" id="{697AB82A-C3BC-4AC1-A9B6-ECC925F9626E}"/>
              </a:ext>
            </a:extLst>
          </p:cNvPr>
          <p:cNvSpPr>
            <a:spLocks noChangeArrowheads="1"/>
          </p:cNvSpPr>
          <p:nvPr/>
        </p:nvSpPr>
        <p:spPr bwMode="auto">
          <a:xfrm>
            <a:off x="5954713" y="467995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273" name="Rectangle 105">
            <a:extLst>
              <a:ext uri="{FF2B5EF4-FFF2-40B4-BE49-F238E27FC236}">
                <a16:creationId xmlns:a16="http://schemas.microsoft.com/office/drawing/2014/main" id="{0BC2998A-7867-4C8D-B5BC-C0A007F2C95C}"/>
              </a:ext>
            </a:extLst>
          </p:cNvPr>
          <p:cNvSpPr>
            <a:spLocks noChangeArrowheads="1"/>
          </p:cNvSpPr>
          <p:nvPr/>
        </p:nvSpPr>
        <p:spPr bwMode="auto">
          <a:xfrm>
            <a:off x="7918450" y="44783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274" name="Rectangle 104">
            <a:extLst>
              <a:ext uri="{FF2B5EF4-FFF2-40B4-BE49-F238E27FC236}">
                <a16:creationId xmlns:a16="http://schemas.microsoft.com/office/drawing/2014/main" id="{8618A8F1-90B9-4874-A1D9-9D8098A3652B}"/>
              </a:ext>
            </a:extLst>
          </p:cNvPr>
          <p:cNvSpPr>
            <a:spLocks noChangeArrowheads="1"/>
          </p:cNvSpPr>
          <p:nvPr/>
        </p:nvSpPr>
        <p:spPr bwMode="auto">
          <a:xfrm>
            <a:off x="7581900" y="44831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275" name="Rectangle 103">
            <a:extLst>
              <a:ext uri="{FF2B5EF4-FFF2-40B4-BE49-F238E27FC236}">
                <a16:creationId xmlns:a16="http://schemas.microsoft.com/office/drawing/2014/main" id="{03EBE728-3CC4-4DE5-B078-298F75030204}"/>
              </a:ext>
            </a:extLst>
          </p:cNvPr>
          <p:cNvSpPr>
            <a:spLocks noChangeArrowheads="1"/>
          </p:cNvSpPr>
          <p:nvPr/>
        </p:nvSpPr>
        <p:spPr bwMode="auto">
          <a:xfrm>
            <a:off x="7278688" y="447516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276" name="Rectangle 102">
            <a:extLst>
              <a:ext uri="{FF2B5EF4-FFF2-40B4-BE49-F238E27FC236}">
                <a16:creationId xmlns:a16="http://schemas.microsoft.com/office/drawing/2014/main" id="{9FCA1898-B7F3-4015-A181-972A93EFEE02}"/>
              </a:ext>
            </a:extLst>
          </p:cNvPr>
          <p:cNvSpPr>
            <a:spLocks noChangeArrowheads="1"/>
          </p:cNvSpPr>
          <p:nvPr/>
        </p:nvSpPr>
        <p:spPr bwMode="auto">
          <a:xfrm>
            <a:off x="6934200" y="447516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277" name="Rectangle 101">
            <a:extLst>
              <a:ext uri="{FF2B5EF4-FFF2-40B4-BE49-F238E27FC236}">
                <a16:creationId xmlns:a16="http://schemas.microsoft.com/office/drawing/2014/main" id="{F7397214-923E-4343-B3EB-0FBDA3F97D6F}"/>
              </a:ext>
            </a:extLst>
          </p:cNvPr>
          <p:cNvSpPr>
            <a:spLocks noChangeArrowheads="1"/>
          </p:cNvSpPr>
          <p:nvPr/>
        </p:nvSpPr>
        <p:spPr bwMode="auto">
          <a:xfrm>
            <a:off x="6591300" y="44735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278" name="Rectangle 100">
            <a:extLst>
              <a:ext uri="{FF2B5EF4-FFF2-40B4-BE49-F238E27FC236}">
                <a16:creationId xmlns:a16="http://schemas.microsoft.com/office/drawing/2014/main" id="{F8BF5A26-FB7C-497E-AA7A-7259BCA1651E}"/>
              </a:ext>
            </a:extLst>
          </p:cNvPr>
          <p:cNvSpPr>
            <a:spLocks noChangeArrowheads="1"/>
          </p:cNvSpPr>
          <p:nvPr/>
        </p:nvSpPr>
        <p:spPr bwMode="auto">
          <a:xfrm>
            <a:off x="6299200" y="44862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279" name="Rectangle 99">
            <a:extLst>
              <a:ext uri="{FF2B5EF4-FFF2-40B4-BE49-F238E27FC236}">
                <a16:creationId xmlns:a16="http://schemas.microsoft.com/office/drawing/2014/main" id="{FE5F10E1-864A-4738-82F4-74D9EECFC4B7}"/>
              </a:ext>
            </a:extLst>
          </p:cNvPr>
          <p:cNvSpPr>
            <a:spLocks noChangeArrowheads="1"/>
          </p:cNvSpPr>
          <p:nvPr/>
        </p:nvSpPr>
        <p:spPr bwMode="auto">
          <a:xfrm>
            <a:off x="5954713" y="448627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280" name="Rectangle 98">
            <a:extLst>
              <a:ext uri="{FF2B5EF4-FFF2-40B4-BE49-F238E27FC236}">
                <a16:creationId xmlns:a16="http://schemas.microsoft.com/office/drawing/2014/main" id="{3E667772-FB7F-46A2-B266-383A0F31C2DD}"/>
              </a:ext>
            </a:extLst>
          </p:cNvPr>
          <p:cNvSpPr>
            <a:spLocks noChangeArrowheads="1"/>
          </p:cNvSpPr>
          <p:nvPr/>
        </p:nvSpPr>
        <p:spPr bwMode="auto">
          <a:xfrm>
            <a:off x="7918450" y="4257675"/>
            <a:ext cx="344488"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281" name="Rectangle 97">
            <a:extLst>
              <a:ext uri="{FF2B5EF4-FFF2-40B4-BE49-F238E27FC236}">
                <a16:creationId xmlns:a16="http://schemas.microsoft.com/office/drawing/2014/main" id="{614B185D-0C98-475E-83A1-D2DD5C0AD736}"/>
              </a:ext>
            </a:extLst>
          </p:cNvPr>
          <p:cNvSpPr>
            <a:spLocks noChangeArrowheads="1"/>
          </p:cNvSpPr>
          <p:nvPr/>
        </p:nvSpPr>
        <p:spPr bwMode="auto">
          <a:xfrm>
            <a:off x="7581900" y="42608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282" name="Rectangle 96">
            <a:extLst>
              <a:ext uri="{FF2B5EF4-FFF2-40B4-BE49-F238E27FC236}">
                <a16:creationId xmlns:a16="http://schemas.microsoft.com/office/drawing/2014/main" id="{2781475A-E60F-4975-8D7C-69FF13540227}"/>
              </a:ext>
            </a:extLst>
          </p:cNvPr>
          <p:cNvSpPr>
            <a:spLocks noChangeArrowheads="1"/>
          </p:cNvSpPr>
          <p:nvPr/>
        </p:nvSpPr>
        <p:spPr bwMode="auto">
          <a:xfrm>
            <a:off x="7278688" y="425291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283" name="Rectangle 95">
            <a:extLst>
              <a:ext uri="{FF2B5EF4-FFF2-40B4-BE49-F238E27FC236}">
                <a16:creationId xmlns:a16="http://schemas.microsoft.com/office/drawing/2014/main" id="{2E0EA5F7-D9E5-4FF6-B45E-CFB737F98630}"/>
              </a:ext>
            </a:extLst>
          </p:cNvPr>
          <p:cNvSpPr>
            <a:spLocks noChangeArrowheads="1"/>
          </p:cNvSpPr>
          <p:nvPr/>
        </p:nvSpPr>
        <p:spPr bwMode="auto">
          <a:xfrm>
            <a:off x="6934200" y="42529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284" name="Rectangle 94">
            <a:extLst>
              <a:ext uri="{FF2B5EF4-FFF2-40B4-BE49-F238E27FC236}">
                <a16:creationId xmlns:a16="http://schemas.microsoft.com/office/drawing/2014/main" id="{14B818F5-E19C-4B74-B5D3-34E97C94F77A}"/>
              </a:ext>
            </a:extLst>
          </p:cNvPr>
          <p:cNvSpPr>
            <a:spLocks noChangeArrowheads="1"/>
          </p:cNvSpPr>
          <p:nvPr/>
        </p:nvSpPr>
        <p:spPr bwMode="auto">
          <a:xfrm>
            <a:off x="6591300" y="425132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285" name="Rectangle 93">
            <a:extLst>
              <a:ext uri="{FF2B5EF4-FFF2-40B4-BE49-F238E27FC236}">
                <a16:creationId xmlns:a16="http://schemas.microsoft.com/office/drawing/2014/main" id="{738925C2-2A9D-4B56-9D18-98CC645D624E}"/>
              </a:ext>
            </a:extLst>
          </p:cNvPr>
          <p:cNvSpPr>
            <a:spLocks noChangeArrowheads="1"/>
          </p:cNvSpPr>
          <p:nvPr/>
        </p:nvSpPr>
        <p:spPr bwMode="auto">
          <a:xfrm>
            <a:off x="6299200" y="426402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286" name="Rectangle 92">
            <a:extLst>
              <a:ext uri="{FF2B5EF4-FFF2-40B4-BE49-F238E27FC236}">
                <a16:creationId xmlns:a16="http://schemas.microsoft.com/office/drawing/2014/main" id="{544F645F-6E24-4699-89CC-49BF5A59A7D9}"/>
              </a:ext>
            </a:extLst>
          </p:cNvPr>
          <p:cNvSpPr>
            <a:spLocks noChangeArrowheads="1"/>
          </p:cNvSpPr>
          <p:nvPr/>
        </p:nvSpPr>
        <p:spPr bwMode="auto">
          <a:xfrm>
            <a:off x="5954713" y="426402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287" name="Rectangle 91">
            <a:extLst>
              <a:ext uri="{FF2B5EF4-FFF2-40B4-BE49-F238E27FC236}">
                <a16:creationId xmlns:a16="http://schemas.microsoft.com/office/drawing/2014/main" id="{99742518-41BC-40C0-B7F6-3AEC5D6E7DC9}"/>
              </a:ext>
            </a:extLst>
          </p:cNvPr>
          <p:cNvSpPr>
            <a:spLocks noChangeArrowheads="1"/>
          </p:cNvSpPr>
          <p:nvPr/>
        </p:nvSpPr>
        <p:spPr bwMode="auto">
          <a:xfrm>
            <a:off x="7918450" y="40640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288" name="Rectangle 90">
            <a:extLst>
              <a:ext uri="{FF2B5EF4-FFF2-40B4-BE49-F238E27FC236}">
                <a16:creationId xmlns:a16="http://schemas.microsoft.com/office/drawing/2014/main" id="{A944E500-11FB-49F6-A832-6A4CBFA690A5}"/>
              </a:ext>
            </a:extLst>
          </p:cNvPr>
          <p:cNvSpPr>
            <a:spLocks noChangeArrowheads="1"/>
          </p:cNvSpPr>
          <p:nvPr/>
        </p:nvSpPr>
        <p:spPr bwMode="auto">
          <a:xfrm>
            <a:off x="7581900" y="4067175"/>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289" name="Rectangle 89">
            <a:extLst>
              <a:ext uri="{FF2B5EF4-FFF2-40B4-BE49-F238E27FC236}">
                <a16:creationId xmlns:a16="http://schemas.microsoft.com/office/drawing/2014/main" id="{B6CFF9C1-2D34-42C1-AA84-715F0AE2ABB1}"/>
              </a:ext>
            </a:extLst>
          </p:cNvPr>
          <p:cNvSpPr>
            <a:spLocks noChangeArrowheads="1"/>
          </p:cNvSpPr>
          <p:nvPr/>
        </p:nvSpPr>
        <p:spPr bwMode="auto">
          <a:xfrm>
            <a:off x="7278688" y="4059238"/>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290" name="Rectangle 88">
            <a:extLst>
              <a:ext uri="{FF2B5EF4-FFF2-40B4-BE49-F238E27FC236}">
                <a16:creationId xmlns:a16="http://schemas.microsoft.com/office/drawing/2014/main" id="{603513FC-338F-4062-9FC2-8C192427FACE}"/>
              </a:ext>
            </a:extLst>
          </p:cNvPr>
          <p:cNvSpPr>
            <a:spLocks noChangeArrowheads="1"/>
          </p:cNvSpPr>
          <p:nvPr/>
        </p:nvSpPr>
        <p:spPr bwMode="auto">
          <a:xfrm>
            <a:off x="6934200" y="405923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291" name="Rectangle 87">
            <a:extLst>
              <a:ext uri="{FF2B5EF4-FFF2-40B4-BE49-F238E27FC236}">
                <a16:creationId xmlns:a16="http://schemas.microsoft.com/office/drawing/2014/main" id="{E5E26FBF-2467-4E53-9B30-B5F65FC30107}"/>
              </a:ext>
            </a:extLst>
          </p:cNvPr>
          <p:cNvSpPr>
            <a:spLocks noChangeArrowheads="1"/>
          </p:cNvSpPr>
          <p:nvPr/>
        </p:nvSpPr>
        <p:spPr bwMode="auto">
          <a:xfrm>
            <a:off x="6591300" y="40576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292" name="Rectangle 86">
            <a:extLst>
              <a:ext uri="{FF2B5EF4-FFF2-40B4-BE49-F238E27FC236}">
                <a16:creationId xmlns:a16="http://schemas.microsoft.com/office/drawing/2014/main" id="{F503BFAB-CB0E-4A29-A214-E5F41A3B1458}"/>
              </a:ext>
            </a:extLst>
          </p:cNvPr>
          <p:cNvSpPr>
            <a:spLocks noChangeArrowheads="1"/>
          </p:cNvSpPr>
          <p:nvPr/>
        </p:nvSpPr>
        <p:spPr bwMode="auto">
          <a:xfrm>
            <a:off x="6299200" y="407035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293" name="Rectangle 85">
            <a:extLst>
              <a:ext uri="{FF2B5EF4-FFF2-40B4-BE49-F238E27FC236}">
                <a16:creationId xmlns:a16="http://schemas.microsoft.com/office/drawing/2014/main" id="{CBC52E5D-DA6F-40AA-9E74-2F3F0241E4C4}"/>
              </a:ext>
            </a:extLst>
          </p:cNvPr>
          <p:cNvSpPr>
            <a:spLocks noChangeArrowheads="1"/>
          </p:cNvSpPr>
          <p:nvPr/>
        </p:nvSpPr>
        <p:spPr bwMode="auto">
          <a:xfrm>
            <a:off x="5954713" y="407035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294" name="Rectangle 84">
            <a:extLst>
              <a:ext uri="{FF2B5EF4-FFF2-40B4-BE49-F238E27FC236}">
                <a16:creationId xmlns:a16="http://schemas.microsoft.com/office/drawing/2014/main" id="{20725B2B-1CCE-47C0-B1C5-C4F797EEA37E}"/>
              </a:ext>
            </a:extLst>
          </p:cNvPr>
          <p:cNvSpPr>
            <a:spLocks noChangeArrowheads="1"/>
          </p:cNvSpPr>
          <p:nvPr/>
        </p:nvSpPr>
        <p:spPr bwMode="auto">
          <a:xfrm>
            <a:off x="7918450" y="38608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295" name="Rectangle 115">
            <a:extLst>
              <a:ext uri="{FF2B5EF4-FFF2-40B4-BE49-F238E27FC236}">
                <a16:creationId xmlns:a16="http://schemas.microsoft.com/office/drawing/2014/main" id="{A6F5149B-AED4-4BDE-A5F0-EBF910451743}"/>
              </a:ext>
            </a:extLst>
          </p:cNvPr>
          <p:cNvSpPr>
            <a:spLocks noChangeArrowheads="1"/>
          </p:cNvSpPr>
          <p:nvPr/>
        </p:nvSpPr>
        <p:spPr bwMode="auto">
          <a:xfrm>
            <a:off x="6591300" y="38623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9296" name="Rectangle 114">
            <a:extLst>
              <a:ext uri="{FF2B5EF4-FFF2-40B4-BE49-F238E27FC236}">
                <a16:creationId xmlns:a16="http://schemas.microsoft.com/office/drawing/2014/main" id="{C820AC87-EBF8-4076-A9AE-765B209112D6}"/>
              </a:ext>
            </a:extLst>
          </p:cNvPr>
          <p:cNvSpPr>
            <a:spLocks noChangeArrowheads="1"/>
          </p:cNvSpPr>
          <p:nvPr/>
        </p:nvSpPr>
        <p:spPr bwMode="auto">
          <a:xfrm>
            <a:off x="6308725" y="49022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297" name="Rectangle 83">
            <a:extLst>
              <a:ext uri="{FF2B5EF4-FFF2-40B4-BE49-F238E27FC236}">
                <a16:creationId xmlns:a16="http://schemas.microsoft.com/office/drawing/2014/main" id="{FF33A44F-8734-4C89-90E9-19A9E7CB8A2A}"/>
              </a:ext>
            </a:extLst>
          </p:cNvPr>
          <p:cNvSpPr>
            <a:spLocks noChangeArrowheads="1"/>
          </p:cNvSpPr>
          <p:nvPr/>
        </p:nvSpPr>
        <p:spPr bwMode="auto">
          <a:xfrm>
            <a:off x="7581900" y="38623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9298" name="Rectangle 82">
            <a:extLst>
              <a:ext uri="{FF2B5EF4-FFF2-40B4-BE49-F238E27FC236}">
                <a16:creationId xmlns:a16="http://schemas.microsoft.com/office/drawing/2014/main" id="{C26BAF51-0165-407C-939B-DB58C86C8927}"/>
              </a:ext>
            </a:extLst>
          </p:cNvPr>
          <p:cNvSpPr>
            <a:spLocks noChangeArrowheads="1"/>
          </p:cNvSpPr>
          <p:nvPr/>
        </p:nvSpPr>
        <p:spPr bwMode="auto">
          <a:xfrm>
            <a:off x="7272338" y="3859213"/>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9299" name="Rectangle 81">
            <a:extLst>
              <a:ext uri="{FF2B5EF4-FFF2-40B4-BE49-F238E27FC236}">
                <a16:creationId xmlns:a16="http://schemas.microsoft.com/office/drawing/2014/main" id="{30178FA8-9541-4251-BE80-77CEB8ED66D5}"/>
              </a:ext>
            </a:extLst>
          </p:cNvPr>
          <p:cNvSpPr>
            <a:spLocks noChangeArrowheads="1"/>
          </p:cNvSpPr>
          <p:nvPr/>
        </p:nvSpPr>
        <p:spPr bwMode="auto">
          <a:xfrm>
            <a:off x="6927850" y="38592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300" name="Rectangle 2">
            <a:extLst>
              <a:ext uri="{FF2B5EF4-FFF2-40B4-BE49-F238E27FC236}">
                <a16:creationId xmlns:a16="http://schemas.microsoft.com/office/drawing/2014/main" id="{3D3E4A6A-944B-4A2A-A882-DF499D5FA78C}"/>
              </a:ext>
            </a:extLst>
          </p:cNvPr>
          <p:cNvSpPr>
            <a:spLocks noChangeArrowheads="1"/>
          </p:cNvSpPr>
          <p:nvPr/>
        </p:nvSpPr>
        <p:spPr bwMode="auto">
          <a:xfrm>
            <a:off x="7959725"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301" name="Rectangle 3">
            <a:extLst>
              <a:ext uri="{FF2B5EF4-FFF2-40B4-BE49-F238E27FC236}">
                <a16:creationId xmlns:a16="http://schemas.microsoft.com/office/drawing/2014/main" id="{382D206F-198E-4FF4-9C88-D74A923C732B}"/>
              </a:ext>
            </a:extLst>
          </p:cNvPr>
          <p:cNvSpPr>
            <a:spLocks noChangeArrowheads="1"/>
          </p:cNvSpPr>
          <p:nvPr/>
        </p:nvSpPr>
        <p:spPr bwMode="auto">
          <a:xfrm>
            <a:off x="7615238"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302" name="Rectangle 4">
            <a:extLst>
              <a:ext uri="{FF2B5EF4-FFF2-40B4-BE49-F238E27FC236}">
                <a16:creationId xmlns:a16="http://schemas.microsoft.com/office/drawing/2014/main" id="{47002FBA-0328-4824-8327-4F4E969EF761}"/>
              </a:ext>
            </a:extLst>
          </p:cNvPr>
          <p:cNvSpPr>
            <a:spLocks noChangeArrowheads="1"/>
          </p:cNvSpPr>
          <p:nvPr/>
        </p:nvSpPr>
        <p:spPr bwMode="auto">
          <a:xfrm>
            <a:off x="7270750"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303" name="Rectangle 5">
            <a:extLst>
              <a:ext uri="{FF2B5EF4-FFF2-40B4-BE49-F238E27FC236}">
                <a16:creationId xmlns:a16="http://schemas.microsoft.com/office/drawing/2014/main" id="{0F850CB8-6B00-43DC-B2B2-811A37C04A4E}"/>
              </a:ext>
            </a:extLst>
          </p:cNvPr>
          <p:cNvSpPr>
            <a:spLocks noChangeArrowheads="1"/>
          </p:cNvSpPr>
          <p:nvPr/>
        </p:nvSpPr>
        <p:spPr bwMode="auto">
          <a:xfrm>
            <a:off x="6926263"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304" name="Rectangle 6">
            <a:extLst>
              <a:ext uri="{FF2B5EF4-FFF2-40B4-BE49-F238E27FC236}">
                <a16:creationId xmlns:a16="http://schemas.microsoft.com/office/drawing/2014/main" id="{C5973933-4735-4986-B944-37FF8BB01772}"/>
              </a:ext>
            </a:extLst>
          </p:cNvPr>
          <p:cNvSpPr>
            <a:spLocks noChangeArrowheads="1"/>
          </p:cNvSpPr>
          <p:nvPr/>
        </p:nvSpPr>
        <p:spPr bwMode="auto">
          <a:xfrm>
            <a:off x="6581775"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305" name="Rectangle 7">
            <a:extLst>
              <a:ext uri="{FF2B5EF4-FFF2-40B4-BE49-F238E27FC236}">
                <a16:creationId xmlns:a16="http://schemas.microsoft.com/office/drawing/2014/main" id="{34F3080F-4D77-46F2-AD06-EC287E4BF50D}"/>
              </a:ext>
            </a:extLst>
          </p:cNvPr>
          <p:cNvSpPr>
            <a:spLocks noChangeArrowheads="1"/>
          </p:cNvSpPr>
          <p:nvPr/>
        </p:nvSpPr>
        <p:spPr bwMode="auto">
          <a:xfrm>
            <a:off x="6237288" y="53228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306" name="Rectangle 8">
            <a:extLst>
              <a:ext uri="{FF2B5EF4-FFF2-40B4-BE49-F238E27FC236}">
                <a16:creationId xmlns:a16="http://schemas.microsoft.com/office/drawing/2014/main" id="{26C29A78-25AF-4232-97D2-23E4ECBEDECA}"/>
              </a:ext>
            </a:extLst>
          </p:cNvPr>
          <p:cNvSpPr>
            <a:spLocks noChangeArrowheads="1"/>
          </p:cNvSpPr>
          <p:nvPr/>
        </p:nvSpPr>
        <p:spPr bwMode="auto">
          <a:xfrm>
            <a:off x="5892800" y="53228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307" name="Rectangle 9">
            <a:extLst>
              <a:ext uri="{FF2B5EF4-FFF2-40B4-BE49-F238E27FC236}">
                <a16:creationId xmlns:a16="http://schemas.microsoft.com/office/drawing/2014/main" id="{4A3DC839-1605-4F12-A1FB-6433975CDB1D}"/>
              </a:ext>
            </a:extLst>
          </p:cNvPr>
          <p:cNvSpPr>
            <a:spLocks noChangeArrowheads="1"/>
          </p:cNvSpPr>
          <p:nvPr/>
        </p:nvSpPr>
        <p:spPr bwMode="auto">
          <a:xfrm>
            <a:off x="5892800" y="52149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2024</a:t>
            </a:r>
          </a:p>
          <a:p>
            <a:pPr algn="ctr" eaLnBrk="1" fontAlgn="b" hangingPunct="1">
              <a:spcBef>
                <a:spcPct val="0"/>
              </a:spcBef>
              <a:buFontTx/>
              <a:buNone/>
            </a:pPr>
            <a:endParaRPr lang="en-US" altLang="en-US" sz="1000" b="1"/>
          </a:p>
        </p:txBody>
      </p:sp>
      <p:sp>
        <p:nvSpPr>
          <p:cNvPr id="9308" name="Rectangle 115">
            <a:extLst>
              <a:ext uri="{FF2B5EF4-FFF2-40B4-BE49-F238E27FC236}">
                <a16:creationId xmlns:a16="http://schemas.microsoft.com/office/drawing/2014/main" id="{63A031D3-62D8-4A23-932B-8024FAC28A5D}"/>
              </a:ext>
            </a:extLst>
          </p:cNvPr>
          <p:cNvSpPr>
            <a:spLocks noChangeArrowheads="1"/>
          </p:cNvSpPr>
          <p:nvPr/>
        </p:nvSpPr>
        <p:spPr bwMode="auto">
          <a:xfrm>
            <a:off x="6654800" y="5468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9309" name="Rectangle 114">
            <a:extLst>
              <a:ext uri="{FF2B5EF4-FFF2-40B4-BE49-F238E27FC236}">
                <a16:creationId xmlns:a16="http://schemas.microsoft.com/office/drawing/2014/main" id="{EB214949-11D0-4E45-9919-7CEA605EFCF4}"/>
              </a:ext>
            </a:extLst>
          </p:cNvPr>
          <p:cNvSpPr>
            <a:spLocks noChangeArrowheads="1"/>
          </p:cNvSpPr>
          <p:nvPr/>
        </p:nvSpPr>
        <p:spPr bwMode="auto">
          <a:xfrm>
            <a:off x="6294438" y="6499225"/>
            <a:ext cx="346075"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9310" name="Rectangle 113">
            <a:extLst>
              <a:ext uri="{FF2B5EF4-FFF2-40B4-BE49-F238E27FC236}">
                <a16:creationId xmlns:a16="http://schemas.microsoft.com/office/drawing/2014/main" id="{325BE9FC-8D22-46D7-BE98-2EBDF19DD60A}"/>
              </a:ext>
            </a:extLst>
          </p:cNvPr>
          <p:cNvSpPr>
            <a:spLocks noChangeArrowheads="1"/>
          </p:cNvSpPr>
          <p:nvPr/>
        </p:nvSpPr>
        <p:spPr bwMode="auto">
          <a:xfrm>
            <a:off x="5949950" y="6499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311" name="Rectangle 112">
            <a:extLst>
              <a:ext uri="{FF2B5EF4-FFF2-40B4-BE49-F238E27FC236}">
                <a16:creationId xmlns:a16="http://schemas.microsoft.com/office/drawing/2014/main" id="{4D48E256-0151-4865-AC9F-D63D276999B7}"/>
              </a:ext>
            </a:extLst>
          </p:cNvPr>
          <p:cNvSpPr>
            <a:spLocks noChangeArrowheads="1"/>
          </p:cNvSpPr>
          <p:nvPr/>
        </p:nvSpPr>
        <p:spPr bwMode="auto">
          <a:xfrm>
            <a:off x="8005763" y="6280150"/>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312" name="Rectangle 111">
            <a:extLst>
              <a:ext uri="{FF2B5EF4-FFF2-40B4-BE49-F238E27FC236}">
                <a16:creationId xmlns:a16="http://schemas.microsoft.com/office/drawing/2014/main" id="{8B1D5CCF-49B3-41C4-8618-0A93B4026C1A}"/>
              </a:ext>
            </a:extLst>
          </p:cNvPr>
          <p:cNvSpPr>
            <a:spLocks noChangeArrowheads="1"/>
          </p:cNvSpPr>
          <p:nvPr/>
        </p:nvSpPr>
        <p:spPr bwMode="auto">
          <a:xfrm>
            <a:off x="7686675"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313" name="Rectangle 110">
            <a:extLst>
              <a:ext uri="{FF2B5EF4-FFF2-40B4-BE49-F238E27FC236}">
                <a16:creationId xmlns:a16="http://schemas.microsoft.com/office/drawing/2014/main" id="{36F14087-119D-4F85-941A-8C7D2AE8E991}"/>
              </a:ext>
            </a:extLst>
          </p:cNvPr>
          <p:cNvSpPr>
            <a:spLocks noChangeArrowheads="1"/>
          </p:cNvSpPr>
          <p:nvPr/>
        </p:nvSpPr>
        <p:spPr bwMode="auto">
          <a:xfrm>
            <a:off x="7359650"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314" name="Rectangle 109">
            <a:extLst>
              <a:ext uri="{FF2B5EF4-FFF2-40B4-BE49-F238E27FC236}">
                <a16:creationId xmlns:a16="http://schemas.microsoft.com/office/drawing/2014/main" id="{4EB6A83D-AD90-4098-8F7F-3300F5442AF1}"/>
              </a:ext>
            </a:extLst>
          </p:cNvPr>
          <p:cNvSpPr>
            <a:spLocks noChangeArrowheads="1"/>
          </p:cNvSpPr>
          <p:nvPr/>
        </p:nvSpPr>
        <p:spPr bwMode="auto">
          <a:xfrm>
            <a:off x="7015163" y="6280150"/>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315" name="Rectangle 108">
            <a:extLst>
              <a:ext uri="{FF2B5EF4-FFF2-40B4-BE49-F238E27FC236}">
                <a16:creationId xmlns:a16="http://schemas.microsoft.com/office/drawing/2014/main" id="{545715E5-933C-4DA1-98C4-BBE418B25AF9}"/>
              </a:ext>
            </a:extLst>
          </p:cNvPr>
          <p:cNvSpPr>
            <a:spLocks noChangeArrowheads="1"/>
          </p:cNvSpPr>
          <p:nvPr/>
        </p:nvSpPr>
        <p:spPr bwMode="auto">
          <a:xfrm>
            <a:off x="6654800" y="62801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316" name="Rectangle 107">
            <a:extLst>
              <a:ext uri="{FF2B5EF4-FFF2-40B4-BE49-F238E27FC236}">
                <a16:creationId xmlns:a16="http://schemas.microsoft.com/office/drawing/2014/main" id="{5EB11A58-F6A6-40F6-8D22-93B5B7CB0D3F}"/>
              </a:ext>
            </a:extLst>
          </p:cNvPr>
          <p:cNvSpPr>
            <a:spLocks noChangeArrowheads="1"/>
          </p:cNvSpPr>
          <p:nvPr/>
        </p:nvSpPr>
        <p:spPr bwMode="auto">
          <a:xfrm>
            <a:off x="6294438" y="6283325"/>
            <a:ext cx="346075"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317" name="Rectangle 106">
            <a:extLst>
              <a:ext uri="{FF2B5EF4-FFF2-40B4-BE49-F238E27FC236}">
                <a16:creationId xmlns:a16="http://schemas.microsoft.com/office/drawing/2014/main" id="{B7E0A5A4-712C-4A59-95AA-B778FE233213}"/>
              </a:ext>
            </a:extLst>
          </p:cNvPr>
          <p:cNvSpPr>
            <a:spLocks noChangeArrowheads="1"/>
          </p:cNvSpPr>
          <p:nvPr/>
        </p:nvSpPr>
        <p:spPr bwMode="auto">
          <a:xfrm>
            <a:off x="5949950" y="62833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318" name="Rectangle 105">
            <a:extLst>
              <a:ext uri="{FF2B5EF4-FFF2-40B4-BE49-F238E27FC236}">
                <a16:creationId xmlns:a16="http://schemas.microsoft.com/office/drawing/2014/main" id="{465B794C-B7D4-4603-95C8-898ECC11E30A}"/>
              </a:ext>
            </a:extLst>
          </p:cNvPr>
          <p:cNvSpPr>
            <a:spLocks noChangeArrowheads="1"/>
          </p:cNvSpPr>
          <p:nvPr/>
        </p:nvSpPr>
        <p:spPr bwMode="auto">
          <a:xfrm>
            <a:off x="8005763" y="6062663"/>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319" name="Rectangle 104">
            <a:extLst>
              <a:ext uri="{FF2B5EF4-FFF2-40B4-BE49-F238E27FC236}">
                <a16:creationId xmlns:a16="http://schemas.microsoft.com/office/drawing/2014/main" id="{FBAC9EF3-2F45-4AE6-B082-F97C6F9256BB}"/>
              </a:ext>
            </a:extLst>
          </p:cNvPr>
          <p:cNvSpPr>
            <a:spLocks noChangeArrowheads="1"/>
          </p:cNvSpPr>
          <p:nvPr/>
        </p:nvSpPr>
        <p:spPr bwMode="auto">
          <a:xfrm>
            <a:off x="7686675" y="606107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320" name="Rectangle 103">
            <a:extLst>
              <a:ext uri="{FF2B5EF4-FFF2-40B4-BE49-F238E27FC236}">
                <a16:creationId xmlns:a16="http://schemas.microsoft.com/office/drawing/2014/main" id="{9D662C84-37B6-44C1-8F66-448E23BAB1C1}"/>
              </a:ext>
            </a:extLst>
          </p:cNvPr>
          <p:cNvSpPr>
            <a:spLocks noChangeArrowheads="1"/>
          </p:cNvSpPr>
          <p:nvPr/>
        </p:nvSpPr>
        <p:spPr bwMode="auto">
          <a:xfrm>
            <a:off x="7359650" y="606901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321" name="Rectangle 102">
            <a:extLst>
              <a:ext uri="{FF2B5EF4-FFF2-40B4-BE49-F238E27FC236}">
                <a16:creationId xmlns:a16="http://schemas.microsoft.com/office/drawing/2014/main" id="{6C31A075-92F0-4DF3-BBDB-E57311BFCCDC}"/>
              </a:ext>
            </a:extLst>
          </p:cNvPr>
          <p:cNvSpPr>
            <a:spLocks noChangeArrowheads="1"/>
          </p:cNvSpPr>
          <p:nvPr/>
        </p:nvSpPr>
        <p:spPr bwMode="auto">
          <a:xfrm>
            <a:off x="7015163" y="6069013"/>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322" name="Rectangle 101">
            <a:extLst>
              <a:ext uri="{FF2B5EF4-FFF2-40B4-BE49-F238E27FC236}">
                <a16:creationId xmlns:a16="http://schemas.microsoft.com/office/drawing/2014/main" id="{D8936CEF-717A-4F18-B69A-714222580598}"/>
              </a:ext>
            </a:extLst>
          </p:cNvPr>
          <p:cNvSpPr>
            <a:spLocks noChangeArrowheads="1"/>
          </p:cNvSpPr>
          <p:nvPr/>
        </p:nvSpPr>
        <p:spPr bwMode="auto">
          <a:xfrm>
            <a:off x="6654800" y="608330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323" name="Rectangle 100">
            <a:extLst>
              <a:ext uri="{FF2B5EF4-FFF2-40B4-BE49-F238E27FC236}">
                <a16:creationId xmlns:a16="http://schemas.microsoft.com/office/drawing/2014/main" id="{209BEB90-A42A-4E09-AF00-0875A1ECA33A}"/>
              </a:ext>
            </a:extLst>
          </p:cNvPr>
          <p:cNvSpPr>
            <a:spLocks noChangeArrowheads="1"/>
          </p:cNvSpPr>
          <p:nvPr/>
        </p:nvSpPr>
        <p:spPr bwMode="auto">
          <a:xfrm>
            <a:off x="6294438" y="6084888"/>
            <a:ext cx="346075"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324" name="Rectangle 99">
            <a:extLst>
              <a:ext uri="{FF2B5EF4-FFF2-40B4-BE49-F238E27FC236}">
                <a16:creationId xmlns:a16="http://schemas.microsoft.com/office/drawing/2014/main" id="{E822FC40-80B3-429A-9923-A514367A3322}"/>
              </a:ext>
            </a:extLst>
          </p:cNvPr>
          <p:cNvSpPr>
            <a:spLocks noChangeArrowheads="1"/>
          </p:cNvSpPr>
          <p:nvPr/>
        </p:nvSpPr>
        <p:spPr bwMode="auto">
          <a:xfrm>
            <a:off x="5949950" y="60848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325" name="Rectangle 98">
            <a:extLst>
              <a:ext uri="{FF2B5EF4-FFF2-40B4-BE49-F238E27FC236}">
                <a16:creationId xmlns:a16="http://schemas.microsoft.com/office/drawing/2014/main" id="{4F8B9F4D-C82B-46D3-8CDD-1B65A0D0741B}"/>
              </a:ext>
            </a:extLst>
          </p:cNvPr>
          <p:cNvSpPr>
            <a:spLocks noChangeArrowheads="1"/>
          </p:cNvSpPr>
          <p:nvPr/>
        </p:nvSpPr>
        <p:spPr bwMode="auto">
          <a:xfrm>
            <a:off x="8005763" y="5865813"/>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326" name="Rectangle 97">
            <a:extLst>
              <a:ext uri="{FF2B5EF4-FFF2-40B4-BE49-F238E27FC236}">
                <a16:creationId xmlns:a16="http://schemas.microsoft.com/office/drawing/2014/main" id="{14F67F4F-0BE5-4066-86B1-EC06E430ADF9}"/>
              </a:ext>
            </a:extLst>
          </p:cNvPr>
          <p:cNvSpPr>
            <a:spLocks noChangeArrowheads="1"/>
          </p:cNvSpPr>
          <p:nvPr/>
        </p:nvSpPr>
        <p:spPr bwMode="auto">
          <a:xfrm>
            <a:off x="7686675" y="58642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327" name="Rectangle 96">
            <a:extLst>
              <a:ext uri="{FF2B5EF4-FFF2-40B4-BE49-F238E27FC236}">
                <a16:creationId xmlns:a16="http://schemas.microsoft.com/office/drawing/2014/main" id="{4785CD3F-DBDC-488F-9179-D1063AA9F10C}"/>
              </a:ext>
            </a:extLst>
          </p:cNvPr>
          <p:cNvSpPr>
            <a:spLocks noChangeArrowheads="1"/>
          </p:cNvSpPr>
          <p:nvPr/>
        </p:nvSpPr>
        <p:spPr bwMode="auto">
          <a:xfrm>
            <a:off x="7359650" y="5872163"/>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328" name="Rectangle 95">
            <a:extLst>
              <a:ext uri="{FF2B5EF4-FFF2-40B4-BE49-F238E27FC236}">
                <a16:creationId xmlns:a16="http://schemas.microsoft.com/office/drawing/2014/main" id="{0528A18C-5F65-4906-AEC2-16D5FF442F38}"/>
              </a:ext>
            </a:extLst>
          </p:cNvPr>
          <p:cNvSpPr>
            <a:spLocks noChangeArrowheads="1"/>
          </p:cNvSpPr>
          <p:nvPr/>
        </p:nvSpPr>
        <p:spPr bwMode="auto">
          <a:xfrm>
            <a:off x="7015163" y="5872163"/>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329" name="Rectangle 94">
            <a:extLst>
              <a:ext uri="{FF2B5EF4-FFF2-40B4-BE49-F238E27FC236}">
                <a16:creationId xmlns:a16="http://schemas.microsoft.com/office/drawing/2014/main" id="{63044182-67ED-44CC-98E3-A9A69E539D70}"/>
              </a:ext>
            </a:extLst>
          </p:cNvPr>
          <p:cNvSpPr>
            <a:spLocks noChangeArrowheads="1"/>
          </p:cNvSpPr>
          <p:nvPr/>
        </p:nvSpPr>
        <p:spPr bwMode="auto">
          <a:xfrm>
            <a:off x="6654800" y="5886450"/>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330" name="Rectangle 93">
            <a:extLst>
              <a:ext uri="{FF2B5EF4-FFF2-40B4-BE49-F238E27FC236}">
                <a16:creationId xmlns:a16="http://schemas.microsoft.com/office/drawing/2014/main" id="{F60B0D97-67C9-482D-BA28-576CE000ED8B}"/>
              </a:ext>
            </a:extLst>
          </p:cNvPr>
          <p:cNvSpPr>
            <a:spLocks noChangeArrowheads="1"/>
          </p:cNvSpPr>
          <p:nvPr/>
        </p:nvSpPr>
        <p:spPr bwMode="auto">
          <a:xfrm>
            <a:off x="6294438" y="5888038"/>
            <a:ext cx="346075"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331" name="Rectangle 92">
            <a:extLst>
              <a:ext uri="{FF2B5EF4-FFF2-40B4-BE49-F238E27FC236}">
                <a16:creationId xmlns:a16="http://schemas.microsoft.com/office/drawing/2014/main" id="{13EF3756-B06E-4528-ADAE-417183CE48EF}"/>
              </a:ext>
            </a:extLst>
          </p:cNvPr>
          <p:cNvSpPr>
            <a:spLocks noChangeArrowheads="1"/>
          </p:cNvSpPr>
          <p:nvPr/>
        </p:nvSpPr>
        <p:spPr bwMode="auto">
          <a:xfrm>
            <a:off x="5949950" y="588803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332" name="Rectangle 91">
            <a:extLst>
              <a:ext uri="{FF2B5EF4-FFF2-40B4-BE49-F238E27FC236}">
                <a16:creationId xmlns:a16="http://schemas.microsoft.com/office/drawing/2014/main" id="{3A83D696-CD4D-4880-BAAE-E69D10C8F0B2}"/>
              </a:ext>
            </a:extLst>
          </p:cNvPr>
          <p:cNvSpPr>
            <a:spLocks noChangeArrowheads="1"/>
          </p:cNvSpPr>
          <p:nvPr/>
        </p:nvSpPr>
        <p:spPr bwMode="auto">
          <a:xfrm>
            <a:off x="8005763" y="566737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333" name="Rectangle 90">
            <a:extLst>
              <a:ext uri="{FF2B5EF4-FFF2-40B4-BE49-F238E27FC236}">
                <a16:creationId xmlns:a16="http://schemas.microsoft.com/office/drawing/2014/main" id="{05768822-F27E-49EA-81C7-357BC41057BE}"/>
              </a:ext>
            </a:extLst>
          </p:cNvPr>
          <p:cNvSpPr>
            <a:spLocks noChangeArrowheads="1"/>
          </p:cNvSpPr>
          <p:nvPr/>
        </p:nvSpPr>
        <p:spPr bwMode="auto">
          <a:xfrm>
            <a:off x="7686675" y="56657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334" name="Rectangle 89">
            <a:extLst>
              <a:ext uri="{FF2B5EF4-FFF2-40B4-BE49-F238E27FC236}">
                <a16:creationId xmlns:a16="http://schemas.microsoft.com/office/drawing/2014/main" id="{6665785F-894F-4621-86D6-7CE0B277E7F8}"/>
              </a:ext>
            </a:extLst>
          </p:cNvPr>
          <p:cNvSpPr>
            <a:spLocks noChangeArrowheads="1"/>
          </p:cNvSpPr>
          <p:nvPr/>
        </p:nvSpPr>
        <p:spPr bwMode="auto">
          <a:xfrm>
            <a:off x="7359650" y="56737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335" name="Rectangle 88">
            <a:extLst>
              <a:ext uri="{FF2B5EF4-FFF2-40B4-BE49-F238E27FC236}">
                <a16:creationId xmlns:a16="http://schemas.microsoft.com/office/drawing/2014/main" id="{33700F4E-80AB-4A26-A0BE-387DEC9F7A52}"/>
              </a:ext>
            </a:extLst>
          </p:cNvPr>
          <p:cNvSpPr>
            <a:spLocks noChangeArrowheads="1"/>
          </p:cNvSpPr>
          <p:nvPr/>
        </p:nvSpPr>
        <p:spPr bwMode="auto">
          <a:xfrm>
            <a:off x="7015163" y="56737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336" name="Rectangle 87">
            <a:extLst>
              <a:ext uri="{FF2B5EF4-FFF2-40B4-BE49-F238E27FC236}">
                <a16:creationId xmlns:a16="http://schemas.microsoft.com/office/drawing/2014/main" id="{AF1E034B-CE10-44D2-858E-2C8E1A845185}"/>
              </a:ext>
            </a:extLst>
          </p:cNvPr>
          <p:cNvSpPr>
            <a:spLocks noChangeArrowheads="1"/>
          </p:cNvSpPr>
          <p:nvPr/>
        </p:nvSpPr>
        <p:spPr bwMode="auto">
          <a:xfrm>
            <a:off x="6654800" y="568801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337" name="Rectangle 86">
            <a:extLst>
              <a:ext uri="{FF2B5EF4-FFF2-40B4-BE49-F238E27FC236}">
                <a16:creationId xmlns:a16="http://schemas.microsoft.com/office/drawing/2014/main" id="{1C831A65-3190-4175-BE93-E993CA44AFE5}"/>
              </a:ext>
            </a:extLst>
          </p:cNvPr>
          <p:cNvSpPr>
            <a:spLocks noChangeArrowheads="1"/>
          </p:cNvSpPr>
          <p:nvPr/>
        </p:nvSpPr>
        <p:spPr bwMode="auto">
          <a:xfrm>
            <a:off x="6294438" y="5689600"/>
            <a:ext cx="346075"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338" name="Rectangle 85">
            <a:extLst>
              <a:ext uri="{FF2B5EF4-FFF2-40B4-BE49-F238E27FC236}">
                <a16:creationId xmlns:a16="http://schemas.microsoft.com/office/drawing/2014/main" id="{3560377D-FD61-404D-A48B-CE1A592BA476}"/>
              </a:ext>
            </a:extLst>
          </p:cNvPr>
          <p:cNvSpPr>
            <a:spLocks noChangeArrowheads="1"/>
          </p:cNvSpPr>
          <p:nvPr/>
        </p:nvSpPr>
        <p:spPr bwMode="auto">
          <a:xfrm>
            <a:off x="5949950" y="568960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339" name="Rectangle 84">
            <a:extLst>
              <a:ext uri="{FF2B5EF4-FFF2-40B4-BE49-F238E27FC236}">
                <a16:creationId xmlns:a16="http://schemas.microsoft.com/office/drawing/2014/main" id="{72C5DAFD-45CE-4DF2-B1A9-74888800409E}"/>
              </a:ext>
            </a:extLst>
          </p:cNvPr>
          <p:cNvSpPr>
            <a:spLocks noChangeArrowheads="1"/>
          </p:cNvSpPr>
          <p:nvPr/>
        </p:nvSpPr>
        <p:spPr bwMode="auto">
          <a:xfrm>
            <a:off x="8005763" y="546893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340" name="Rectangle 81">
            <a:extLst>
              <a:ext uri="{FF2B5EF4-FFF2-40B4-BE49-F238E27FC236}">
                <a16:creationId xmlns:a16="http://schemas.microsoft.com/office/drawing/2014/main" id="{7C3FD13D-F313-4769-A2BA-1F9F00E1EE61}"/>
              </a:ext>
            </a:extLst>
          </p:cNvPr>
          <p:cNvSpPr>
            <a:spLocks noChangeArrowheads="1"/>
          </p:cNvSpPr>
          <p:nvPr/>
        </p:nvSpPr>
        <p:spPr bwMode="auto">
          <a:xfrm>
            <a:off x="7685088" y="5468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9341" name="Rectangle 82">
            <a:extLst>
              <a:ext uri="{FF2B5EF4-FFF2-40B4-BE49-F238E27FC236}">
                <a16:creationId xmlns:a16="http://schemas.microsoft.com/office/drawing/2014/main" id="{E17A5DF9-2F61-4779-AD8B-18AE4D4D4C30}"/>
              </a:ext>
            </a:extLst>
          </p:cNvPr>
          <p:cNvSpPr>
            <a:spLocks noChangeArrowheads="1"/>
          </p:cNvSpPr>
          <p:nvPr/>
        </p:nvSpPr>
        <p:spPr bwMode="auto">
          <a:xfrm>
            <a:off x="7343775" y="5468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342" name="Rectangle 81">
            <a:extLst>
              <a:ext uri="{FF2B5EF4-FFF2-40B4-BE49-F238E27FC236}">
                <a16:creationId xmlns:a16="http://schemas.microsoft.com/office/drawing/2014/main" id="{C6CC6250-068D-4AEB-9197-1D12D4CB7DE8}"/>
              </a:ext>
            </a:extLst>
          </p:cNvPr>
          <p:cNvSpPr>
            <a:spLocks noChangeArrowheads="1"/>
          </p:cNvSpPr>
          <p:nvPr/>
        </p:nvSpPr>
        <p:spPr bwMode="auto">
          <a:xfrm>
            <a:off x="6999288" y="5468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9343" name="Line 838">
            <a:extLst>
              <a:ext uri="{FF2B5EF4-FFF2-40B4-BE49-F238E27FC236}">
                <a16:creationId xmlns:a16="http://schemas.microsoft.com/office/drawing/2014/main" id="{8A6D8335-A7A4-4730-86D4-FFC559E75B18}"/>
              </a:ext>
            </a:extLst>
          </p:cNvPr>
          <p:cNvSpPr>
            <a:spLocks noChangeShapeType="1"/>
          </p:cNvSpPr>
          <p:nvPr/>
        </p:nvSpPr>
        <p:spPr bwMode="auto">
          <a:xfrm flipV="1">
            <a:off x="6965950" y="498475"/>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44" name="Rectangle 2">
            <a:extLst>
              <a:ext uri="{FF2B5EF4-FFF2-40B4-BE49-F238E27FC236}">
                <a16:creationId xmlns:a16="http://schemas.microsoft.com/office/drawing/2014/main" id="{41082A2C-FB77-4BAC-9BEA-87813E69F230}"/>
              </a:ext>
            </a:extLst>
          </p:cNvPr>
          <p:cNvSpPr>
            <a:spLocks noChangeArrowheads="1"/>
          </p:cNvSpPr>
          <p:nvPr/>
        </p:nvSpPr>
        <p:spPr bwMode="auto">
          <a:xfrm>
            <a:off x="239395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345" name="Rectangle 3">
            <a:extLst>
              <a:ext uri="{FF2B5EF4-FFF2-40B4-BE49-F238E27FC236}">
                <a16:creationId xmlns:a16="http://schemas.microsoft.com/office/drawing/2014/main" id="{DBCFBE64-D0A3-4A54-BBB8-435C1504A154}"/>
              </a:ext>
            </a:extLst>
          </p:cNvPr>
          <p:cNvSpPr>
            <a:spLocks noChangeArrowheads="1"/>
          </p:cNvSpPr>
          <p:nvPr/>
        </p:nvSpPr>
        <p:spPr bwMode="auto">
          <a:xfrm>
            <a:off x="204470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346" name="Rectangle 4">
            <a:extLst>
              <a:ext uri="{FF2B5EF4-FFF2-40B4-BE49-F238E27FC236}">
                <a16:creationId xmlns:a16="http://schemas.microsoft.com/office/drawing/2014/main" id="{3E1D0EA9-B557-428F-9DBD-91D5DDAC1B31}"/>
              </a:ext>
            </a:extLst>
          </p:cNvPr>
          <p:cNvSpPr>
            <a:spLocks noChangeArrowheads="1"/>
          </p:cNvSpPr>
          <p:nvPr/>
        </p:nvSpPr>
        <p:spPr bwMode="auto">
          <a:xfrm>
            <a:off x="1695450"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347" name="Rectangle 5">
            <a:extLst>
              <a:ext uri="{FF2B5EF4-FFF2-40B4-BE49-F238E27FC236}">
                <a16:creationId xmlns:a16="http://schemas.microsoft.com/office/drawing/2014/main" id="{F92B11E0-2BB4-40EE-B999-1F138648E1B2}"/>
              </a:ext>
            </a:extLst>
          </p:cNvPr>
          <p:cNvSpPr>
            <a:spLocks noChangeArrowheads="1"/>
          </p:cNvSpPr>
          <p:nvPr/>
        </p:nvSpPr>
        <p:spPr bwMode="auto">
          <a:xfrm>
            <a:off x="1344613" y="2078038"/>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348" name="Rectangle 6">
            <a:extLst>
              <a:ext uri="{FF2B5EF4-FFF2-40B4-BE49-F238E27FC236}">
                <a16:creationId xmlns:a16="http://schemas.microsoft.com/office/drawing/2014/main" id="{A0778A7B-2D88-4FC8-8E14-3FC6845898D9}"/>
              </a:ext>
            </a:extLst>
          </p:cNvPr>
          <p:cNvSpPr>
            <a:spLocks noChangeArrowheads="1"/>
          </p:cNvSpPr>
          <p:nvPr/>
        </p:nvSpPr>
        <p:spPr bwMode="auto">
          <a:xfrm>
            <a:off x="995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349" name="Rectangle 7">
            <a:extLst>
              <a:ext uri="{FF2B5EF4-FFF2-40B4-BE49-F238E27FC236}">
                <a16:creationId xmlns:a16="http://schemas.microsoft.com/office/drawing/2014/main" id="{B8434B51-C7F7-4CF7-A356-79F40344EB3C}"/>
              </a:ext>
            </a:extLst>
          </p:cNvPr>
          <p:cNvSpPr>
            <a:spLocks noChangeArrowheads="1"/>
          </p:cNvSpPr>
          <p:nvPr/>
        </p:nvSpPr>
        <p:spPr bwMode="auto">
          <a:xfrm>
            <a:off x="646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350" name="Rectangle 8">
            <a:extLst>
              <a:ext uri="{FF2B5EF4-FFF2-40B4-BE49-F238E27FC236}">
                <a16:creationId xmlns:a16="http://schemas.microsoft.com/office/drawing/2014/main" id="{68F45EE0-4118-4174-99FA-1DFD3C4596E9}"/>
              </a:ext>
            </a:extLst>
          </p:cNvPr>
          <p:cNvSpPr>
            <a:spLocks noChangeArrowheads="1"/>
          </p:cNvSpPr>
          <p:nvPr/>
        </p:nvSpPr>
        <p:spPr bwMode="auto">
          <a:xfrm>
            <a:off x="296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351" name="Rectangle 9">
            <a:extLst>
              <a:ext uri="{FF2B5EF4-FFF2-40B4-BE49-F238E27FC236}">
                <a16:creationId xmlns:a16="http://schemas.microsoft.com/office/drawing/2014/main" id="{8AE3CD6A-476F-4068-B94D-E4977774BBC6}"/>
              </a:ext>
            </a:extLst>
          </p:cNvPr>
          <p:cNvSpPr>
            <a:spLocks noChangeArrowheads="1"/>
          </p:cNvSpPr>
          <p:nvPr/>
        </p:nvSpPr>
        <p:spPr bwMode="auto">
          <a:xfrm>
            <a:off x="296863" y="1954213"/>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2024</a:t>
            </a:r>
          </a:p>
          <a:p>
            <a:pPr algn="ctr" eaLnBrk="1" fontAlgn="b" hangingPunct="1">
              <a:spcBef>
                <a:spcPct val="0"/>
              </a:spcBef>
              <a:buFontTx/>
              <a:buNone/>
            </a:pPr>
            <a:endParaRPr lang="en-US" altLang="en-US" sz="1000" b="1"/>
          </a:p>
        </p:txBody>
      </p:sp>
      <p:sp>
        <p:nvSpPr>
          <p:cNvPr id="9352" name="Rectangle 115">
            <a:extLst>
              <a:ext uri="{FF2B5EF4-FFF2-40B4-BE49-F238E27FC236}">
                <a16:creationId xmlns:a16="http://schemas.microsoft.com/office/drawing/2014/main" id="{6D21DC65-B743-47B8-8D24-29F8E5685E6C}"/>
              </a:ext>
            </a:extLst>
          </p:cNvPr>
          <p:cNvSpPr>
            <a:spLocks noChangeArrowheads="1"/>
          </p:cNvSpPr>
          <p:nvPr/>
        </p:nvSpPr>
        <p:spPr bwMode="auto">
          <a:xfrm>
            <a:off x="1008063" y="3181350"/>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353" name="Rectangle 114">
            <a:extLst>
              <a:ext uri="{FF2B5EF4-FFF2-40B4-BE49-F238E27FC236}">
                <a16:creationId xmlns:a16="http://schemas.microsoft.com/office/drawing/2014/main" id="{9F3FFE37-CE56-4207-9EAF-C1730EAB34F5}"/>
              </a:ext>
            </a:extLst>
          </p:cNvPr>
          <p:cNvSpPr>
            <a:spLocks noChangeArrowheads="1"/>
          </p:cNvSpPr>
          <p:nvPr/>
        </p:nvSpPr>
        <p:spPr bwMode="auto">
          <a:xfrm>
            <a:off x="652463" y="3187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354" name="Rectangle 113">
            <a:extLst>
              <a:ext uri="{FF2B5EF4-FFF2-40B4-BE49-F238E27FC236}">
                <a16:creationId xmlns:a16="http://schemas.microsoft.com/office/drawing/2014/main" id="{A8902D7B-FAED-441C-A908-CA92B10C10E7}"/>
              </a:ext>
            </a:extLst>
          </p:cNvPr>
          <p:cNvSpPr>
            <a:spLocks noChangeArrowheads="1"/>
          </p:cNvSpPr>
          <p:nvPr/>
        </p:nvSpPr>
        <p:spPr bwMode="auto">
          <a:xfrm>
            <a:off x="303213" y="3187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355" name="Rectangle 112">
            <a:extLst>
              <a:ext uri="{FF2B5EF4-FFF2-40B4-BE49-F238E27FC236}">
                <a16:creationId xmlns:a16="http://schemas.microsoft.com/office/drawing/2014/main" id="{012847F5-6BA2-42EE-ABD2-5E8E29E48F51}"/>
              </a:ext>
            </a:extLst>
          </p:cNvPr>
          <p:cNvSpPr>
            <a:spLocks noChangeArrowheads="1"/>
          </p:cNvSpPr>
          <p:nvPr/>
        </p:nvSpPr>
        <p:spPr bwMode="auto">
          <a:xfrm>
            <a:off x="2384425" y="2955925"/>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356" name="Rectangle 111">
            <a:extLst>
              <a:ext uri="{FF2B5EF4-FFF2-40B4-BE49-F238E27FC236}">
                <a16:creationId xmlns:a16="http://schemas.microsoft.com/office/drawing/2014/main" id="{B9D77589-5E29-4E19-9EA7-A0D69E41BC27}"/>
              </a:ext>
            </a:extLst>
          </p:cNvPr>
          <p:cNvSpPr>
            <a:spLocks noChangeArrowheads="1"/>
          </p:cNvSpPr>
          <p:nvPr/>
        </p:nvSpPr>
        <p:spPr bwMode="auto">
          <a:xfrm>
            <a:off x="2052638" y="2959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357" name="Rectangle 110">
            <a:extLst>
              <a:ext uri="{FF2B5EF4-FFF2-40B4-BE49-F238E27FC236}">
                <a16:creationId xmlns:a16="http://schemas.microsoft.com/office/drawing/2014/main" id="{2DEBEEE5-DFB5-4B70-9C34-16811B337101}"/>
              </a:ext>
            </a:extLst>
          </p:cNvPr>
          <p:cNvSpPr>
            <a:spLocks noChangeArrowheads="1"/>
          </p:cNvSpPr>
          <p:nvPr/>
        </p:nvSpPr>
        <p:spPr bwMode="auto">
          <a:xfrm>
            <a:off x="1711325" y="2960688"/>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358" name="Rectangle 109">
            <a:extLst>
              <a:ext uri="{FF2B5EF4-FFF2-40B4-BE49-F238E27FC236}">
                <a16:creationId xmlns:a16="http://schemas.microsoft.com/office/drawing/2014/main" id="{A92BE586-CD0D-4934-8DC9-C071FDD519BA}"/>
              </a:ext>
            </a:extLst>
          </p:cNvPr>
          <p:cNvSpPr>
            <a:spLocks noChangeArrowheads="1"/>
          </p:cNvSpPr>
          <p:nvPr/>
        </p:nvSpPr>
        <p:spPr bwMode="auto">
          <a:xfrm>
            <a:off x="1362075" y="29606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359" name="Rectangle 108">
            <a:extLst>
              <a:ext uri="{FF2B5EF4-FFF2-40B4-BE49-F238E27FC236}">
                <a16:creationId xmlns:a16="http://schemas.microsoft.com/office/drawing/2014/main" id="{D1ECFBD5-9C78-4EAE-8E51-7F5415770BE1}"/>
              </a:ext>
            </a:extLst>
          </p:cNvPr>
          <p:cNvSpPr>
            <a:spLocks noChangeArrowheads="1"/>
          </p:cNvSpPr>
          <p:nvPr/>
        </p:nvSpPr>
        <p:spPr bwMode="auto">
          <a:xfrm>
            <a:off x="1008063" y="29622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360" name="Rectangle 107">
            <a:extLst>
              <a:ext uri="{FF2B5EF4-FFF2-40B4-BE49-F238E27FC236}">
                <a16:creationId xmlns:a16="http://schemas.microsoft.com/office/drawing/2014/main" id="{A57BB6DF-1251-4B74-BF32-218B5B95C662}"/>
              </a:ext>
            </a:extLst>
          </p:cNvPr>
          <p:cNvSpPr>
            <a:spLocks noChangeArrowheads="1"/>
          </p:cNvSpPr>
          <p:nvPr/>
        </p:nvSpPr>
        <p:spPr bwMode="auto">
          <a:xfrm>
            <a:off x="652463" y="2957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361" name="Rectangle 106">
            <a:extLst>
              <a:ext uri="{FF2B5EF4-FFF2-40B4-BE49-F238E27FC236}">
                <a16:creationId xmlns:a16="http://schemas.microsoft.com/office/drawing/2014/main" id="{5ECC7E24-7760-43AA-9F9E-E886C0B076E3}"/>
              </a:ext>
            </a:extLst>
          </p:cNvPr>
          <p:cNvSpPr>
            <a:spLocks noChangeArrowheads="1"/>
          </p:cNvSpPr>
          <p:nvPr/>
        </p:nvSpPr>
        <p:spPr bwMode="auto">
          <a:xfrm>
            <a:off x="303213" y="2957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362" name="Rectangle 105">
            <a:extLst>
              <a:ext uri="{FF2B5EF4-FFF2-40B4-BE49-F238E27FC236}">
                <a16:creationId xmlns:a16="http://schemas.microsoft.com/office/drawing/2014/main" id="{3EC27C88-A62A-419E-B791-E374D0D5CEE1}"/>
              </a:ext>
            </a:extLst>
          </p:cNvPr>
          <p:cNvSpPr>
            <a:spLocks noChangeArrowheads="1"/>
          </p:cNvSpPr>
          <p:nvPr/>
        </p:nvSpPr>
        <p:spPr bwMode="auto">
          <a:xfrm>
            <a:off x="2384425" y="27257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363" name="Rectangle 104">
            <a:extLst>
              <a:ext uri="{FF2B5EF4-FFF2-40B4-BE49-F238E27FC236}">
                <a16:creationId xmlns:a16="http://schemas.microsoft.com/office/drawing/2014/main" id="{EBD50757-0C77-4791-BE24-257C477FD407}"/>
              </a:ext>
            </a:extLst>
          </p:cNvPr>
          <p:cNvSpPr>
            <a:spLocks noChangeArrowheads="1"/>
          </p:cNvSpPr>
          <p:nvPr/>
        </p:nvSpPr>
        <p:spPr bwMode="auto">
          <a:xfrm>
            <a:off x="2052638" y="27289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364" name="Rectangle 103">
            <a:extLst>
              <a:ext uri="{FF2B5EF4-FFF2-40B4-BE49-F238E27FC236}">
                <a16:creationId xmlns:a16="http://schemas.microsoft.com/office/drawing/2014/main" id="{BCFF452E-C4E3-41D1-B04A-1CFCC2000088}"/>
              </a:ext>
            </a:extLst>
          </p:cNvPr>
          <p:cNvSpPr>
            <a:spLocks noChangeArrowheads="1"/>
          </p:cNvSpPr>
          <p:nvPr/>
        </p:nvSpPr>
        <p:spPr bwMode="auto">
          <a:xfrm>
            <a:off x="1711325" y="2730500"/>
            <a:ext cx="350838"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365" name="Rectangle 102">
            <a:extLst>
              <a:ext uri="{FF2B5EF4-FFF2-40B4-BE49-F238E27FC236}">
                <a16:creationId xmlns:a16="http://schemas.microsoft.com/office/drawing/2014/main" id="{5E7E4C18-52BC-42FD-826B-39B1046294E7}"/>
              </a:ext>
            </a:extLst>
          </p:cNvPr>
          <p:cNvSpPr>
            <a:spLocks noChangeArrowheads="1"/>
          </p:cNvSpPr>
          <p:nvPr/>
        </p:nvSpPr>
        <p:spPr bwMode="auto">
          <a:xfrm>
            <a:off x="1362075" y="27305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366" name="Rectangle 101">
            <a:extLst>
              <a:ext uri="{FF2B5EF4-FFF2-40B4-BE49-F238E27FC236}">
                <a16:creationId xmlns:a16="http://schemas.microsoft.com/office/drawing/2014/main" id="{9EB1947C-76E0-4021-9126-97E8E4D2F369}"/>
              </a:ext>
            </a:extLst>
          </p:cNvPr>
          <p:cNvSpPr>
            <a:spLocks noChangeArrowheads="1"/>
          </p:cNvSpPr>
          <p:nvPr/>
        </p:nvSpPr>
        <p:spPr bwMode="auto">
          <a:xfrm>
            <a:off x="1008063" y="27320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367" name="Rectangle 100">
            <a:extLst>
              <a:ext uri="{FF2B5EF4-FFF2-40B4-BE49-F238E27FC236}">
                <a16:creationId xmlns:a16="http://schemas.microsoft.com/office/drawing/2014/main" id="{C20BAB2B-754F-4C42-B9E5-4C8605699DAB}"/>
              </a:ext>
            </a:extLst>
          </p:cNvPr>
          <p:cNvSpPr>
            <a:spLocks noChangeArrowheads="1"/>
          </p:cNvSpPr>
          <p:nvPr/>
        </p:nvSpPr>
        <p:spPr bwMode="auto">
          <a:xfrm>
            <a:off x="652463" y="27273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368" name="Rectangle 99">
            <a:extLst>
              <a:ext uri="{FF2B5EF4-FFF2-40B4-BE49-F238E27FC236}">
                <a16:creationId xmlns:a16="http://schemas.microsoft.com/office/drawing/2014/main" id="{B540AD2E-3184-4441-B2CC-965A05979131}"/>
              </a:ext>
            </a:extLst>
          </p:cNvPr>
          <p:cNvSpPr>
            <a:spLocks noChangeArrowheads="1"/>
          </p:cNvSpPr>
          <p:nvPr/>
        </p:nvSpPr>
        <p:spPr bwMode="auto">
          <a:xfrm>
            <a:off x="303213" y="27273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369" name="Rectangle 98">
            <a:extLst>
              <a:ext uri="{FF2B5EF4-FFF2-40B4-BE49-F238E27FC236}">
                <a16:creationId xmlns:a16="http://schemas.microsoft.com/office/drawing/2014/main" id="{E0931B6D-70F7-4F85-9AC5-224EB8930EA6}"/>
              </a:ext>
            </a:extLst>
          </p:cNvPr>
          <p:cNvSpPr>
            <a:spLocks noChangeArrowheads="1"/>
          </p:cNvSpPr>
          <p:nvPr/>
        </p:nvSpPr>
        <p:spPr bwMode="auto">
          <a:xfrm>
            <a:off x="2384425" y="249555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370" name="Rectangle 97">
            <a:extLst>
              <a:ext uri="{FF2B5EF4-FFF2-40B4-BE49-F238E27FC236}">
                <a16:creationId xmlns:a16="http://schemas.microsoft.com/office/drawing/2014/main" id="{592E0070-B3E0-4DDC-97D5-77536CC50633}"/>
              </a:ext>
            </a:extLst>
          </p:cNvPr>
          <p:cNvSpPr>
            <a:spLocks noChangeArrowheads="1"/>
          </p:cNvSpPr>
          <p:nvPr/>
        </p:nvSpPr>
        <p:spPr bwMode="auto">
          <a:xfrm>
            <a:off x="2052638" y="250031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371" name="Rectangle 96">
            <a:extLst>
              <a:ext uri="{FF2B5EF4-FFF2-40B4-BE49-F238E27FC236}">
                <a16:creationId xmlns:a16="http://schemas.microsoft.com/office/drawing/2014/main" id="{959D8A57-7EE6-4581-98DE-85A947A9727D}"/>
              </a:ext>
            </a:extLst>
          </p:cNvPr>
          <p:cNvSpPr>
            <a:spLocks noChangeArrowheads="1"/>
          </p:cNvSpPr>
          <p:nvPr/>
        </p:nvSpPr>
        <p:spPr bwMode="auto">
          <a:xfrm>
            <a:off x="1711325" y="2501900"/>
            <a:ext cx="350838"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372" name="Rectangle 95">
            <a:extLst>
              <a:ext uri="{FF2B5EF4-FFF2-40B4-BE49-F238E27FC236}">
                <a16:creationId xmlns:a16="http://schemas.microsoft.com/office/drawing/2014/main" id="{03BF27E0-C5F5-43BE-B498-2BC2DED34FFB}"/>
              </a:ext>
            </a:extLst>
          </p:cNvPr>
          <p:cNvSpPr>
            <a:spLocks noChangeArrowheads="1"/>
          </p:cNvSpPr>
          <p:nvPr/>
        </p:nvSpPr>
        <p:spPr bwMode="auto">
          <a:xfrm>
            <a:off x="1362075" y="25019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373" name="Rectangle 94">
            <a:extLst>
              <a:ext uri="{FF2B5EF4-FFF2-40B4-BE49-F238E27FC236}">
                <a16:creationId xmlns:a16="http://schemas.microsoft.com/office/drawing/2014/main" id="{D6CEFE23-CF00-4433-BEA4-FD6C11D8ED63}"/>
              </a:ext>
            </a:extLst>
          </p:cNvPr>
          <p:cNvSpPr>
            <a:spLocks noChangeArrowheads="1"/>
          </p:cNvSpPr>
          <p:nvPr/>
        </p:nvSpPr>
        <p:spPr bwMode="auto">
          <a:xfrm>
            <a:off x="1008063" y="2503488"/>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374" name="Rectangle 93">
            <a:extLst>
              <a:ext uri="{FF2B5EF4-FFF2-40B4-BE49-F238E27FC236}">
                <a16:creationId xmlns:a16="http://schemas.microsoft.com/office/drawing/2014/main" id="{F65F34FA-E159-4E0E-940C-6B16C227D5C6}"/>
              </a:ext>
            </a:extLst>
          </p:cNvPr>
          <p:cNvSpPr>
            <a:spLocks noChangeArrowheads="1"/>
          </p:cNvSpPr>
          <p:nvPr/>
        </p:nvSpPr>
        <p:spPr bwMode="auto">
          <a:xfrm>
            <a:off x="652463" y="249872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375" name="Rectangle 92">
            <a:extLst>
              <a:ext uri="{FF2B5EF4-FFF2-40B4-BE49-F238E27FC236}">
                <a16:creationId xmlns:a16="http://schemas.microsoft.com/office/drawing/2014/main" id="{5C0AB680-2C7E-4667-947D-EBCD0E05E7C9}"/>
              </a:ext>
            </a:extLst>
          </p:cNvPr>
          <p:cNvSpPr>
            <a:spLocks noChangeArrowheads="1"/>
          </p:cNvSpPr>
          <p:nvPr/>
        </p:nvSpPr>
        <p:spPr bwMode="auto">
          <a:xfrm>
            <a:off x="303213" y="249872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376" name="Rectangle 91">
            <a:extLst>
              <a:ext uri="{FF2B5EF4-FFF2-40B4-BE49-F238E27FC236}">
                <a16:creationId xmlns:a16="http://schemas.microsoft.com/office/drawing/2014/main" id="{47498017-74DD-492C-AF6E-692D107D2A8E}"/>
              </a:ext>
            </a:extLst>
          </p:cNvPr>
          <p:cNvSpPr>
            <a:spLocks noChangeArrowheads="1"/>
          </p:cNvSpPr>
          <p:nvPr/>
        </p:nvSpPr>
        <p:spPr bwMode="auto">
          <a:xfrm>
            <a:off x="2384425" y="226695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377" name="Rectangle 90">
            <a:extLst>
              <a:ext uri="{FF2B5EF4-FFF2-40B4-BE49-F238E27FC236}">
                <a16:creationId xmlns:a16="http://schemas.microsoft.com/office/drawing/2014/main" id="{59A619E6-5133-4F74-B1F4-BFA8A2086F8B}"/>
              </a:ext>
            </a:extLst>
          </p:cNvPr>
          <p:cNvSpPr>
            <a:spLocks noChangeArrowheads="1"/>
          </p:cNvSpPr>
          <p:nvPr/>
        </p:nvSpPr>
        <p:spPr bwMode="auto">
          <a:xfrm>
            <a:off x="2052638" y="22701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378" name="Rectangle 89">
            <a:extLst>
              <a:ext uri="{FF2B5EF4-FFF2-40B4-BE49-F238E27FC236}">
                <a16:creationId xmlns:a16="http://schemas.microsoft.com/office/drawing/2014/main" id="{1FEFF197-5C77-48B0-9EB1-B8E55C82877E}"/>
              </a:ext>
            </a:extLst>
          </p:cNvPr>
          <p:cNvSpPr>
            <a:spLocks noChangeArrowheads="1"/>
          </p:cNvSpPr>
          <p:nvPr/>
        </p:nvSpPr>
        <p:spPr bwMode="auto">
          <a:xfrm>
            <a:off x="1711325" y="2271713"/>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379" name="Rectangle 88">
            <a:extLst>
              <a:ext uri="{FF2B5EF4-FFF2-40B4-BE49-F238E27FC236}">
                <a16:creationId xmlns:a16="http://schemas.microsoft.com/office/drawing/2014/main" id="{22529308-A1D0-418A-AA3F-987B527263DD}"/>
              </a:ext>
            </a:extLst>
          </p:cNvPr>
          <p:cNvSpPr>
            <a:spLocks noChangeArrowheads="1"/>
          </p:cNvSpPr>
          <p:nvPr/>
        </p:nvSpPr>
        <p:spPr bwMode="auto">
          <a:xfrm>
            <a:off x="1362075" y="22717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380" name="Rectangle 87">
            <a:extLst>
              <a:ext uri="{FF2B5EF4-FFF2-40B4-BE49-F238E27FC236}">
                <a16:creationId xmlns:a16="http://schemas.microsoft.com/office/drawing/2014/main" id="{19DD9FF8-25FF-4286-87DB-3BAEEF01AEC1}"/>
              </a:ext>
            </a:extLst>
          </p:cNvPr>
          <p:cNvSpPr>
            <a:spLocks noChangeArrowheads="1"/>
          </p:cNvSpPr>
          <p:nvPr/>
        </p:nvSpPr>
        <p:spPr bwMode="auto">
          <a:xfrm>
            <a:off x="1008063" y="22733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381" name="Rectangle 86">
            <a:extLst>
              <a:ext uri="{FF2B5EF4-FFF2-40B4-BE49-F238E27FC236}">
                <a16:creationId xmlns:a16="http://schemas.microsoft.com/office/drawing/2014/main" id="{8832AE00-6B62-4BE5-A299-1FA879CC3276}"/>
              </a:ext>
            </a:extLst>
          </p:cNvPr>
          <p:cNvSpPr>
            <a:spLocks noChangeArrowheads="1"/>
          </p:cNvSpPr>
          <p:nvPr/>
        </p:nvSpPr>
        <p:spPr bwMode="auto">
          <a:xfrm>
            <a:off x="652463" y="22685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382" name="Rectangle 85">
            <a:extLst>
              <a:ext uri="{FF2B5EF4-FFF2-40B4-BE49-F238E27FC236}">
                <a16:creationId xmlns:a16="http://schemas.microsoft.com/office/drawing/2014/main" id="{0B67E59B-0343-4202-B7E9-EF72D720B348}"/>
              </a:ext>
            </a:extLst>
          </p:cNvPr>
          <p:cNvSpPr>
            <a:spLocks noChangeArrowheads="1"/>
          </p:cNvSpPr>
          <p:nvPr/>
        </p:nvSpPr>
        <p:spPr bwMode="auto">
          <a:xfrm>
            <a:off x="303213" y="226853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383" name="Rectangle 115">
            <a:extLst>
              <a:ext uri="{FF2B5EF4-FFF2-40B4-BE49-F238E27FC236}">
                <a16:creationId xmlns:a16="http://schemas.microsoft.com/office/drawing/2014/main" id="{515DE2F2-6B3B-4A12-8464-DDFEB3584853}"/>
              </a:ext>
            </a:extLst>
          </p:cNvPr>
          <p:cNvSpPr>
            <a:spLocks noChangeArrowheads="1"/>
          </p:cNvSpPr>
          <p:nvPr/>
        </p:nvSpPr>
        <p:spPr bwMode="auto">
          <a:xfrm>
            <a:off x="1371600" y="31765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384" name="Rectangle 115">
            <a:extLst>
              <a:ext uri="{FF2B5EF4-FFF2-40B4-BE49-F238E27FC236}">
                <a16:creationId xmlns:a16="http://schemas.microsoft.com/office/drawing/2014/main" id="{E52286CD-0B1A-429B-A5A4-9246C9B25FB8}"/>
              </a:ext>
            </a:extLst>
          </p:cNvPr>
          <p:cNvSpPr>
            <a:spLocks noChangeArrowheads="1"/>
          </p:cNvSpPr>
          <p:nvPr/>
        </p:nvSpPr>
        <p:spPr bwMode="auto">
          <a:xfrm>
            <a:off x="1720850" y="3176588"/>
            <a:ext cx="350838"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385" name="Rectangle 115">
            <a:extLst>
              <a:ext uri="{FF2B5EF4-FFF2-40B4-BE49-F238E27FC236}">
                <a16:creationId xmlns:a16="http://schemas.microsoft.com/office/drawing/2014/main" id="{C2CEFB8D-F77F-4D1E-82CC-DD9C8EAB6837}"/>
              </a:ext>
            </a:extLst>
          </p:cNvPr>
          <p:cNvSpPr>
            <a:spLocks noChangeArrowheads="1"/>
          </p:cNvSpPr>
          <p:nvPr/>
        </p:nvSpPr>
        <p:spPr bwMode="auto">
          <a:xfrm>
            <a:off x="2052638" y="31765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9386" name="Rectangle 115">
            <a:extLst>
              <a:ext uri="{FF2B5EF4-FFF2-40B4-BE49-F238E27FC236}">
                <a16:creationId xmlns:a16="http://schemas.microsoft.com/office/drawing/2014/main" id="{2DEFD629-A3ED-4ACD-A9E0-03BC91F17F37}"/>
              </a:ext>
            </a:extLst>
          </p:cNvPr>
          <p:cNvSpPr>
            <a:spLocks noChangeArrowheads="1"/>
          </p:cNvSpPr>
          <p:nvPr/>
        </p:nvSpPr>
        <p:spPr bwMode="auto">
          <a:xfrm>
            <a:off x="2384425" y="317182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9387" name="Line 838">
            <a:extLst>
              <a:ext uri="{FF2B5EF4-FFF2-40B4-BE49-F238E27FC236}">
                <a16:creationId xmlns:a16="http://schemas.microsoft.com/office/drawing/2014/main" id="{2214ED17-D8AA-427A-9577-94D995699B64}"/>
              </a:ext>
            </a:extLst>
          </p:cNvPr>
          <p:cNvSpPr>
            <a:spLocks noChangeShapeType="1"/>
          </p:cNvSpPr>
          <p:nvPr/>
        </p:nvSpPr>
        <p:spPr bwMode="auto">
          <a:xfrm flipV="1">
            <a:off x="382588" y="206216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88" name="Text Box 850">
            <a:extLst>
              <a:ext uri="{FF2B5EF4-FFF2-40B4-BE49-F238E27FC236}">
                <a16:creationId xmlns:a16="http://schemas.microsoft.com/office/drawing/2014/main" id="{5731552C-11C7-4D21-B4F9-391CA205F739}"/>
              </a:ext>
            </a:extLst>
          </p:cNvPr>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2024</a:t>
            </a:r>
            <a:endParaRPr lang="en-US" altLang="en-US" sz="2800" b="1" baseline="-25000"/>
          </a:p>
        </p:txBody>
      </p:sp>
      <p:sp>
        <p:nvSpPr>
          <p:cNvPr id="9389" name="Rectangle 2">
            <a:extLst>
              <a:ext uri="{FF2B5EF4-FFF2-40B4-BE49-F238E27FC236}">
                <a16:creationId xmlns:a16="http://schemas.microsoft.com/office/drawing/2014/main" id="{B7A341D5-C341-4FC8-BEBC-A67E417FC32C}"/>
              </a:ext>
            </a:extLst>
          </p:cNvPr>
          <p:cNvSpPr>
            <a:spLocks noChangeArrowheads="1"/>
          </p:cNvSpPr>
          <p:nvPr/>
        </p:nvSpPr>
        <p:spPr bwMode="auto">
          <a:xfrm>
            <a:off x="7959725"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390" name="Rectangle 3">
            <a:extLst>
              <a:ext uri="{FF2B5EF4-FFF2-40B4-BE49-F238E27FC236}">
                <a16:creationId xmlns:a16="http://schemas.microsoft.com/office/drawing/2014/main" id="{3BF9AAEA-9995-484A-B9DD-2262FEBEFC8B}"/>
              </a:ext>
            </a:extLst>
          </p:cNvPr>
          <p:cNvSpPr>
            <a:spLocks noChangeArrowheads="1"/>
          </p:cNvSpPr>
          <p:nvPr/>
        </p:nvSpPr>
        <p:spPr bwMode="auto">
          <a:xfrm>
            <a:off x="7615238"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391" name="Rectangle 4">
            <a:extLst>
              <a:ext uri="{FF2B5EF4-FFF2-40B4-BE49-F238E27FC236}">
                <a16:creationId xmlns:a16="http://schemas.microsoft.com/office/drawing/2014/main" id="{4BF2F244-FCF9-45E3-922D-B01788F35ABE}"/>
              </a:ext>
            </a:extLst>
          </p:cNvPr>
          <p:cNvSpPr>
            <a:spLocks noChangeArrowheads="1"/>
          </p:cNvSpPr>
          <p:nvPr/>
        </p:nvSpPr>
        <p:spPr bwMode="auto">
          <a:xfrm>
            <a:off x="7270750"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392" name="Rectangle 5">
            <a:extLst>
              <a:ext uri="{FF2B5EF4-FFF2-40B4-BE49-F238E27FC236}">
                <a16:creationId xmlns:a16="http://schemas.microsoft.com/office/drawing/2014/main" id="{FA69E140-2A33-4F08-BB19-10CA78260671}"/>
              </a:ext>
            </a:extLst>
          </p:cNvPr>
          <p:cNvSpPr>
            <a:spLocks noChangeArrowheads="1"/>
          </p:cNvSpPr>
          <p:nvPr/>
        </p:nvSpPr>
        <p:spPr bwMode="auto">
          <a:xfrm>
            <a:off x="6926263"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393" name="Rectangle 6">
            <a:extLst>
              <a:ext uri="{FF2B5EF4-FFF2-40B4-BE49-F238E27FC236}">
                <a16:creationId xmlns:a16="http://schemas.microsoft.com/office/drawing/2014/main" id="{6E6945E0-6784-418F-A850-D9189F442D68}"/>
              </a:ext>
            </a:extLst>
          </p:cNvPr>
          <p:cNvSpPr>
            <a:spLocks noChangeArrowheads="1"/>
          </p:cNvSpPr>
          <p:nvPr/>
        </p:nvSpPr>
        <p:spPr bwMode="auto">
          <a:xfrm>
            <a:off x="6581775"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394" name="Rectangle 7">
            <a:extLst>
              <a:ext uri="{FF2B5EF4-FFF2-40B4-BE49-F238E27FC236}">
                <a16:creationId xmlns:a16="http://schemas.microsoft.com/office/drawing/2014/main" id="{7B335B8A-06B0-4B49-AD0F-C661EFA1BC49}"/>
              </a:ext>
            </a:extLst>
          </p:cNvPr>
          <p:cNvSpPr>
            <a:spLocks noChangeArrowheads="1"/>
          </p:cNvSpPr>
          <p:nvPr/>
        </p:nvSpPr>
        <p:spPr bwMode="auto">
          <a:xfrm>
            <a:off x="6237288" y="29368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395" name="Rectangle 8">
            <a:extLst>
              <a:ext uri="{FF2B5EF4-FFF2-40B4-BE49-F238E27FC236}">
                <a16:creationId xmlns:a16="http://schemas.microsoft.com/office/drawing/2014/main" id="{3868FDC2-D8EB-48F8-82D0-FA0FF856320B}"/>
              </a:ext>
            </a:extLst>
          </p:cNvPr>
          <p:cNvSpPr>
            <a:spLocks noChangeArrowheads="1"/>
          </p:cNvSpPr>
          <p:nvPr/>
        </p:nvSpPr>
        <p:spPr bwMode="auto">
          <a:xfrm>
            <a:off x="5892800" y="29368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396" name="Rectangle 9">
            <a:extLst>
              <a:ext uri="{FF2B5EF4-FFF2-40B4-BE49-F238E27FC236}">
                <a16:creationId xmlns:a16="http://schemas.microsoft.com/office/drawing/2014/main" id="{58220032-DFF8-45EA-AA7D-5389D127BCDD}"/>
              </a:ext>
            </a:extLst>
          </p:cNvPr>
          <p:cNvSpPr>
            <a:spLocks noChangeArrowheads="1"/>
          </p:cNvSpPr>
          <p:nvPr/>
        </p:nvSpPr>
        <p:spPr bwMode="auto">
          <a:xfrm>
            <a:off x="5892800" y="16827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2024</a:t>
            </a:r>
          </a:p>
          <a:p>
            <a:pPr algn="ctr" eaLnBrk="1" fontAlgn="b" hangingPunct="1">
              <a:spcBef>
                <a:spcPct val="0"/>
              </a:spcBef>
              <a:buFontTx/>
              <a:buNone/>
            </a:pPr>
            <a:endParaRPr lang="en-US" altLang="en-US" sz="1000" b="1"/>
          </a:p>
        </p:txBody>
      </p:sp>
      <p:sp>
        <p:nvSpPr>
          <p:cNvPr id="9397" name="Rectangle 112">
            <a:extLst>
              <a:ext uri="{FF2B5EF4-FFF2-40B4-BE49-F238E27FC236}">
                <a16:creationId xmlns:a16="http://schemas.microsoft.com/office/drawing/2014/main" id="{6FB39A55-7AF4-4FF7-8C4A-E5C00E1365BE}"/>
              </a:ext>
            </a:extLst>
          </p:cNvPr>
          <p:cNvSpPr>
            <a:spLocks noChangeArrowheads="1"/>
          </p:cNvSpPr>
          <p:nvPr/>
        </p:nvSpPr>
        <p:spPr bwMode="auto">
          <a:xfrm>
            <a:off x="7951788" y="1430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9398" name="Rectangle 111">
            <a:extLst>
              <a:ext uri="{FF2B5EF4-FFF2-40B4-BE49-F238E27FC236}">
                <a16:creationId xmlns:a16="http://schemas.microsoft.com/office/drawing/2014/main" id="{F6630D18-F98A-4B33-9A18-AD7D5BD496F5}"/>
              </a:ext>
            </a:extLst>
          </p:cNvPr>
          <p:cNvSpPr>
            <a:spLocks noChangeArrowheads="1"/>
          </p:cNvSpPr>
          <p:nvPr/>
        </p:nvSpPr>
        <p:spPr bwMode="auto">
          <a:xfrm>
            <a:off x="7627938" y="14287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399" name="Rectangle 110">
            <a:extLst>
              <a:ext uri="{FF2B5EF4-FFF2-40B4-BE49-F238E27FC236}">
                <a16:creationId xmlns:a16="http://schemas.microsoft.com/office/drawing/2014/main" id="{E04FCBBE-884E-4F90-9F8E-6AA4B9C8E0F8}"/>
              </a:ext>
            </a:extLst>
          </p:cNvPr>
          <p:cNvSpPr>
            <a:spLocks noChangeArrowheads="1"/>
          </p:cNvSpPr>
          <p:nvPr/>
        </p:nvSpPr>
        <p:spPr bwMode="auto">
          <a:xfrm>
            <a:off x="7283450" y="14414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400" name="Rectangle 109">
            <a:extLst>
              <a:ext uri="{FF2B5EF4-FFF2-40B4-BE49-F238E27FC236}">
                <a16:creationId xmlns:a16="http://schemas.microsoft.com/office/drawing/2014/main" id="{20E7F7D3-C7BE-415B-A866-D601B27B176C}"/>
              </a:ext>
            </a:extLst>
          </p:cNvPr>
          <p:cNvSpPr>
            <a:spLocks noChangeArrowheads="1"/>
          </p:cNvSpPr>
          <p:nvPr/>
        </p:nvSpPr>
        <p:spPr bwMode="auto">
          <a:xfrm>
            <a:off x="6938963" y="14414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401" name="Rectangle 108">
            <a:extLst>
              <a:ext uri="{FF2B5EF4-FFF2-40B4-BE49-F238E27FC236}">
                <a16:creationId xmlns:a16="http://schemas.microsoft.com/office/drawing/2014/main" id="{639906ED-9442-401E-ACF6-040BAF1C362C}"/>
              </a:ext>
            </a:extLst>
          </p:cNvPr>
          <p:cNvSpPr>
            <a:spLocks noChangeArrowheads="1"/>
          </p:cNvSpPr>
          <p:nvPr/>
        </p:nvSpPr>
        <p:spPr bwMode="auto">
          <a:xfrm>
            <a:off x="6627813" y="14478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402" name="Rectangle 107">
            <a:extLst>
              <a:ext uri="{FF2B5EF4-FFF2-40B4-BE49-F238E27FC236}">
                <a16:creationId xmlns:a16="http://schemas.microsoft.com/office/drawing/2014/main" id="{7E1F5611-8AAC-4D0F-9FD1-D39397E0B053}"/>
              </a:ext>
            </a:extLst>
          </p:cNvPr>
          <p:cNvSpPr>
            <a:spLocks noChangeArrowheads="1"/>
          </p:cNvSpPr>
          <p:nvPr/>
        </p:nvSpPr>
        <p:spPr bwMode="auto">
          <a:xfrm>
            <a:off x="6310313" y="1450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403" name="Rectangle 106">
            <a:extLst>
              <a:ext uri="{FF2B5EF4-FFF2-40B4-BE49-F238E27FC236}">
                <a16:creationId xmlns:a16="http://schemas.microsoft.com/office/drawing/2014/main" id="{65849CFD-0E8C-4FEA-819A-30A1F8CECB3C}"/>
              </a:ext>
            </a:extLst>
          </p:cNvPr>
          <p:cNvSpPr>
            <a:spLocks noChangeArrowheads="1"/>
          </p:cNvSpPr>
          <p:nvPr/>
        </p:nvSpPr>
        <p:spPr bwMode="auto">
          <a:xfrm>
            <a:off x="5965825" y="1450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404" name="Rectangle 105">
            <a:extLst>
              <a:ext uri="{FF2B5EF4-FFF2-40B4-BE49-F238E27FC236}">
                <a16:creationId xmlns:a16="http://schemas.microsoft.com/office/drawing/2014/main" id="{027452BE-8F9C-4D10-99A6-34CFF216C0A3}"/>
              </a:ext>
            </a:extLst>
          </p:cNvPr>
          <p:cNvSpPr>
            <a:spLocks noChangeArrowheads="1"/>
          </p:cNvSpPr>
          <p:nvPr/>
        </p:nvSpPr>
        <p:spPr bwMode="auto">
          <a:xfrm>
            <a:off x="7951788" y="12017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405" name="Rectangle 104">
            <a:extLst>
              <a:ext uri="{FF2B5EF4-FFF2-40B4-BE49-F238E27FC236}">
                <a16:creationId xmlns:a16="http://schemas.microsoft.com/office/drawing/2014/main" id="{BE864CD0-0006-46F4-924D-5A7FCAAF9FFE}"/>
              </a:ext>
            </a:extLst>
          </p:cNvPr>
          <p:cNvSpPr>
            <a:spLocks noChangeArrowheads="1"/>
          </p:cNvSpPr>
          <p:nvPr/>
        </p:nvSpPr>
        <p:spPr bwMode="auto">
          <a:xfrm>
            <a:off x="7627938" y="11985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406" name="Rectangle 103">
            <a:extLst>
              <a:ext uri="{FF2B5EF4-FFF2-40B4-BE49-F238E27FC236}">
                <a16:creationId xmlns:a16="http://schemas.microsoft.com/office/drawing/2014/main" id="{9EAE91D7-50B7-4169-98B2-DDBA4DFF705C}"/>
              </a:ext>
            </a:extLst>
          </p:cNvPr>
          <p:cNvSpPr>
            <a:spLocks noChangeArrowheads="1"/>
          </p:cNvSpPr>
          <p:nvPr/>
        </p:nvSpPr>
        <p:spPr bwMode="auto">
          <a:xfrm>
            <a:off x="7283450" y="1211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407" name="Rectangle 102">
            <a:extLst>
              <a:ext uri="{FF2B5EF4-FFF2-40B4-BE49-F238E27FC236}">
                <a16:creationId xmlns:a16="http://schemas.microsoft.com/office/drawing/2014/main" id="{70388301-FED1-4687-A9BA-D4AF17C8DB92}"/>
              </a:ext>
            </a:extLst>
          </p:cNvPr>
          <p:cNvSpPr>
            <a:spLocks noChangeArrowheads="1"/>
          </p:cNvSpPr>
          <p:nvPr/>
        </p:nvSpPr>
        <p:spPr bwMode="auto">
          <a:xfrm>
            <a:off x="6938963" y="1211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408" name="Rectangle 101">
            <a:extLst>
              <a:ext uri="{FF2B5EF4-FFF2-40B4-BE49-F238E27FC236}">
                <a16:creationId xmlns:a16="http://schemas.microsoft.com/office/drawing/2014/main" id="{7B652DC9-7B8D-4C0B-B14C-4CFAFFD5EC48}"/>
              </a:ext>
            </a:extLst>
          </p:cNvPr>
          <p:cNvSpPr>
            <a:spLocks noChangeArrowheads="1"/>
          </p:cNvSpPr>
          <p:nvPr/>
        </p:nvSpPr>
        <p:spPr bwMode="auto">
          <a:xfrm>
            <a:off x="6627813" y="12176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409" name="Rectangle 100">
            <a:extLst>
              <a:ext uri="{FF2B5EF4-FFF2-40B4-BE49-F238E27FC236}">
                <a16:creationId xmlns:a16="http://schemas.microsoft.com/office/drawing/2014/main" id="{75312484-9121-4409-A5E8-5723FEA24E1D}"/>
              </a:ext>
            </a:extLst>
          </p:cNvPr>
          <p:cNvSpPr>
            <a:spLocks noChangeArrowheads="1"/>
          </p:cNvSpPr>
          <p:nvPr/>
        </p:nvSpPr>
        <p:spPr bwMode="auto">
          <a:xfrm>
            <a:off x="6310313" y="1220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410" name="Rectangle 99">
            <a:extLst>
              <a:ext uri="{FF2B5EF4-FFF2-40B4-BE49-F238E27FC236}">
                <a16:creationId xmlns:a16="http://schemas.microsoft.com/office/drawing/2014/main" id="{287ED1F8-D3DF-46CF-B41B-9170218E9CE2}"/>
              </a:ext>
            </a:extLst>
          </p:cNvPr>
          <p:cNvSpPr>
            <a:spLocks noChangeArrowheads="1"/>
          </p:cNvSpPr>
          <p:nvPr/>
        </p:nvSpPr>
        <p:spPr bwMode="auto">
          <a:xfrm>
            <a:off x="5965825" y="12207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411" name="Rectangle 98">
            <a:extLst>
              <a:ext uri="{FF2B5EF4-FFF2-40B4-BE49-F238E27FC236}">
                <a16:creationId xmlns:a16="http://schemas.microsoft.com/office/drawing/2014/main" id="{EB68EA06-7FC5-46BB-86CE-E3652A829A0D}"/>
              </a:ext>
            </a:extLst>
          </p:cNvPr>
          <p:cNvSpPr>
            <a:spLocks noChangeArrowheads="1"/>
          </p:cNvSpPr>
          <p:nvPr/>
        </p:nvSpPr>
        <p:spPr bwMode="auto">
          <a:xfrm>
            <a:off x="7951788" y="9715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412" name="Rectangle 97">
            <a:extLst>
              <a:ext uri="{FF2B5EF4-FFF2-40B4-BE49-F238E27FC236}">
                <a16:creationId xmlns:a16="http://schemas.microsoft.com/office/drawing/2014/main" id="{B5903261-23DC-4872-B32D-7499A649DC28}"/>
              </a:ext>
            </a:extLst>
          </p:cNvPr>
          <p:cNvSpPr>
            <a:spLocks noChangeArrowheads="1"/>
          </p:cNvSpPr>
          <p:nvPr/>
        </p:nvSpPr>
        <p:spPr bwMode="auto">
          <a:xfrm>
            <a:off x="7627938" y="9683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413" name="Rectangle 96">
            <a:extLst>
              <a:ext uri="{FF2B5EF4-FFF2-40B4-BE49-F238E27FC236}">
                <a16:creationId xmlns:a16="http://schemas.microsoft.com/office/drawing/2014/main" id="{7474F166-9FB9-44BD-B47D-84B9BEB36797}"/>
              </a:ext>
            </a:extLst>
          </p:cNvPr>
          <p:cNvSpPr>
            <a:spLocks noChangeArrowheads="1"/>
          </p:cNvSpPr>
          <p:nvPr/>
        </p:nvSpPr>
        <p:spPr bwMode="auto">
          <a:xfrm>
            <a:off x="7283450" y="9826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414" name="Rectangle 95">
            <a:extLst>
              <a:ext uri="{FF2B5EF4-FFF2-40B4-BE49-F238E27FC236}">
                <a16:creationId xmlns:a16="http://schemas.microsoft.com/office/drawing/2014/main" id="{B474C72D-D6B8-4C0D-B4E8-4D7AAD0B2BB1}"/>
              </a:ext>
            </a:extLst>
          </p:cNvPr>
          <p:cNvSpPr>
            <a:spLocks noChangeArrowheads="1"/>
          </p:cNvSpPr>
          <p:nvPr/>
        </p:nvSpPr>
        <p:spPr bwMode="auto">
          <a:xfrm>
            <a:off x="6938963" y="9826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415" name="Rectangle 94">
            <a:extLst>
              <a:ext uri="{FF2B5EF4-FFF2-40B4-BE49-F238E27FC236}">
                <a16:creationId xmlns:a16="http://schemas.microsoft.com/office/drawing/2014/main" id="{00211328-1631-4D7A-9F28-4A58D113FEFF}"/>
              </a:ext>
            </a:extLst>
          </p:cNvPr>
          <p:cNvSpPr>
            <a:spLocks noChangeArrowheads="1"/>
          </p:cNvSpPr>
          <p:nvPr/>
        </p:nvSpPr>
        <p:spPr bwMode="auto">
          <a:xfrm>
            <a:off x="6627813" y="9874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416" name="Rectangle 93">
            <a:extLst>
              <a:ext uri="{FF2B5EF4-FFF2-40B4-BE49-F238E27FC236}">
                <a16:creationId xmlns:a16="http://schemas.microsoft.com/office/drawing/2014/main" id="{586849B5-227E-48F4-B6A2-B95EA61A373D}"/>
              </a:ext>
            </a:extLst>
          </p:cNvPr>
          <p:cNvSpPr>
            <a:spLocks noChangeArrowheads="1"/>
          </p:cNvSpPr>
          <p:nvPr/>
        </p:nvSpPr>
        <p:spPr bwMode="auto">
          <a:xfrm>
            <a:off x="6310313" y="9906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417" name="Rectangle 92">
            <a:extLst>
              <a:ext uri="{FF2B5EF4-FFF2-40B4-BE49-F238E27FC236}">
                <a16:creationId xmlns:a16="http://schemas.microsoft.com/office/drawing/2014/main" id="{422E8328-A98E-4AF2-BE82-0C99EB545D73}"/>
              </a:ext>
            </a:extLst>
          </p:cNvPr>
          <p:cNvSpPr>
            <a:spLocks noChangeArrowheads="1"/>
          </p:cNvSpPr>
          <p:nvPr/>
        </p:nvSpPr>
        <p:spPr bwMode="auto">
          <a:xfrm>
            <a:off x="5965825" y="9906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418" name="Rectangle 91">
            <a:extLst>
              <a:ext uri="{FF2B5EF4-FFF2-40B4-BE49-F238E27FC236}">
                <a16:creationId xmlns:a16="http://schemas.microsoft.com/office/drawing/2014/main" id="{22DAA4F5-AA78-4202-9056-04053F636F09}"/>
              </a:ext>
            </a:extLst>
          </p:cNvPr>
          <p:cNvSpPr>
            <a:spLocks noChangeArrowheads="1"/>
          </p:cNvSpPr>
          <p:nvPr/>
        </p:nvSpPr>
        <p:spPr bwMode="auto">
          <a:xfrm>
            <a:off x="7951788" y="741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419" name="Rectangle 90">
            <a:extLst>
              <a:ext uri="{FF2B5EF4-FFF2-40B4-BE49-F238E27FC236}">
                <a16:creationId xmlns:a16="http://schemas.microsoft.com/office/drawing/2014/main" id="{B4038402-98F3-4351-AA7C-EA9CAA3668F9}"/>
              </a:ext>
            </a:extLst>
          </p:cNvPr>
          <p:cNvSpPr>
            <a:spLocks noChangeArrowheads="1"/>
          </p:cNvSpPr>
          <p:nvPr/>
        </p:nvSpPr>
        <p:spPr bwMode="auto">
          <a:xfrm>
            <a:off x="7627938" y="7381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420" name="Rectangle 89">
            <a:extLst>
              <a:ext uri="{FF2B5EF4-FFF2-40B4-BE49-F238E27FC236}">
                <a16:creationId xmlns:a16="http://schemas.microsoft.com/office/drawing/2014/main" id="{F54E00D8-463B-47BF-8400-46A2A89E30F3}"/>
              </a:ext>
            </a:extLst>
          </p:cNvPr>
          <p:cNvSpPr>
            <a:spLocks noChangeArrowheads="1"/>
          </p:cNvSpPr>
          <p:nvPr/>
        </p:nvSpPr>
        <p:spPr bwMode="auto">
          <a:xfrm>
            <a:off x="7283450" y="7524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421" name="Rectangle 88">
            <a:extLst>
              <a:ext uri="{FF2B5EF4-FFF2-40B4-BE49-F238E27FC236}">
                <a16:creationId xmlns:a16="http://schemas.microsoft.com/office/drawing/2014/main" id="{F9115779-D270-4273-94D9-BE5035A455D0}"/>
              </a:ext>
            </a:extLst>
          </p:cNvPr>
          <p:cNvSpPr>
            <a:spLocks noChangeArrowheads="1"/>
          </p:cNvSpPr>
          <p:nvPr/>
        </p:nvSpPr>
        <p:spPr bwMode="auto">
          <a:xfrm>
            <a:off x="6938963" y="7524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422" name="Rectangle 87">
            <a:extLst>
              <a:ext uri="{FF2B5EF4-FFF2-40B4-BE49-F238E27FC236}">
                <a16:creationId xmlns:a16="http://schemas.microsoft.com/office/drawing/2014/main" id="{02FB8A1C-43B9-4189-9A5D-0A7B6F3E57EE}"/>
              </a:ext>
            </a:extLst>
          </p:cNvPr>
          <p:cNvSpPr>
            <a:spLocks noChangeArrowheads="1"/>
          </p:cNvSpPr>
          <p:nvPr/>
        </p:nvSpPr>
        <p:spPr bwMode="auto">
          <a:xfrm>
            <a:off x="6627813" y="7572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423" name="Rectangle 86">
            <a:extLst>
              <a:ext uri="{FF2B5EF4-FFF2-40B4-BE49-F238E27FC236}">
                <a16:creationId xmlns:a16="http://schemas.microsoft.com/office/drawing/2014/main" id="{3039FA3C-84C5-42FD-BBAC-579D3FFE4FF2}"/>
              </a:ext>
            </a:extLst>
          </p:cNvPr>
          <p:cNvSpPr>
            <a:spLocks noChangeArrowheads="1"/>
          </p:cNvSpPr>
          <p:nvPr/>
        </p:nvSpPr>
        <p:spPr bwMode="auto">
          <a:xfrm>
            <a:off x="6310313" y="7604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424" name="Rectangle 85">
            <a:extLst>
              <a:ext uri="{FF2B5EF4-FFF2-40B4-BE49-F238E27FC236}">
                <a16:creationId xmlns:a16="http://schemas.microsoft.com/office/drawing/2014/main" id="{331E4C38-6D7E-4831-947E-673EAA5013F9}"/>
              </a:ext>
            </a:extLst>
          </p:cNvPr>
          <p:cNvSpPr>
            <a:spLocks noChangeArrowheads="1"/>
          </p:cNvSpPr>
          <p:nvPr/>
        </p:nvSpPr>
        <p:spPr bwMode="auto">
          <a:xfrm>
            <a:off x="5965825" y="7604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425" name="Rectangle 84">
            <a:extLst>
              <a:ext uri="{FF2B5EF4-FFF2-40B4-BE49-F238E27FC236}">
                <a16:creationId xmlns:a16="http://schemas.microsoft.com/office/drawing/2014/main" id="{24E94087-5C72-49C1-B294-181531757C76}"/>
              </a:ext>
            </a:extLst>
          </p:cNvPr>
          <p:cNvSpPr>
            <a:spLocks noChangeArrowheads="1"/>
          </p:cNvSpPr>
          <p:nvPr/>
        </p:nvSpPr>
        <p:spPr bwMode="auto">
          <a:xfrm>
            <a:off x="7951788" y="5111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426" name="Rectangle 83">
            <a:extLst>
              <a:ext uri="{FF2B5EF4-FFF2-40B4-BE49-F238E27FC236}">
                <a16:creationId xmlns:a16="http://schemas.microsoft.com/office/drawing/2014/main" id="{97A0EBDC-FDD1-44A4-BE80-684D83139951}"/>
              </a:ext>
            </a:extLst>
          </p:cNvPr>
          <p:cNvSpPr>
            <a:spLocks noChangeArrowheads="1"/>
          </p:cNvSpPr>
          <p:nvPr/>
        </p:nvSpPr>
        <p:spPr bwMode="auto">
          <a:xfrm>
            <a:off x="7627938" y="5095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427" name="Rectangle 82">
            <a:extLst>
              <a:ext uri="{FF2B5EF4-FFF2-40B4-BE49-F238E27FC236}">
                <a16:creationId xmlns:a16="http://schemas.microsoft.com/office/drawing/2014/main" id="{68CAF3D1-09A7-48AD-8600-3D527B77BCA8}"/>
              </a:ext>
            </a:extLst>
          </p:cNvPr>
          <p:cNvSpPr>
            <a:spLocks noChangeArrowheads="1"/>
          </p:cNvSpPr>
          <p:nvPr/>
        </p:nvSpPr>
        <p:spPr bwMode="auto">
          <a:xfrm>
            <a:off x="7283450" y="5238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428" name="Rectangle 81">
            <a:extLst>
              <a:ext uri="{FF2B5EF4-FFF2-40B4-BE49-F238E27FC236}">
                <a16:creationId xmlns:a16="http://schemas.microsoft.com/office/drawing/2014/main" id="{D7E7B50A-4462-4858-8631-456ABD295BA4}"/>
              </a:ext>
            </a:extLst>
          </p:cNvPr>
          <p:cNvSpPr>
            <a:spLocks noChangeArrowheads="1"/>
          </p:cNvSpPr>
          <p:nvPr/>
        </p:nvSpPr>
        <p:spPr bwMode="auto">
          <a:xfrm>
            <a:off x="6938963" y="5238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429" name="Rectangle 114">
            <a:extLst>
              <a:ext uri="{FF2B5EF4-FFF2-40B4-BE49-F238E27FC236}">
                <a16:creationId xmlns:a16="http://schemas.microsoft.com/office/drawing/2014/main" id="{4092E513-AE54-42FC-A6A6-8EE9DF060DDE}"/>
              </a:ext>
            </a:extLst>
          </p:cNvPr>
          <p:cNvSpPr>
            <a:spLocks noChangeArrowheads="1"/>
          </p:cNvSpPr>
          <p:nvPr/>
        </p:nvSpPr>
        <p:spPr bwMode="auto">
          <a:xfrm>
            <a:off x="6621463" y="5254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9430" name="Rectangle 113">
            <a:extLst>
              <a:ext uri="{FF2B5EF4-FFF2-40B4-BE49-F238E27FC236}">
                <a16:creationId xmlns:a16="http://schemas.microsoft.com/office/drawing/2014/main" id="{486044EA-D910-4975-8516-F81669D7067C}"/>
              </a:ext>
            </a:extLst>
          </p:cNvPr>
          <p:cNvSpPr>
            <a:spLocks noChangeArrowheads="1"/>
          </p:cNvSpPr>
          <p:nvPr/>
        </p:nvSpPr>
        <p:spPr bwMode="auto">
          <a:xfrm>
            <a:off x="6278563" y="534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9431" name="Rectangle 113">
            <a:extLst>
              <a:ext uri="{FF2B5EF4-FFF2-40B4-BE49-F238E27FC236}">
                <a16:creationId xmlns:a16="http://schemas.microsoft.com/office/drawing/2014/main" id="{C1ACC282-B2BF-4462-B731-B51F40DB9167}"/>
              </a:ext>
            </a:extLst>
          </p:cNvPr>
          <p:cNvSpPr>
            <a:spLocks noChangeArrowheads="1"/>
          </p:cNvSpPr>
          <p:nvPr/>
        </p:nvSpPr>
        <p:spPr bwMode="auto">
          <a:xfrm>
            <a:off x="5932488" y="534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9432" name="Rectangle 2">
            <a:extLst>
              <a:ext uri="{FF2B5EF4-FFF2-40B4-BE49-F238E27FC236}">
                <a16:creationId xmlns:a16="http://schemas.microsoft.com/office/drawing/2014/main" id="{CDB377CC-9A9E-4F48-9DD8-C9E76259A379}"/>
              </a:ext>
            </a:extLst>
          </p:cNvPr>
          <p:cNvSpPr>
            <a:spLocks noChangeArrowheads="1"/>
          </p:cNvSpPr>
          <p:nvPr/>
        </p:nvSpPr>
        <p:spPr bwMode="auto">
          <a:xfrm>
            <a:off x="7934325"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433" name="Rectangle 3">
            <a:extLst>
              <a:ext uri="{FF2B5EF4-FFF2-40B4-BE49-F238E27FC236}">
                <a16:creationId xmlns:a16="http://schemas.microsoft.com/office/drawing/2014/main" id="{79D6AC5B-C159-4692-9F6A-51D42080E00A}"/>
              </a:ext>
            </a:extLst>
          </p:cNvPr>
          <p:cNvSpPr>
            <a:spLocks noChangeArrowheads="1"/>
          </p:cNvSpPr>
          <p:nvPr/>
        </p:nvSpPr>
        <p:spPr bwMode="auto">
          <a:xfrm>
            <a:off x="7589838"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434" name="Rectangle 4">
            <a:extLst>
              <a:ext uri="{FF2B5EF4-FFF2-40B4-BE49-F238E27FC236}">
                <a16:creationId xmlns:a16="http://schemas.microsoft.com/office/drawing/2014/main" id="{D7830731-D8AB-4E98-9FEC-EF1E11D50C1A}"/>
              </a:ext>
            </a:extLst>
          </p:cNvPr>
          <p:cNvSpPr>
            <a:spLocks noChangeArrowheads="1"/>
          </p:cNvSpPr>
          <p:nvPr/>
        </p:nvSpPr>
        <p:spPr bwMode="auto">
          <a:xfrm>
            <a:off x="7245350"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435" name="Rectangle 5">
            <a:extLst>
              <a:ext uri="{FF2B5EF4-FFF2-40B4-BE49-F238E27FC236}">
                <a16:creationId xmlns:a16="http://schemas.microsoft.com/office/drawing/2014/main" id="{4274C710-8462-43FB-A33E-BB9435831493}"/>
              </a:ext>
            </a:extLst>
          </p:cNvPr>
          <p:cNvSpPr>
            <a:spLocks noChangeArrowheads="1"/>
          </p:cNvSpPr>
          <p:nvPr/>
        </p:nvSpPr>
        <p:spPr bwMode="auto">
          <a:xfrm>
            <a:off x="6900863"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436" name="Rectangle 6">
            <a:extLst>
              <a:ext uri="{FF2B5EF4-FFF2-40B4-BE49-F238E27FC236}">
                <a16:creationId xmlns:a16="http://schemas.microsoft.com/office/drawing/2014/main" id="{36CC5DD1-7876-455B-A38F-F273AD2F5596}"/>
              </a:ext>
            </a:extLst>
          </p:cNvPr>
          <p:cNvSpPr>
            <a:spLocks noChangeArrowheads="1"/>
          </p:cNvSpPr>
          <p:nvPr/>
        </p:nvSpPr>
        <p:spPr bwMode="auto">
          <a:xfrm>
            <a:off x="6556375"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437" name="Rectangle 7">
            <a:extLst>
              <a:ext uri="{FF2B5EF4-FFF2-40B4-BE49-F238E27FC236}">
                <a16:creationId xmlns:a16="http://schemas.microsoft.com/office/drawing/2014/main" id="{1C3F1F07-1385-48B8-B400-D183187530F4}"/>
              </a:ext>
            </a:extLst>
          </p:cNvPr>
          <p:cNvSpPr>
            <a:spLocks noChangeArrowheads="1"/>
          </p:cNvSpPr>
          <p:nvPr/>
        </p:nvSpPr>
        <p:spPr bwMode="auto">
          <a:xfrm>
            <a:off x="6211888" y="20764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438" name="Rectangle 8">
            <a:extLst>
              <a:ext uri="{FF2B5EF4-FFF2-40B4-BE49-F238E27FC236}">
                <a16:creationId xmlns:a16="http://schemas.microsoft.com/office/drawing/2014/main" id="{DD182D34-D968-4FB4-A270-B9E971E32FC2}"/>
              </a:ext>
            </a:extLst>
          </p:cNvPr>
          <p:cNvSpPr>
            <a:spLocks noChangeArrowheads="1"/>
          </p:cNvSpPr>
          <p:nvPr/>
        </p:nvSpPr>
        <p:spPr bwMode="auto">
          <a:xfrm>
            <a:off x="5867400" y="20764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439" name="Rectangle 9">
            <a:extLst>
              <a:ext uri="{FF2B5EF4-FFF2-40B4-BE49-F238E27FC236}">
                <a16:creationId xmlns:a16="http://schemas.microsoft.com/office/drawing/2014/main" id="{5799F23C-511E-424B-9C95-BE008940501C}"/>
              </a:ext>
            </a:extLst>
          </p:cNvPr>
          <p:cNvSpPr>
            <a:spLocks noChangeArrowheads="1"/>
          </p:cNvSpPr>
          <p:nvPr/>
        </p:nvSpPr>
        <p:spPr bwMode="auto">
          <a:xfrm>
            <a:off x="5867400" y="1954213"/>
            <a:ext cx="2411413"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2024</a:t>
            </a:r>
          </a:p>
          <a:p>
            <a:pPr algn="ctr" eaLnBrk="1" fontAlgn="b" hangingPunct="1">
              <a:spcBef>
                <a:spcPct val="0"/>
              </a:spcBef>
              <a:buFontTx/>
              <a:buNone/>
            </a:pPr>
            <a:endParaRPr lang="en-US" altLang="en-US" sz="1000" b="1"/>
          </a:p>
        </p:txBody>
      </p:sp>
      <p:sp>
        <p:nvSpPr>
          <p:cNvPr id="9440" name="Rectangle 112">
            <a:extLst>
              <a:ext uri="{FF2B5EF4-FFF2-40B4-BE49-F238E27FC236}">
                <a16:creationId xmlns:a16="http://schemas.microsoft.com/office/drawing/2014/main" id="{4F0AD3EC-BDE4-4796-8331-3B8F6E5B8636}"/>
              </a:ext>
            </a:extLst>
          </p:cNvPr>
          <p:cNvSpPr>
            <a:spLocks noChangeArrowheads="1"/>
          </p:cNvSpPr>
          <p:nvPr/>
        </p:nvSpPr>
        <p:spPr bwMode="auto">
          <a:xfrm>
            <a:off x="7954963" y="31400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441" name="Rectangle 111">
            <a:extLst>
              <a:ext uri="{FF2B5EF4-FFF2-40B4-BE49-F238E27FC236}">
                <a16:creationId xmlns:a16="http://schemas.microsoft.com/office/drawing/2014/main" id="{FC85AB1A-152C-4452-8066-7830FAD007E6}"/>
              </a:ext>
            </a:extLst>
          </p:cNvPr>
          <p:cNvSpPr>
            <a:spLocks noChangeArrowheads="1"/>
          </p:cNvSpPr>
          <p:nvPr/>
        </p:nvSpPr>
        <p:spPr bwMode="auto">
          <a:xfrm>
            <a:off x="7594600" y="31384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442" name="Rectangle 110">
            <a:extLst>
              <a:ext uri="{FF2B5EF4-FFF2-40B4-BE49-F238E27FC236}">
                <a16:creationId xmlns:a16="http://schemas.microsoft.com/office/drawing/2014/main" id="{3107C4B9-DC20-44BE-914F-6FC9880AE661}"/>
              </a:ext>
            </a:extLst>
          </p:cNvPr>
          <p:cNvSpPr>
            <a:spLocks noChangeArrowheads="1"/>
          </p:cNvSpPr>
          <p:nvPr/>
        </p:nvSpPr>
        <p:spPr bwMode="auto">
          <a:xfrm>
            <a:off x="7272338" y="31448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443" name="Rectangle 109">
            <a:extLst>
              <a:ext uri="{FF2B5EF4-FFF2-40B4-BE49-F238E27FC236}">
                <a16:creationId xmlns:a16="http://schemas.microsoft.com/office/drawing/2014/main" id="{CCBFF658-47C1-48DD-86D4-8A8594763845}"/>
              </a:ext>
            </a:extLst>
          </p:cNvPr>
          <p:cNvSpPr>
            <a:spLocks noChangeArrowheads="1"/>
          </p:cNvSpPr>
          <p:nvPr/>
        </p:nvSpPr>
        <p:spPr bwMode="auto">
          <a:xfrm>
            <a:off x="6927850" y="31448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444" name="Rectangle 108">
            <a:extLst>
              <a:ext uri="{FF2B5EF4-FFF2-40B4-BE49-F238E27FC236}">
                <a16:creationId xmlns:a16="http://schemas.microsoft.com/office/drawing/2014/main" id="{1DB2FE9E-B3C6-474A-8515-5DEDF81D6DFC}"/>
              </a:ext>
            </a:extLst>
          </p:cNvPr>
          <p:cNvSpPr>
            <a:spLocks noChangeArrowheads="1"/>
          </p:cNvSpPr>
          <p:nvPr/>
        </p:nvSpPr>
        <p:spPr bwMode="auto">
          <a:xfrm>
            <a:off x="6580188" y="31543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445" name="Rectangle 107">
            <a:extLst>
              <a:ext uri="{FF2B5EF4-FFF2-40B4-BE49-F238E27FC236}">
                <a16:creationId xmlns:a16="http://schemas.microsoft.com/office/drawing/2014/main" id="{84A9908E-2552-44D3-A694-55CC05ABACDF}"/>
              </a:ext>
            </a:extLst>
          </p:cNvPr>
          <p:cNvSpPr>
            <a:spLocks noChangeArrowheads="1"/>
          </p:cNvSpPr>
          <p:nvPr/>
        </p:nvSpPr>
        <p:spPr bwMode="auto">
          <a:xfrm>
            <a:off x="6251575" y="31511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446" name="Rectangle 106">
            <a:extLst>
              <a:ext uri="{FF2B5EF4-FFF2-40B4-BE49-F238E27FC236}">
                <a16:creationId xmlns:a16="http://schemas.microsoft.com/office/drawing/2014/main" id="{0893DEC8-F90D-4255-BF26-66E5242B1111}"/>
              </a:ext>
            </a:extLst>
          </p:cNvPr>
          <p:cNvSpPr>
            <a:spLocks noChangeArrowheads="1"/>
          </p:cNvSpPr>
          <p:nvPr/>
        </p:nvSpPr>
        <p:spPr bwMode="auto">
          <a:xfrm>
            <a:off x="5907088" y="31511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447" name="Rectangle 105">
            <a:extLst>
              <a:ext uri="{FF2B5EF4-FFF2-40B4-BE49-F238E27FC236}">
                <a16:creationId xmlns:a16="http://schemas.microsoft.com/office/drawing/2014/main" id="{D5338040-E060-4DD7-ACA7-A3E9B86C6357}"/>
              </a:ext>
            </a:extLst>
          </p:cNvPr>
          <p:cNvSpPr>
            <a:spLocks noChangeArrowheads="1"/>
          </p:cNvSpPr>
          <p:nvPr/>
        </p:nvSpPr>
        <p:spPr bwMode="auto">
          <a:xfrm>
            <a:off x="7954963" y="29146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448" name="Rectangle 104">
            <a:extLst>
              <a:ext uri="{FF2B5EF4-FFF2-40B4-BE49-F238E27FC236}">
                <a16:creationId xmlns:a16="http://schemas.microsoft.com/office/drawing/2014/main" id="{93F33522-413B-4A41-BFB6-0B6512E0D410}"/>
              </a:ext>
            </a:extLst>
          </p:cNvPr>
          <p:cNvSpPr>
            <a:spLocks noChangeArrowheads="1"/>
          </p:cNvSpPr>
          <p:nvPr/>
        </p:nvSpPr>
        <p:spPr bwMode="auto">
          <a:xfrm>
            <a:off x="7594600" y="29130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449" name="Rectangle 103">
            <a:extLst>
              <a:ext uri="{FF2B5EF4-FFF2-40B4-BE49-F238E27FC236}">
                <a16:creationId xmlns:a16="http://schemas.microsoft.com/office/drawing/2014/main" id="{8FCF9C0B-F7A2-4088-B423-54630AB1EF41}"/>
              </a:ext>
            </a:extLst>
          </p:cNvPr>
          <p:cNvSpPr>
            <a:spLocks noChangeArrowheads="1"/>
          </p:cNvSpPr>
          <p:nvPr/>
        </p:nvSpPr>
        <p:spPr bwMode="auto">
          <a:xfrm>
            <a:off x="7272338" y="291941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450" name="Rectangle 102">
            <a:extLst>
              <a:ext uri="{FF2B5EF4-FFF2-40B4-BE49-F238E27FC236}">
                <a16:creationId xmlns:a16="http://schemas.microsoft.com/office/drawing/2014/main" id="{45B70269-012F-48EE-BA7D-68DA0210A281}"/>
              </a:ext>
            </a:extLst>
          </p:cNvPr>
          <p:cNvSpPr>
            <a:spLocks noChangeArrowheads="1"/>
          </p:cNvSpPr>
          <p:nvPr/>
        </p:nvSpPr>
        <p:spPr bwMode="auto">
          <a:xfrm>
            <a:off x="6927850" y="29194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451" name="Rectangle 101">
            <a:extLst>
              <a:ext uri="{FF2B5EF4-FFF2-40B4-BE49-F238E27FC236}">
                <a16:creationId xmlns:a16="http://schemas.microsoft.com/office/drawing/2014/main" id="{7FEF991D-43AC-49E8-B9FA-A80CEC531DEE}"/>
              </a:ext>
            </a:extLst>
          </p:cNvPr>
          <p:cNvSpPr>
            <a:spLocks noChangeArrowheads="1"/>
          </p:cNvSpPr>
          <p:nvPr/>
        </p:nvSpPr>
        <p:spPr bwMode="auto">
          <a:xfrm>
            <a:off x="6580188" y="29289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452" name="Rectangle 100">
            <a:extLst>
              <a:ext uri="{FF2B5EF4-FFF2-40B4-BE49-F238E27FC236}">
                <a16:creationId xmlns:a16="http://schemas.microsoft.com/office/drawing/2014/main" id="{C546795E-2390-4F4A-9E74-232BA61F3B4E}"/>
              </a:ext>
            </a:extLst>
          </p:cNvPr>
          <p:cNvSpPr>
            <a:spLocks noChangeArrowheads="1"/>
          </p:cNvSpPr>
          <p:nvPr/>
        </p:nvSpPr>
        <p:spPr bwMode="auto">
          <a:xfrm>
            <a:off x="6251575" y="29257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453" name="Rectangle 99">
            <a:extLst>
              <a:ext uri="{FF2B5EF4-FFF2-40B4-BE49-F238E27FC236}">
                <a16:creationId xmlns:a16="http://schemas.microsoft.com/office/drawing/2014/main" id="{16CEBDD5-E157-4A56-A921-EABD5FC92DB0}"/>
              </a:ext>
            </a:extLst>
          </p:cNvPr>
          <p:cNvSpPr>
            <a:spLocks noChangeArrowheads="1"/>
          </p:cNvSpPr>
          <p:nvPr/>
        </p:nvSpPr>
        <p:spPr bwMode="auto">
          <a:xfrm>
            <a:off x="5907088" y="29257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454" name="Rectangle 98">
            <a:extLst>
              <a:ext uri="{FF2B5EF4-FFF2-40B4-BE49-F238E27FC236}">
                <a16:creationId xmlns:a16="http://schemas.microsoft.com/office/drawing/2014/main" id="{A1E8AECE-621B-4E75-BD28-BB878A0E5847}"/>
              </a:ext>
            </a:extLst>
          </p:cNvPr>
          <p:cNvSpPr>
            <a:spLocks noChangeArrowheads="1"/>
          </p:cNvSpPr>
          <p:nvPr/>
        </p:nvSpPr>
        <p:spPr bwMode="auto">
          <a:xfrm>
            <a:off x="7954963" y="26892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455" name="Rectangle 97">
            <a:extLst>
              <a:ext uri="{FF2B5EF4-FFF2-40B4-BE49-F238E27FC236}">
                <a16:creationId xmlns:a16="http://schemas.microsoft.com/office/drawing/2014/main" id="{129773E8-E48D-4965-9C63-DDCE1891CCAC}"/>
              </a:ext>
            </a:extLst>
          </p:cNvPr>
          <p:cNvSpPr>
            <a:spLocks noChangeArrowheads="1"/>
          </p:cNvSpPr>
          <p:nvPr/>
        </p:nvSpPr>
        <p:spPr bwMode="auto">
          <a:xfrm>
            <a:off x="7594600" y="26860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456" name="Rectangle 96">
            <a:extLst>
              <a:ext uri="{FF2B5EF4-FFF2-40B4-BE49-F238E27FC236}">
                <a16:creationId xmlns:a16="http://schemas.microsoft.com/office/drawing/2014/main" id="{D7617E18-7EBA-43B6-B54C-EBD644FF3557}"/>
              </a:ext>
            </a:extLst>
          </p:cNvPr>
          <p:cNvSpPr>
            <a:spLocks noChangeArrowheads="1"/>
          </p:cNvSpPr>
          <p:nvPr/>
        </p:nvSpPr>
        <p:spPr bwMode="auto">
          <a:xfrm>
            <a:off x="7272338" y="26939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457" name="Rectangle 95">
            <a:extLst>
              <a:ext uri="{FF2B5EF4-FFF2-40B4-BE49-F238E27FC236}">
                <a16:creationId xmlns:a16="http://schemas.microsoft.com/office/drawing/2014/main" id="{61FF1681-B106-463C-8F7B-099D08CD52D5}"/>
              </a:ext>
            </a:extLst>
          </p:cNvPr>
          <p:cNvSpPr>
            <a:spLocks noChangeArrowheads="1"/>
          </p:cNvSpPr>
          <p:nvPr/>
        </p:nvSpPr>
        <p:spPr bwMode="auto">
          <a:xfrm>
            <a:off x="6927850" y="26939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458" name="Rectangle 94">
            <a:extLst>
              <a:ext uri="{FF2B5EF4-FFF2-40B4-BE49-F238E27FC236}">
                <a16:creationId xmlns:a16="http://schemas.microsoft.com/office/drawing/2014/main" id="{AA4FECA2-B153-46FA-A84E-97D2133BAC46}"/>
              </a:ext>
            </a:extLst>
          </p:cNvPr>
          <p:cNvSpPr>
            <a:spLocks noChangeArrowheads="1"/>
          </p:cNvSpPr>
          <p:nvPr/>
        </p:nvSpPr>
        <p:spPr bwMode="auto">
          <a:xfrm>
            <a:off x="6580188" y="27019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459" name="Rectangle 93">
            <a:extLst>
              <a:ext uri="{FF2B5EF4-FFF2-40B4-BE49-F238E27FC236}">
                <a16:creationId xmlns:a16="http://schemas.microsoft.com/office/drawing/2014/main" id="{B2242F25-F631-405C-8597-A9DA037494C1}"/>
              </a:ext>
            </a:extLst>
          </p:cNvPr>
          <p:cNvSpPr>
            <a:spLocks noChangeArrowheads="1"/>
          </p:cNvSpPr>
          <p:nvPr/>
        </p:nvSpPr>
        <p:spPr bwMode="auto">
          <a:xfrm>
            <a:off x="6251575" y="27003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460" name="Rectangle 92">
            <a:extLst>
              <a:ext uri="{FF2B5EF4-FFF2-40B4-BE49-F238E27FC236}">
                <a16:creationId xmlns:a16="http://schemas.microsoft.com/office/drawing/2014/main" id="{7AEFCAB9-B5CD-4C92-809E-27092B688C7F}"/>
              </a:ext>
            </a:extLst>
          </p:cNvPr>
          <p:cNvSpPr>
            <a:spLocks noChangeArrowheads="1"/>
          </p:cNvSpPr>
          <p:nvPr/>
        </p:nvSpPr>
        <p:spPr bwMode="auto">
          <a:xfrm>
            <a:off x="5907088" y="27003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461" name="Rectangle 91">
            <a:extLst>
              <a:ext uri="{FF2B5EF4-FFF2-40B4-BE49-F238E27FC236}">
                <a16:creationId xmlns:a16="http://schemas.microsoft.com/office/drawing/2014/main" id="{2D2DCB73-DD56-4AD3-94C9-5D64B9E203AC}"/>
              </a:ext>
            </a:extLst>
          </p:cNvPr>
          <p:cNvSpPr>
            <a:spLocks noChangeArrowheads="1"/>
          </p:cNvSpPr>
          <p:nvPr/>
        </p:nvSpPr>
        <p:spPr bwMode="auto">
          <a:xfrm>
            <a:off x="7954963" y="24638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462" name="Rectangle 90">
            <a:extLst>
              <a:ext uri="{FF2B5EF4-FFF2-40B4-BE49-F238E27FC236}">
                <a16:creationId xmlns:a16="http://schemas.microsoft.com/office/drawing/2014/main" id="{EC0CB429-DAA2-48E3-AA55-6D5792E06882}"/>
              </a:ext>
            </a:extLst>
          </p:cNvPr>
          <p:cNvSpPr>
            <a:spLocks noChangeArrowheads="1"/>
          </p:cNvSpPr>
          <p:nvPr/>
        </p:nvSpPr>
        <p:spPr bwMode="auto">
          <a:xfrm>
            <a:off x="7594600" y="24606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463" name="Rectangle 89">
            <a:extLst>
              <a:ext uri="{FF2B5EF4-FFF2-40B4-BE49-F238E27FC236}">
                <a16:creationId xmlns:a16="http://schemas.microsoft.com/office/drawing/2014/main" id="{C12F6BBC-CF12-4A99-8160-1408FB6C36AD}"/>
              </a:ext>
            </a:extLst>
          </p:cNvPr>
          <p:cNvSpPr>
            <a:spLocks noChangeArrowheads="1"/>
          </p:cNvSpPr>
          <p:nvPr/>
        </p:nvSpPr>
        <p:spPr bwMode="auto">
          <a:xfrm>
            <a:off x="7272338" y="24685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464" name="Rectangle 88">
            <a:extLst>
              <a:ext uri="{FF2B5EF4-FFF2-40B4-BE49-F238E27FC236}">
                <a16:creationId xmlns:a16="http://schemas.microsoft.com/office/drawing/2014/main" id="{FA2517C2-8444-4009-9D38-6F5FDD6A144F}"/>
              </a:ext>
            </a:extLst>
          </p:cNvPr>
          <p:cNvSpPr>
            <a:spLocks noChangeArrowheads="1"/>
          </p:cNvSpPr>
          <p:nvPr/>
        </p:nvSpPr>
        <p:spPr bwMode="auto">
          <a:xfrm>
            <a:off x="6927850" y="24685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465" name="Rectangle 87">
            <a:extLst>
              <a:ext uri="{FF2B5EF4-FFF2-40B4-BE49-F238E27FC236}">
                <a16:creationId xmlns:a16="http://schemas.microsoft.com/office/drawing/2014/main" id="{510E0A36-49B4-43A5-AB78-47ABE7C286FF}"/>
              </a:ext>
            </a:extLst>
          </p:cNvPr>
          <p:cNvSpPr>
            <a:spLocks noChangeArrowheads="1"/>
          </p:cNvSpPr>
          <p:nvPr/>
        </p:nvSpPr>
        <p:spPr bwMode="auto">
          <a:xfrm>
            <a:off x="6580188" y="24765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466" name="Rectangle 86">
            <a:extLst>
              <a:ext uri="{FF2B5EF4-FFF2-40B4-BE49-F238E27FC236}">
                <a16:creationId xmlns:a16="http://schemas.microsoft.com/office/drawing/2014/main" id="{02A5BE84-7CCC-492E-ADE9-424D1D2261E3}"/>
              </a:ext>
            </a:extLst>
          </p:cNvPr>
          <p:cNvSpPr>
            <a:spLocks noChangeArrowheads="1"/>
          </p:cNvSpPr>
          <p:nvPr/>
        </p:nvSpPr>
        <p:spPr bwMode="auto">
          <a:xfrm>
            <a:off x="6251575" y="24749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467" name="Rectangle 85">
            <a:extLst>
              <a:ext uri="{FF2B5EF4-FFF2-40B4-BE49-F238E27FC236}">
                <a16:creationId xmlns:a16="http://schemas.microsoft.com/office/drawing/2014/main" id="{51FD66B9-4683-4DBA-B53A-775CB19EC771}"/>
              </a:ext>
            </a:extLst>
          </p:cNvPr>
          <p:cNvSpPr>
            <a:spLocks noChangeArrowheads="1"/>
          </p:cNvSpPr>
          <p:nvPr/>
        </p:nvSpPr>
        <p:spPr bwMode="auto">
          <a:xfrm>
            <a:off x="5907088" y="24733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468" name="Rectangle 84">
            <a:extLst>
              <a:ext uri="{FF2B5EF4-FFF2-40B4-BE49-F238E27FC236}">
                <a16:creationId xmlns:a16="http://schemas.microsoft.com/office/drawing/2014/main" id="{01E33F7F-B2E9-4F67-BD1B-50A944D80B0E}"/>
              </a:ext>
            </a:extLst>
          </p:cNvPr>
          <p:cNvSpPr>
            <a:spLocks noChangeArrowheads="1"/>
          </p:cNvSpPr>
          <p:nvPr/>
        </p:nvSpPr>
        <p:spPr bwMode="auto">
          <a:xfrm>
            <a:off x="7954963" y="22367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469" name="Rectangle 83">
            <a:extLst>
              <a:ext uri="{FF2B5EF4-FFF2-40B4-BE49-F238E27FC236}">
                <a16:creationId xmlns:a16="http://schemas.microsoft.com/office/drawing/2014/main" id="{562739C6-CA10-4F9B-B6D4-A0189E51C230}"/>
              </a:ext>
            </a:extLst>
          </p:cNvPr>
          <p:cNvSpPr>
            <a:spLocks noChangeArrowheads="1"/>
          </p:cNvSpPr>
          <p:nvPr/>
        </p:nvSpPr>
        <p:spPr bwMode="auto">
          <a:xfrm>
            <a:off x="7594600" y="22352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470" name="Line 838">
            <a:extLst>
              <a:ext uri="{FF2B5EF4-FFF2-40B4-BE49-F238E27FC236}">
                <a16:creationId xmlns:a16="http://schemas.microsoft.com/office/drawing/2014/main" id="{CB614D40-015F-4AC2-81CF-337DB232DE43}"/>
              </a:ext>
            </a:extLst>
          </p:cNvPr>
          <p:cNvSpPr>
            <a:spLocks noChangeShapeType="1"/>
          </p:cNvSpPr>
          <p:nvPr/>
        </p:nvSpPr>
        <p:spPr bwMode="auto">
          <a:xfrm flipV="1">
            <a:off x="5961063" y="2060575"/>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71" name="Rectangle 115">
            <a:extLst>
              <a:ext uri="{FF2B5EF4-FFF2-40B4-BE49-F238E27FC236}">
                <a16:creationId xmlns:a16="http://schemas.microsoft.com/office/drawing/2014/main" id="{1568563D-C9C9-485D-813B-9FEFBC3983A3}"/>
              </a:ext>
            </a:extLst>
          </p:cNvPr>
          <p:cNvSpPr>
            <a:spLocks noChangeArrowheads="1"/>
          </p:cNvSpPr>
          <p:nvPr/>
        </p:nvSpPr>
        <p:spPr bwMode="auto">
          <a:xfrm>
            <a:off x="6919913" y="22431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9472" name="Rectangle 114">
            <a:extLst>
              <a:ext uri="{FF2B5EF4-FFF2-40B4-BE49-F238E27FC236}">
                <a16:creationId xmlns:a16="http://schemas.microsoft.com/office/drawing/2014/main" id="{EC141E33-AAE3-44A1-BBB0-3F7B14B1ADD3}"/>
              </a:ext>
            </a:extLst>
          </p:cNvPr>
          <p:cNvSpPr>
            <a:spLocks noChangeArrowheads="1"/>
          </p:cNvSpPr>
          <p:nvPr/>
        </p:nvSpPr>
        <p:spPr bwMode="auto">
          <a:xfrm>
            <a:off x="6567488" y="22494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473" name="Rectangle 113">
            <a:extLst>
              <a:ext uri="{FF2B5EF4-FFF2-40B4-BE49-F238E27FC236}">
                <a16:creationId xmlns:a16="http://schemas.microsoft.com/office/drawing/2014/main" id="{3584AC5C-AE3A-4411-8944-CD539C5C0833}"/>
              </a:ext>
            </a:extLst>
          </p:cNvPr>
          <p:cNvSpPr>
            <a:spLocks noChangeArrowheads="1"/>
          </p:cNvSpPr>
          <p:nvPr/>
        </p:nvSpPr>
        <p:spPr bwMode="auto">
          <a:xfrm>
            <a:off x="6262688" y="2252663"/>
            <a:ext cx="344487"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9474" name="Rectangle 81">
            <a:extLst>
              <a:ext uri="{FF2B5EF4-FFF2-40B4-BE49-F238E27FC236}">
                <a16:creationId xmlns:a16="http://schemas.microsoft.com/office/drawing/2014/main" id="{275CAF09-A83E-4AC6-81C6-23D7EE6105DF}"/>
              </a:ext>
            </a:extLst>
          </p:cNvPr>
          <p:cNvSpPr>
            <a:spLocks noChangeArrowheads="1"/>
          </p:cNvSpPr>
          <p:nvPr/>
        </p:nvSpPr>
        <p:spPr bwMode="auto">
          <a:xfrm>
            <a:off x="7264400" y="22431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9475" name="Rectangle 113">
            <a:extLst>
              <a:ext uri="{FF2B5EF4-FFF2-40B4-BE49-F238E27FC236}">
                <a16:creationId xmlns:a16="http://schemas.microsoft.com/office/drawing/2014/main" id="{54FE9751-EF5C-4705-A703-0758E6A68B01}"/>
              </a:ext>
            </a:extLst>
          </p:cNvPr>
          <p:cNvSpPr>
            <a:spLocks noChangeArrowheads="1"/>
          </p:cNvSpPr>
          <p:nvPr/>
        </p:nvSpPr>
        <p:spPr bwMode="auto">
          <a:xfrm>
            <a:off x="5916613" y="2255838"/>
            <a:ext cx="344487"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9476" name="Rectangle 2">
            <a:extLst>
              <a:ext uri="{FF2B5EF4-FFF2-40B4-BE49-F238E27FC236}">
                <a16:creationId xmlns:a16="http://schemas.microsoft.com/office/drawing/2014/main" id="{36DD23DB-7CBD-4D4D-9E50-07399634BAC8}"/>
              </a:ext>
            </a:extLst>
          </p:cNvPr>
          <p:cNvSpPr>
            <a:spLocks noChangeArrowheads="1"/>
          </p:cNvSpPr>
          <p:nvPr/>
        </p:nvSpPr>
        <p:spPr bwMode="auto">
          <a:xfrm>
            <a:off x="506412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477" name="Rectangle 3">
            <a:extLst>
              <a:ext uri="{FF2B5EF4-FFF2-40B4-BE49-F238E27FC236}">
                <a16:creationId xmlns:a16="http://schemas.microsoft.com/office/drawing/2014/main" id="{277D9BC2-E95E-457C-8267-AE01B2FACE30}"/>
              </a:ext>
            </a:extLst>
          </p:cNvPr>
          <p:cNvSpPr>
            <a:spLocks noChangeArrowheads="1"/>
          </p:cNvSpPr>
          <p:nvPr/>
        </p:nvSpPr>
        <p:spPr bwMode="auto">
          <a:xfrm>
            <a:off x="471963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478" name="Rectangle 4">
            <a:extLst>
              <a:ext uri="{FF2B5EF4-FFF2-40B4-BE49-F238E27FC236}">
                <a16:creationId xmlns:a16="http://schemas.microsoft.com/office/drawing/2014/main" id="{F37D046C-7E30-4E34-990E-ACB3F235617E}"/>
              </a:ext>
            </a:extLst>
          </p:cNvPr>
          <p:cNvSpPr>
            <a:spLocks noChangeArrowheads="1"/>
          </p:cNvSpPr>
          <p:nvPr/>
        </p:nvSpPr>
        <p:spPr bwMode="auto">
          <a:xfrm>
            <a:off x="437515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479" name="Rectangle 5">
            <a:extLst>
              <a:ext uri="{FF2B5EF4-FFF2-40B4-BE49-F238E27FC236}">
                <a16:creationId xmlns:a16="http://schemas.microsoft.com/office/drawing/2014/main" id="{FAD39615-7E52-4F2E-9A52-275F74E3830D}"/>
              </a:ext>
            </a:extLst>
          </p:cNvPr>
          <p:cNvSpPr>
            <a:spLocks noChangeArrowheads="1"/>
          </p:cNvSpPr>
          <p:nvPr/>
        </p:nvSpPr>
        <p:spPr bwMode="auto">
          <a:xfrm>
            <a:off x="403066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480" name="Rectangle 6">
            <a:extLst>
              <a:ext uri="{FF2B5EF4-FFF2-40B4-BE49-F238E27FC236}">
                <a16:creationId xmlns:a16="http://schemas.microsoft.com/office/drawing/2014/main" id="{366720EE-7E52-429E-80BD-2C66CF13EA21}"/>
              </a:ext>
            </a:extLst>
          </p:cNvPr>
          <p:cNvSpPr>
            <a:spLocks noChangeArrowheads="1"/>
          </p:cNvSpPr>
          <p:nvPr/>
        </p:nvSpPr>
        <p:spPr bwMode="auto">
          <a:xfrm>
            <a:off x="368617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481" name="Rectangle 7">
            <a:extLst>
              <a:ext uri="{FF2B5EF4-FFF2-40B4-BE49-F238E27FC236}">
                <a16:creationId xmlns:a16="http://schemas.microsoft.com/office/drawing/2014/main" id="{6BBA2B86-00FF-45CA-992A-4B1DDC9197EC}"/>
              </a:ext>
            </a:extLst>
          </p:cNvPr>
          <p:cNvSpPr>
            <a:spLocks noChangeArrowheads="1"/>
          </p:cNvSpPr>
          <p:nvPr/>
        </p:nvSpPr>
        <p:spPr bwMode="auto">
          <a:xfrm>
            <a:off x="334168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482" name="Rectangle 8">
            <a:extLst>
              <a:ext uri="{FF2B5EF4-FFF2-40B4-BE49-F238E27FC236}">
                <a16:creationId xmlns:a16="http://schemas.microsoft.com/office/drawing/2014/main" id="{B9BB47E7-CFF7-463E-A881-BE025E54431A}"/>
              </a:ext>
            </a:extLst>
          </p:cNvPr>
          <p:cNvSpPr>
            <a:spLocks noChangeArrowheads="1"/>
          </p:cNvSpPr>
          <p:nvPr/>
        </p:nvSpPr>
        <p:spPr bwMode="auto">
          <a:xfrm>
            <a:off x="299720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483" name="Rectangle 9">
            <a:extLst>
              <a:ext uri="{FF2B5EF4-FFF2-40B4-BE49-F238E27FC236}">
                <a16:creationId xmlns:a16="http://schemas.microsoft.com/office/drawing/2014/main" id="{FBF65589-64AF-4341-AA23-55123644917C}"/>
              </a:ext>
            </a:extLst>
          </p:cNvPr>
          <p:cNvSpPr>
            <a:spLocks noChangeArrowheads="1"/>
          </p:cNvSpPr>
          <p:nvPr/>
        </p:nvSpPr>
        <p:spPr bwMode="auto">
          <a:xfrm>
            <a:off x="2997200" y="35988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2024</a:t>
            </a:r>
          </a:p>
          <a:p>
            <a:pPr algn="ctr" eaLnBrk="1" fontAlgn="b" hangingPunct="1">
              <a:spcBef>
                <a:spcPct val="0"/>
              </a:spcBef>
              <a:buFontTx/>
              <a:buNone/>
            </a:pPr>
            <a:endParaRPr lang="en-US" altLang="en-US" sz="1000" b="1"/>
          </a:p>
        </p:txBody>
      </p:sp>
      <p:sp>
        <p:nvSpPr>
          <p:cNvPr id="9484" name="Rectangle 118">
            <a:extLst>
              <a:ext uri="{FF2B5EF4-FFF2-40B4-BE49-F238E27FC236}">
                <a16:creationId xmlns:a16="http://schemas.microsoft.com/office/drawing/2014/main" id="{59039DA1-655C-47A7-ACD7-A39679495FC7}"/>
              </a:ext>
            </a:extLst>
          </p:cNvPr>
          <p:cNvSpPr>
            <a:spLocks noChangeArrowheads="1"/>
          </p:cNvSpPr>
          <p:nvPr/>
        </p:nvSpPr>
        <p:spPr bwMode="auto">
          <a:xfrm>
            <a:off x="4733925" y="4692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9485" name="Rectangle 117">
            <a:extLst>
              <a:ext uri="{FF2B5EF4-FFF2-40B4-BE49-F238E27FC236}">
                <a16:creationId xmlns:a16="http://schemas.microsoft.com/office/drawing/2014/main" id="{3FEABF2C-4DCF-415C-BA33-2A09BB0210B4}"/>
              </a:ext>
            </a:extLst>
          </p:cNvPr>
          <p:cNvSpPr>
            <a:spLocks noChangeArrowheads="1"/>
          </p:cNvSpPr>
          <p:nvPr/>
        </p:nvSpPr>
        <p:spPr bwMode="auto">
          <a:xfrm>
            <a:off x="4421188"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486" name="Rectangle 116">
            <a:extLst>
              <a:ext uri="{FF2B5EF4-FFF2-40B4-BE49-F238E27FC236}">
                <a16:creationId xmlns:a16="http://schemas.microsoft.com/office/drawing/2014/main" id="{34D97806-9DD8-4658-8722-586B533BE232}"/>
              </a:ext>
            </a:extLst>
          </p:cNvPr>
          <p:cNvSpPr>
            <a:spLocks noChangeArrowheads="1"/>
          </p:cNvSpPr>
          <p:nvPr/>
        </p:nvSpPr>
        <p:spPr bwMode="auto">
          <a:xfrm>
            <a:off x="4076700" y="4692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487" name="Rectangle 115">
            <a:extLst>
              <a:ext uri="{FF2B5EF4-FFF2-40B4-BE49-F238E27FC236}">
                <a16:creationId xmlns:a16="http://schemas.microsoft.com/office/drawing/2014/main" id="{F755FB85-2BDB-433F-8368-1811DAE99F29}"/>
              </a:ext>
            </a:extLst>
          </p:cNvPr>
          <p:cNvSpPr>
            <a:spLocks noChangeArrowheads="1"/>
          </p:cNvSpPr>
          <p:nvPr/>
        </p:nvSpPr>
        <p:spPr bwMode="auto">
          <a:xfrm>
            <a:off x="3722688"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488" name="Rectangle 114">
            <a:extLst>
              <a:ext uri="{FF2B5EF4-FFF2-40B4-BE49-F238E27FC236}">
                <a16:creationId xmlns:a16="http://schemas.microsoft.com/office/drawing/2014/main" id="{7517C2E4-07D3-4190-89CD-B6FFCAE163B2}"/>
              </a:ext>
            </a:extLst>
          </p:cNvPr>
          <p:cNvSpPr>
            <a:spLocks noChangeArrowheads="1"/>
          </p:cNvSpPr>
          <p:nvPr/>
        </p:nvSpPr>
        <p:spPr bwMode="auto">
          <a:xfrm>
            <a:off x="3408363"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489" name="Rectangle 113">
            <a:extLst>
              <a:ext uri="{FF2B5EF4-FFF2-40B4-BE49-F238E27FC236}">
                <a16:creationId xmlns:a16="http://schemas.microsoft.com/office/drawing/2014/main" id="{9B92C81C-3871-4009-AFFB-5BC0C015ACEC}"/>
              </a:ext>
            </a:extLst>
          </p:cNvPr>
          <p:cNvSpPr>
            <a:spLocks noChangeArrowheads="1"/>
          </p:cNvSpPr>
          <p:nvPr/>
        </p:nvSpPr>
        <p:spPr bwMode="auto">
          <a:xfrm>
            <a:off x="3063875"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490" name="Rectangle 112">
            <a:extLst>
              <a:ext uri="{FF2B5EF4-FFF2-40B4-BE49-F238E27FC236}">
                <a16:creationId xmlns:a16="http://schemas.microsoft.com/office/drawing/2014/main" id="{B550EA65-A9B8-4175-8099-B71DBBEC84DE}"/>
              </a:ext>
            </a:extLst>
          </p:cNvPr>
          <p:cNvSpPr>
            <a:spLocks noChangeArrowheads="1"/>
          </p:cNvSpPr>
          <p:nvPr/>
        </p:nvSpPr>
        <p:spPr bwMode="auto">
          <a:xfrm>
            <a:off x="5060950" y="44799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491" name="Rectangle 111">
            <a:extLst>
              <a:ext uri="{FF2B5EF4-FFF2-40B4-BE49-F238E27FC236}">
                <a16:creationId xmlns:a16="http://schemas.microsoft.com/office/drawing/2014/main" id="{B8555F63-0D2A-4048-8772-8CC8BE97538F}"/>
              </a:ext>
            </a:extLst>
          </p:cNvPr>
          <p:cNvSpPr>
            <a:spLocks noChangeArrowheads="1"/>
          </p:cNvSpPr>
          <p:nvPr/>
        </p:nvSpPr>
        <p:spPr bwMode="auto">
          <a:xfrm>
            <a:off x="4722813" y="44799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492" name="Rectangle 110">
            <a:extLst>
              <a:ext uri="{FF2B5EF4-FFF2-40B4-BE49-F238E27FC236}">
                <a16:creationId xmlns:a16="http://schemas.microsoft.com/office/drawing/2014/main" id="{E7960E87-D948-471A-B6B8-7D4073DC30A5}"/>
              </a:ext>
            </a:extLst>
          </p:cNvPr>
          <p:cNvSpPr>
            <a:spLocks noChangeArrowheads="1"/>
          </p:cNvSpPr>
          <p:nvPr/>
        </p:nvSpPr>
        <p:spPr bwMode="auto">
          <a:xfrm>
            <a:off x="4421188"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493" name="Rectangle 109">
            <a:extLst>
              <a:ext uri="{FF2B5EF4-FFF2-40B4-BE49-F238E27FC236}">
                <a16:creationId xmlns:a16="http://schemas.microsoft.com/office/drawing/2014/main" id="{27B00F45-7725-44D7-B3C5-5CC56FE70D53}"/>
              </a:ext>
            </a:extLst>
          </p:cNvPr>
          <p:cNvSpPr>
            <a:spLocks noChangeArrowheads="1"/>
          </p:cNvSpPr>
          <p:nvPr/>
        </p:nvSpPr>
        <p:spPr bwMode="auto">
          <a:xfrm>
            <a:off x="4076700"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494" name="Rectangle 108">
            <a:extLst>
              <a:ext uri="{FF2B5EF4-FFF2-40B4-BE49-F238E27FC236}">
                <a16:creationId xmlns:a16="http://schemas.microsoft.com/office/drawing/2014/main" id="{48F15E05-E261-4DB5-AD9F-30F31EF11180}"/>
              </a:ext>
            </a:extLst>
          </p:cNvPr>
          <p:cNvSpPr>
            <a:spLocks noChangeArrowheads="1"/>
          </p:cNvSpPr>
          <p:nvPr/>
        </p:nvSpPr>
        <p:spPr bwMode="auto">
          <a:xfrm>
            <a:off x="3722688" y="44704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495" name="Rectangle 107">
            <a:extLst>
              <a:ext uri="{FF2B5EF4-FFF2-40B4-BE49-F238E27FC236}">
                <a16:creationId xmlns:a16="http://schemas.microsoft.com/office/drawing/2014/main" id="{317776EF-130D-445E-BC6D-792E2ACF6F9A}"/>
              </a:ext>
            </a:extLst>
          </p:cNvPr>
          <p:cNvSpPr>
            <a:spLocks noChangeArrowheads="1"/>
          </p:cNvSpPr>
          <p:nvPr/>
        </p:nvSpPr>
        <p:spPr bwMode="auto">
          <a:xfrm>
            <a:off x="3408363" y="44719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496" name="Rectangle 106">
            <a:extLst>
              <a:ext uri="{FF2B5EF4-FFF2-40B4-BE49-F238E27FC236}">
                <a16:creationId xmlns:a16="http://schemas.microsoft.com/office/drawing/2014/main" id="{2F5317F5-0511-47AF-A60A-4D5DB637F715}"/>
              </a:ext>
            </a:extLst>
          </p:cNvPr>
          <p:cNvSpPr>
            <a:spLocks noChangeArrowheads="1"/>
          </p:cNvSpPr>
          <p:nvPr/>
        </p:nvSpPr>
        <p:spPr bwMode="auto">
          <a:xfrm>
            <a:off x="3063875" y="44719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497" name="Rectangle 105">
            <a:extLst>
              <a:ext uri="{FF2B5EF4-FFF2-40B4-BE49-F238E27FC236}">
                <a16:creationId xmlns:a16="http://schemas.microsoft.com/office/drawing/2014/main" id="{78C43025-7971-4C8D-BC73-E0754C553922}"/>
              </a:ext>
            </a:extLst>
          </p:cNvPr>
          <p:cNvSpPr>
            <a:spLocks noChangeArrowheads="1"/>
          </p:cNvSpPr>
          <p:nvPr/>
        </p:nvSpPr>
        <p:spPr bwMode="auto">
          <a:xfrm>
            <a:off x="5060950" y="42608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498" name="Rectangle 104">
            <a:extLst>
              <a:ext uri="{FF2B5EF4-FFF2-40B4-BE49-F238E27FC236}">
                <a16:creationId xmlns:a16="http://schemas.microsoft.com/office/drawing/2014/main" id="{42C561E8-55FF-42EE-B8BE-76AE5D9C2097}"/>
              </a:ext>
            </a:extLst>
          </p:cNvPr>
          <p:cNvSpPr>
            <a:spLocks noChangeArrowheads="1"/>
          </p:cNvSpPr>
          <p:nvPr/>
        </p:nvSpPr>
        <p:spPr bwMode="auto">
          <a:xfrm>
            <a:off x="4722813" y="4259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499" name="Rectangle 103">
            <a:extLst>
              <a:ext uri="{FF2B5EF4-FFF2-40B4-BE49-F238E27FC236}">
                <a16:creationId xmlns:a16="http://schemas.microsoft.com/office/drawing/2014/main" id="{4F12BA5F-3192-4644-9546-3E8CFCE28854}"/>
              </a:ext>
            </a:extLst>
          </p:cNvPr>
          <p:cNvSpPr>
            <a:spLocks noChangeArrowheads="1"/>
          </p:cNvSpPr>
          <p:nvPr/>
        </p:nvSpPr>
        <p:spPr bwMode="auto">
          <a:xfrm>
            <a:off x="4421188" y="42592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500" name="Rectangle 102">
            <a:extLst>
              <a:ext uri="{FF2B5EF4-FFF2-40B4-BE49-F238E27FC236}">
                <a16:creationId xmlns:a16="http://schemas.microsoft.com/office/drawing/2014/main" id="{AEA09BC5-4436-4D88-86E6-17BB73A4E4C9}"/>
              </a:ext>
            </a:extLst>
          </p:cNvPr>
          <p:cNvSpPr>
            <a:spLocks noChangeArrowheads="1"/>
          </p:cNvSpPr>
          <p:nvPr/>
        </p:nvSpPr>
        <p:spPr bwMode="auto">
          <a:xfrm>
            <a:off x="4076700" y="42592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501" name="Rectangle 101">
            <a:extLst>
              <a:ext uri="{FF2B5EF4-FFF2-40B4-BE49-F238E27FC236}">
                <a16:creationId xmlns:a16="http://schemas.microsoft.com/office/drawing/2014/main" id="{6C757898-F6E2-4371-ABEC-3D5D29E69481}"/>
              </a:ext>
            </a:extLst>
          </p:cNvPr>
          <p:cNvSpPr>
            <a:spLocks noChangeArrowheads="1"/>
          </p:cNvSpPr>
          <p:nvPr/>
        </p:nvSpPr>
        <p:spPr bwMode="auto">
          <a:xfrm>
            <a:off x="3722688" y="42687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502" name="Rectangle 100">
            <a:extLst>
              <a:ext uri="{FF2B5EF4-FFF2-40B4-BE49-F238E27FC236}">
                <a16:creationId xmlns:a16="http://schemas.microsoft.com/office/drawing/2014/main" id="{8792F8BE-07B2-4944-BAB8-BE26D4E21B6B}"/>
              </a:ext>
            </a:extLst>
          </p:cNvPr>
          <p:cNvSpPr>
            <a:spLocks noChangeArrowheads="1"/>
          </p:cNvSpPr>
          <p:nvPr/>
        </p:nvSpPr>
        <p:spPr bwMode="auto">
          <a:xfrm>
            <a:off x="3408363" y="4268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503" name="Rectangle 99">
            <a:extLst>
              <a:ext uri="{FF2B5EF4-FFF2-40B4-BE49-F238E27FC236}">
                <a16:creationId xmlns:a16="http://schemas.microsoft.com/office/drawing/2014/main" id="{EE842FAE-E4DC-4282-827E-6B39FEAC632F}"/>
              </a:ext>
            </a:extLst>
          </p:cNvPr>
          <p:cNvSpPr>
            <a:spLocks noChangeArrowheads="1"/>
          </p:cNvSpPr>
          <p:nvPr/>
        </p:nvSpPr>
        <p:spPr bwMode="auto">
          <a:xfrm>
            <a:off x="3063875" y="42687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504" name="Rectangle 98">
            <a:extLst>
              <a:ext uri="{FF2B5EF4-FFF2-40B4-BE49-F238E27FC236}">
                <a16:creationId xmlns:a16="http://schemas.microsoft.com/office/drawing/2014/main" id="{F170A6A7-FF34-4B9B-BA7E-DB466ACAB178}"/>
              </a:ext>
            </a:extLst>
          </p:cNvPr>
          <p:cNvSpPr>
            <a:spLocks noChangeArrowheads="1"/>
          </p:cNvSpPr>
          <p:nvPr/>
        </p:nvSpPr>
        <p:spPr bwMode="auto">
          <a:xfrm>
            <a:off x="5060950" y="40576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505" name="Rectangle 97">
            <a:extLst>
              <a:ext uri="{FF2B5EF4-FFF2-40B4-BE49-F238E27FC236}">
                <a16:creationId xmlns:a16="http://schemas.microsoft.com/office/drawing/2014/main" id="{647B4DD6-54D0-4C3F-ADA9-D5D3682376A1}"/>
              </a:ext>
            </a:extLst>
          </p:cNvPr>
          <p:cNvSpPr>
            <a:spLocks noChangeArrowheads="1"/>
          </p:cNvSpPr>
          <p:nvPr/>
        </p:nvSpPr>
        <p:spPr bwMode="auto">
          <a:xfrm>
            <a:off x="4722813" y="40576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506" name="Rectangle 96">
            <a:extLst>
              <a:ext uri="{FF2B5EF4-FFF2-40B4-BE49-F238E27FC236}">
                <a16:creationId xmlns:a16="http://schemas.microsoft.com/office/drawing/2014/main" id="{57857733-FD08-41ED-961B-B65427FD38BD}"/>
              </a:ext>
            </a:extLst>
          </p:cNvPr>
          <p:cNvSpPr>
            <a:spLocks noChangeArrowheads="1"/>
          </p:cNvSpPr>
          <p:nvPr/>
        </p:nvSpPr>
        <p:spPr bwMode="auto">
          <a:xfrm>
            <a:off x="4437063" y="4060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507" name="Rectangle 95">
            <a:extLst>
              <a:ext uri="{FF2B5EF4-FFF2-40B4-BE49-F238E27FC236}">
                <a16:creationId xmlns:a16="http://schemas.microsoft.com/office/drawing/2014/main" id="{33E825E4-6675-4420-A2F3-19DEA8664698}"/>
              </a:ext>
            </a:extLst>
          </p:cNvPr>
          <p:cNvSpPr>
            <a:spLocks noChangeArrowheads="1"/>
          </p:cNvSpPr>
          <p:nvPr/>
        </p:nvSpPr>
        <p:spPr bwMode="auto">
          <a:xfrm>
            <a:off x="4092575" y="4060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508" name="Rectangle 94">
            <a:extLst>
              <a:ext uri="{FF2B5EF4-FFF2-40B4-BE49-F238E27FC236}">
                <a16:creationId xmlns:a16="http://schemas.microsoft.com/office/drawing/2014/main" id="{BACCABD6-6198-4866-9BD6-9F1E33F548CF}"/>
              </a:ext>
            </a:extLst>
          </p:cNvPr>
          <p:cNvSpPr>
            <a:spLocks noChangeArrowheads="1"/>
          </p:cNvSpPr>
          <p:nvPr/>
        </p:nvSpPr>
        <p:spPr bwMode="auto">
          <a:xfrm>
            <a:off x="3738563" y="4070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509" name="Rectangle 93">
            <a:extLst>
              <a:ext uri="{FF2B5EF4-FFF2-40B4-BE49-F238E27FC236}">
                <a16:creationId xmlns:a16="http://schemas.microsoft.com/office/drawing/2014/main" id="{77B68631-24E7-4A56-BE65-1DC71390383E}"/>
              </a:ext>
            </a:extLst>
          </p:cNvPr>
          <p:cNvSpPr>
            <a:spLocks noChangeArrowheads="1"/>
          </p:cNvSpPr>
          <p:nvPr/>
        </p:nvSpPr>
        <p:spPr bwMode="auto">
          <a:xfrm>
            <a:off x="3424238" y="4071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510" name="Rectangle 92">
            <a:extLst>
              <a:ext uri="{FF2B5EF4-FFF2-40B4-BE49-F238E27FC236}">
                <a16:creationId xmlns:a16="http://schemas.microsoft.com/office/drawing/2014/main" id="{A61849EC-410A-48A3-B3C7-9132FB2E713A}"/>
              </a:ext>
            </a:extLst>
          </p:cNvPr>
          <p:cNvSpPr>
            <a:spLocks noChangeArrowheads="1"/>
          </p:cNvSpPr>
          <p:nvPr/>
        </p:nvSpPr>
        <p:spPr bwMode="auto">
          <a:xfrm>
            <a:off x="3079750" y="4071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511" name="Rectangle 91">
            <a:extLst>
              <a:ext uri="{FF2B5EF4-FFF2-40B4-BE49-F238E27FC236}">
                <a16:creationId xmlns:a16="http://schemas.microsoft.com/office/drawing/2014/main" id="{37D430ED-36C1-4BCB-B102-0D21C494C1C0}"/>
              </a:ext>
            </a:extLst>
          </p:cNvPr>
          <p:cNvSpPr>
            <a:spLocks noChangeArrowheads="1"/>
          </p:cNvSpPr>
          <p:nvPr/>
        </p:nvSpPr>
        <p:spPr bwMode="auto">
          <a:xfrm>
            <a:off x="5078413" y="38608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512" name="Rectangle 90">
            <a:extLst>
              <a:ext uri="{FF2B5EF4-FFF2-40B4-BE49-F238E27FC236}">
                <a16:creationId xmlns:a16="http://schemas.microsoft.com/office/drawing/2014/main" id="{DA16B215-9379-4EBC-A73E-D94CC1AAB9C7}"/>
              </a:ext>
            </a:extLst>
          </p:cNvPr>
          <p:cNvSpPr>
            <a:spLocks noChangeArrowheads="1"/>
          </p:cNvSpPr>
          <p:nvPr/>
        </p:nvSpPr>
        <p:spPr bwMode="auto">
          <a:xfrm>
            <a:off x="4738688" y="38592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513" name="Rectangle 89">
            <a:extLst>
              <a:ext uri="{FF2B5EF4-FFF2-40B4-BE49-F238E27FC236}">
                <a16:creationId xmlns:a16="http://schemas.microsoft.com/office/drawing/2014/main" id="{D8051574-BD21-4777-A352-F2226C7EA71D}"/>
              </a:ext>
            </a:extLst>
          </p:cNvPr>
          <p:cNvSpPr>
            <a:spLocks noChangeArrowheads="1"/>
          </p:cNvSpPr>
          <p:nvPr/>
        </p:nvSpPr>
        <p:spPr bwMode="auto">
          <a:xfrm>
            <a:off x="4437063" y="3863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514" name="Rectangle 88">
            <a:extLst>
              <a:ext uri="{FF2B5EF4-FFF2-40B4-BE49-F238E27FC236}">
                <a16:creationId xmlns:a16="http://schemas.microsoft.com/office/drawing/2014/main" id="{00DA7CAC-D53D-476B-A0C3-A2C9426E6E13}"/>
              </a:ext>
            </a:extLst>
          </p:cNvPr>
          <p:cNvSpPr>
            <a:spLocks noChangeArrowheads="1"/>
          </p:cNvSpPr>
          <p:nvPr/>
        </p:nvSpPr>
        <p:spPr bwMode="auto">
          <a:xfrm>
            <a:off x="4092575" y="3863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515" name="Line 838">
            <a:extLst>
              <a:ext uri="{FF2B5EF4-FFF2-40B4-BE49-F238E27FC236}">
                <a16:creationId xmlns:a16="http://schemas.microsoft.com/office/drawing/2014/main" id="{2B84CA9B-4EBD-4747-81B2-A1B53154B6D5}"/>
              </a:ext>
            </a:extLst>
          </p:cNvPr>
          <p:cNvSpPr>
            <a:spLocks noChangeShapeType="1"/>
          </p:cNvSpPr>
          <p:nvPr/>
        </p:nvSpPr>
        <p:spPr bwMode="auto">
          <a:xfrm flipV="1">
            <a:off x="3065463" y="370681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516" name="Rectangle 122">
            <a:extLst>
              <a:ext uri="{FF2B5EF4-FFF2-40B4-BE49-F238E27FC236}">
                <a16:creationId xmlns:a16="http://schemas.microsoft.com/office/drawing/2014/main" id="{06C7862D-EBDF-413A-8121-7E5DB3CF4C7B}"/>
              </a:ext>
            </a:extLst>
          </p:cNvPr>
          <p:cNvSpPr>
            <a:spLocks noChangeArrowheads="1"/>
          </p:cNvSpPr>
          <p:nvPr/>
        </p:nvSpPr>
        <p:spPr bwMode="auto">
          <a:xfrm>
            <a:off x="3741738" y="3867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9517" name="Rectangle 121">
            <a:extLst>
              <a:ext uri="{FF2B5EF4-FFF2-40B4-BE49-F238E27FC236}">
                <a16:creationId xmlns:a16="http://schemas.microsoft.com/office/drawing/2014/main" id="{1FF62D2E-3224-465F-AFAE-ACA8063A82FA}"/>
              </a:ext>
            </a:extLst>
          </p:cNvPr>
          <p:cNvSpPr>
            <a:spLocks noChangeArrowheads="1"/>
          </p:cNvSpPr>
          <p:nvPr/>
        </p:nvSpPr>
        <p:spPr bwMode="auto">
          <a:xfrm>
            <a:off x="3381375" y="386397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9518" name="Rectangle 120">
            <a:extLst>
              <a:ext uri="{FF2B5EF4-FFF2-40B4-BE49-F238E27FC236}">
                <a16:creationId xmlns:a16="http://schemas.microsoft.com/office/drawing/2014/main" id="{78B84BA3-33A9-440C-AA9D-CD1288402A8D}"/>
              </a:ext>
            </a:extLst>
          </p:cNvPr>
          <p:cNvSpPr>
            <a:spLocks noChangeArrowheads="1"/>
          </p:cNvSpPr>
          <p:nvPr/>
        </p:nvSpPr>
        <p:spPr bwMode="auto">
          <a:xfrm>
            <a:off x="3052763" y="3863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519" name="Rectangle 119">
            <a:extLst>
              <a:ext uri="{FF2B5EF4-FFF2-40B4-BE49-F238E27FC236}">
                <a16:creationId xmlns:a16="http://schemas.microsoft.com/office/drawing/2014/main" id="{4A662BEF-64DC-4A05-9C80-7FBA2323B7C9}"/>
              </a:ext>
            </a:extLst>
          </p:cNvPr>
          <p:cNvSpPr>
            <a:spLocks noChangeArrowheads="1"/>
          </p:cNvSpPr>
          <p:nvPr/>
        </p:nvSpPr>
        <p:spPr bwMode="auto">
          <a:xfrm>
            <a:off x="5084763" y="4692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520" name="Rectangle 2">
            <a:extLst>
              <a:ext uri="{FF2B5EF4-FFF2-40B4-BE49-F238E27FC236}">
                <a16:creationId xmlns:a16="http://schemas.microsoft.com/office/drawing/2014/main" id="{DBE310EB-8499-4184-91E2-D42C296DC4E8}"/>
              </a:ext>
            </a:extLst>
          </p:cNvPr>
          <p:cNvSpPr>
            <a:spLocks noChangeArrowheads="1"/>
          </p:cNvSpPr>
          <p:nvPr/>
        </p:nvSpPr>
        <p:spPr bwMode="auto">
          <a:xfrm>
            <a:off x="5064125"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521" name="Rectangle 3">
            <a:extLst>
              <a:ext uri="{FF2B5EF4-FFF2-40B4-BE49-F238E27FC236}">
                <a16:creationId xmlns:a16="http://schemas.microsoft.com/office/drawing/2014/main" id="{AC732667-F9F8-437D-A648-4B18D370DB7F}"/>
              </a:ext>
            </a:extLst>
          </p:cNvPr>
          <p:cNvSpPr>
            <a:spLocks noChangeArrowheads="1"/>
          </p:cNvSpPr>
          <p:nvPr/>
        </p:nvSpPr>
        <p:spPr bwMode="auto">
          <a:xfrm>
            <a:off x="4719638"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522" name="Rectangle 4">
            <a:extLst>
              <a:ext uri="{FF2B5EF4-FFF2-40B4-BE49-F238E27FC236}">
                <a16:creationId xmlns:a16="http://schemas.microsoft.com/office/drawing/2014/main" id="{3CBB8AE0-D14E-48F6-9236-D47525C65D3D}"/>
              </a:ext>
            </a:extLst>
          </p:cNvPr>
          <p:cNvSpPr>
            <a:spLocks noChangeArrowheads="1"/>
          </p:cNvSpPr>
          <p:nvPr/>
        </p:nvSpPr>
        <p:spPr bwMode="auto">
          <a:xfrm>
            <a:off x="4375150"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523" name="Rectangle 5">
            <a:extLst>
              <a:ext uri="{FF2B5EF4-FFF2-40B4-BE49-F238E27FC236}">
                <a16:creationId xmlns:a16="http://schemas.microsoft.com/office/drawing/2014/main" id="{8622A4AE-36BE-4D4C-BB82-B9D08F27095E}"/>
              </a:ext>
            </a:extLst>
          </p:cNvPr>
          <p:cNvSpPr>
            <a:spLocks noChangeArrowheads="1"/>
          </p:cNvSpPr>
          <p:nvPr/>
        </p:nvSpPr>
        <p:spPr bwMode="auto">
          <a:xfrm>
            <a:off x="4029075" y="53403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524" name="Rectangle 6">
            <a:extLst>
              <a:ext uri="{FF2B5EF4-FFF2-40B4-BE49-F238E27FC236}">
                <a16:creationId xmlns:a16="http://schemas.microsoft.com/office/drawing/2014/main" id="{F5370E45-D9A7-44E9-971E-EBC1363396D8}"/>
              </a:ext>
            </a:extLst>
          </p:cNvPr>
          <p:cNvSpPr>
            <a:spLocks noChangeArrowheads="1"/>
          </p:cNvSpPr>
          <p:nvPr/>
        </p:nvSpPr>
        <p:spPr bwMode="auto">
          <a:xfrm>
            <a:off x="3684588"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525" name="Rectangle 7">
            <a:extLst>
              <a:ext uri="{FF2B5EF4-FFF2-40B4-BE49-F238E27FC236}">
                <a16:creationId xmlns:a16="http://schemas.microsoft.com/office/drawing/2014/main" id="{B39C5839-15F2-4824-9C60-2E64B9F9C8B4}"/>
              </a:ext>
            </a:extLst>
          </p:cNvPr>
          <p:cNvSpPr>
            <a:spLocks noChangeArrowheads="1"/>
          </p:cNvSpPr>
          <p:nvPr/>
        </p:nvSpPr>
        <p:spPr bwMode="auto">
          <a:xfrm>
            <a:off x="3340100" y="53403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526" name="Rectangle 8">
            <a:extLst>
              <a:ext uri="{FF2B5EF4-FFF2-40B4-BE49-F238E27FC236}">
                <a16:creationId xmlns:a16="http://schemas.microsoft.com/office/drawing/2014/main" id="{8CCF7420-5AAF-4D9B-ADED-C457E5FF7F3E}"/>
              </a:ext>
            </a:extLst>
          </p:cNvPr>
          <p:cNvSpPr>
            <a:spLocks noChangeArrowheads="1"/>
          </p:cNvSpPr>
          <p:nvPr/>
        </p:nvSpPr>
        <p:spPr bwMode="auto">
          <a:xfrm>
            <a:off x="2995613" y="53403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527" name="Rectangle 9">
            <a:extLst>
              <a:ext uri="{FF2B5EF4-FFF2-40B4-BE49-F238E27FC236}">
                <a16:creationId xmlns:a16="http://schemas.microsoft.com/office/drawing/2014/main" id="{F641FC34-9256-4A32-9384-E1083900DBA7}"/>
              </a:ext>
            </a:extLst>
          </p:cNvPr>
          <p:cNvSpPr>
            <a:spLocks noChangeArrowheads="1"/>
          </p:cNvSpPr>
          <p:nvPr/>
        </p:nvSpPr>
        <p:spPr bwMode="auto">
          <a:xfrm>
            <a:off x="2995613" y="52149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2024</a:t>
            </a:r>
          </a:p>
          <a:p>
            <a:pPr algn="ctr" eaLnBrk="1" fontAlgn="b" hangingPunct="1">
              <a:spcBef>
                <a:spcPct val="0"/>
              </a:spcBef>
              <a:buFontTx/>
              <a:buNone/>
            </a:pPr>
            <a:endParaRPr lang="en-US" altLang="en-US" sz="1000" b="1"/>
          </a:p>
        </p:txBody>
      </p:sp>
      <p:sp>
        <p:nvSpPr>
          <p:cNvPr id="9528" name="Rectangle 111">
            <a:extLst>
              <a:ext uri="{FF2B5EF4-FFF2-40B4-BE49-F238E27FC236}">
                <a16:creationId xmlns:a16="http://schemas.microsoft.com/office/drawing/2014/main" id="{DF861F5E-88EF-459C-873D-A6226BF70405}"/>
              </a:ext>
            </a:extLst>
          </p:cNvPr>
          <p:cNvSpPr>
            <a:spLocks noChangeArrowheads="1"/>
          </p:cNvSpPr>
          <p:nvPr/>
        </p:nvSpPr>
        <p:spPr bwMode="auto">
          <a:xfrm>
            <a:off x="4784725" y="63690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529" name="Rectangle 110">
            <a:extLst>
              <a:ext uri="{FF2B5EF4-FFF2-40B4-BE49-F238E27FC236}">
                <a16:creationId xmlns:a16="http://schemas.microsoft.com/office/drawing/2014/main" id="{C0FF21EB-D612-4625-812F-2B4D0E81939E}"/>
              </a:ext>
            </a:extLst>
          </p:cNvPr>
          <p:cNvSpPr>
            <a:spLocks noChangeArrowheads="1"/>
          </p:cNvSpPr>
          <p:nvPr/>
        </p:nvSpPr>
        <p:spPr bwMode="auto">
          <a:xfrm>
            <a:off x="4437063" y="63627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530" name="Rectangle 109">
            <a:extLst>
              <a:ext uri="{FF2B5EF4-FFF2-40B4-BE49-F238E27FC236}">
                <a16:creationId xmlns:a16="http://schemas.microsoft.com/office/drawing/2014/main" id="{A98BDBD8-E19E-427A-8CC7-D1AF73FE7482}"/>
              </a:ext>
            </a:extLst>
          </p:cNvPr>
          <p:cNvSpPr>
            <a:spLocks noChangeArrowheads="1"/>
          </p:cNvSpPr>
          <p:nvPr/>
        </p:nvSpPr>
        <p:spPr bwMode="auto">
          <a:xfrm>
            <a:off x="4092575" y="63627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531" name="Rectangle 108">
            <a:extLst>
              <a:ext uri="{FF2B5EF4-FFF2-40B4-BE49-F238E27FC236}">
                <a16:creationId xmlns:a16="http://schemas.microsoft.com/office/drawing/2014/main" id="{4E3B6968-2FBD-4F58-A7CA-FE1EEF3F2433}"/>
              </a:ext>
            </a:extLst>
          </p:cNvPr>
          <p:cNvSpPr>
            <a:spLocks noChangeArrowheads="1"/>
          </p:cNvSpPr>
          <p:nvPr/>
        </p:nvSpPr>
        <p:spPr bwMode="auto">
          <a:xfrm>
            <a:off x="3781425" y="636587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532" name="Rectangle 107">
            <a:extLst>
              <a:ext uri="{FF2B5EF4-FFF2-40B4-BE49-F238E27FC236}">
                <a16:creationId xmlns:a16="http://schemas.microsoft.com/office/drawing/2014/main" id="{13DB8EB7-6DE6-4733-8475-5CA42BD6F422}"/>
              </a:ext>
            </a:extLst>
          </p:cNvPr>
          <p:cNvSpPr>
            <a:spLocks noChangeArrowheads="1"/>
          </p:cNvSpPr>
          <p:nvPr/>
        </p:nvSpPr>
        <p:spPr bwMode="auto">
          <a:xfrm>
            <a:off x="3451225" y="63452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533" name="Rectangle 106">
            <a:extLst>
              <a:ext uri="{FF2B5EF4-FFF2-40B4-BE49-F238E27FC236}">
                <a16:creationId xmlns:a16="http://schemas.microsoft.com/office/drawing/2014/main" id="{1F41BEDD-DF87-425E-8AC8-F0B567517F8C}"/>
              </a:ext>
            </a:extLst>
          </p:cNvPr>
          <p:cNvSpPr>
            <a:spLocks noChangeArrowheads="1"/>
          </p:cNvSpPr>
          <p:nvPr/>
        </p:nvSpPr>
        <p:spPr bwMode="auto">
          <a:xfrm>
            <a:off x="3078163" y="6350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534" name="Rectangle 105">
            <a:extLst>
              <a:ext uri="{FF2B5EF4-FFF2-40B4-BE49-F238E27FC236}">
                <a16:creationId xmlns:a16="http://schemas.microsoft.com/office/drawing/2014/main" id="{BABBE15B-14A2-4332-B216-34B33F784759}"/>
              </a:ext>
            </a:extLst>
          </p:cNvPr>
          <p:cNvSpPr>
            <a:spLocks noChangeArrowheads="1"/>
          </p:cNvSpPr>
          <p:nvPr/>
        </p:nvSpPr>
        <p:spPr bwMode="auto">
          <a:xfrm>
            <a:off x="5097463" y="6140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535" name="Rectangle 104">
            <a:extLst>
              <a:ext uri="{FF2B5EF4-FFF2-40B4-BE49-F238E27FC236}">
                <a16:creationId xmlns:a16="http://schemas.microsoft.com/office/drawing/2014/main" id="{BE1F38BC-A2A6-408C-8682-84FBE66597D2}"/>
              </a:ext>
            </a:extLst>
          </p:cNvPr>
          <p:cNvSpPr>
            <a:spLocks noChangeArrowheads="1"/>
          </p:cNvSpPr>
          <p:nvPr/>
        </p:nvSpPr>
        <p:spPr bwMode="auto">
          <a:xfrm>
            <a:off x="4784725" y="61452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536" name="Rectangle 103">
            <a:extLst>
              <a:ext uri="{FF2B5EF4-FFF2-40B4-BE49-F238E27FC236}">
                <a16:creationId xmlns:a16="http://schemas.microsoft.com/office/drawing/2014/main" id="{F19E8255-09AA-4362-98B5-E457A4E134D9}"/>
              </a:ext>
            </a:extLst>
          </p:cNvPr>
          <p:cNvSpPr>
            <a:spLocks noChangeArrowheads="1"/>
          </p:cNvSpPr>
          <p:nvPr/>
        </p:nvSpPr>
        <p:spPr bwMode="auto">
          <a:xfrm>
            <a:off x="4437063" y="61452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537" name="Rectangle 102">
            <a:extLst>
              <a:ext uri="{FF2B5EF4-FFF2-40B4-BE49-F238E27FC236}">
                <a16:creationId xmlns:a16="http://schemas.microsoft.com/office/drawing/2014/main" id="{CD5D3807-7B28-4792-BB8B-9FF276BAFB4C}"/>
              </a:ext>
            </a:extLst>
          </p:cNvPr>
          <p:cNvSpPr>
            <a:spLocks noChangeArrowheads="1"/>
          </p:cNvSpPr>
          <p:nvPr/>
        </p:nvSpPr>
        <p:spPr bwMode="auto">
          <a:xfrm>
            <a:off x="4092575" y="61452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538" name="Rectangle 101">
            <a:extLst>
              <a:ext uri="{FF2B5EF4-FFF2-40B4-BE49-F238E27FC236}">
                <a16:creationId xmlns:a16="http://schemas.microsoft.com/office/drawing/2014/main" id="{343A30FA-6F6C-4F8E-8DD7-FF35497EB4F4}"/>
              </a:ext>
            </a:extLst>
          </p:cNvPr>
          <p:cNvSpPr>
            <a:spLocks noChangeArrowheads="1"/>
          </p:cNvSpPr>
          <p:nvPr/>
        </p:nvSpPr>
        <p:spPr bwMode="auto">
          <a:xfrm>
            <a:off x="3781425" y="614997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539" name="Rectangle 100">
            <a:extLst>
              <a:ext uri="{FF2B5EF4-FFF2-40B4-BE49-F238E27FC236}">
                <a16:creationId xmlns:a16="http://schemas.microsoft.com/office/drawing/2014/main" id="{9EDBB858-E3C1-4A39-B1EE-8A5B43084160}"/>
              </a:ext>
            </a:extLst>
          </p:cNvPr>
          <p:cNvSpPr>
            <a:spLocks noChangeArrowheads="1"/>
          </p:cNvSpPr>
          <p:nvPr/>
        </p:nvSpPr>
        <p:spPr bwMode="auto">
          <a:xfrm>
            <a:off x="3451225" y="6129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540" name="Rectangle 99">
            <a:extLst>
              <a:ext uri="{FF2B5EF4-FFF2-40B4-BE49-F238E27FC236}">
                <a16:creationId xmlns:a16="http://schemas.microsoft.com/office/drawing/2014/main" id="{DE0D86DB-2182-4469-9D62-75C60E53B061}"/>
              </a:ext>
            </a:extLst>
          </p:cNvPr>
          <p:cNvSpPr>
            <a:spLocks noChangeArrowheads="1"/>
          </p:cNvSpPr>
          <p:nvPr/>
        </p:nvSpPr>
        <p:spPr bwMode="auto">
          <a:xfrm>
            <a:off x="3078163" y="61325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541" name="Rectangle 98">
            <a:extLst>
              <a:ext uri="{FF2B5EF4-FFF2-40B4-BE49-F238E27FC236}">
                <a16:creationId xmlns:a16="http://schemas.microsoft.com/office/drawing/2014/main" id="{2E44AF34-AFB3-491F-8C4C-85420F54D41B}"/>
              </a:ext>
            </a:extLst>
          </p:cNvPr>
          <p:cNvSpPr>
            <a:spLocks noChangeArrowheads="1"/>
          </p:cNvSpPr>
          <p:nvPr/>
        </p:nvSpPr>
        <p:spPr bwMode="auto">
          <a:xfrm>
            <a:off x="5097463" y="59261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542" name="Rectangle 97">
            <a:extLst>
              <a:ext uri="{FF2B5EF4-FFF2-40B4-BE49-F238E27FC236}">
                <a16:creationId xmlns:a16="http://schemas.microsoft.com/office/drawing/2014/main" id="{5C8570E2-93B5-4C11-AE4F-CEDB300C562D}"/>
              </a:ext>
            </a:extLst>
          </p:cNvPr>
          <p:cNvSpPr>
            <a:spLocks noChangeArrowheads="1"/>
          </p:cNvSpPr>
          <p:nvPr/>
        </p:nvSpPr>
        <p:spPr bwMode="auto">
          <a:xfrm>
            <a:off x="4784725" y="5929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543" name="Rectangle 96">
            <a:extLst>
              <a:ext uri="{FF2B5EF4-FFF2-40B4-BE49-F238E27FC236}">
                <a16:creationId xmlns:a16="http://schemas.microsoft.com/office/drawing/2014/main" id="{88B09C35-3E65-41A4-89E3-362B79610B18}"/>
              </a:ext>
            </a:extLst>
          </p:cNvPr>
          <p:cNvSpPr>
            <a:spLocks noChangeArrowheads="1"/>
          </p:cNvSpPr>
          <p:nvPr/>
        </p:nvSpPr>
        <p:spPr bwMode="auto">
          <a:xfrm>
            <a:off x="4437063" y="5929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544" name="Rectangle 95">
            <a:extLst>
              <a:ext uri="{FF2B5EF4-FFF2-40B4-BE49-F238E27FC236}">
                <a16:creationId xmlns:a16="http://schemas.microsoft.com/office/drawing/2014/main" id="{3EC13889-2E69-46DF-9CB1-B0EFE2C814A1}"/>
              </a:ext>
            </a:extLst>
          </p:cNvPr>
          <p:cNvSpPr>
            <a:spLocks noChangeArrowheads="1"/>
          </p:cNvSpPr>
          <p:nvPr/>
        </p:nvSpPr>
        <p:spPr bwMode="auto">
          <a:xfrm>
            <a:off x="4092575" y="5929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545" name="Rectangle 94">
            <a:extLst>
              <a:ext uri="{FF2B5EF4-FFF2-40B4-BE49-F238E27FC236}">
                <a16:creationId xmlns:a16="http://schemas.microsoft.com/office/drawing/2014/main" id="{E922B456-29B2-4844-AD22-3183D2FE4FEA}"/>
              </a:ext>
            </a:extLst>
          </p:cNvPr>
          <p:cNvSpPr>
            <a:spLocks noChangeArrowheads="1"/>
          </p:cNvSpPr>
          <p:nvPr/>
        </p:nvSpPr>
        <p:spPr bwMode="auto">
          <a:xfrm>
            <a:off x="3781425" y="593248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546" name="Rectangle 93">
            <a:extLst>
              <a:ext uri="{FF2B5EF4-FFF2-40B4-BE49-F238E27FC236}">
                <a16:creationId xmlns:a16="http://schemas.microsoft.com/office/drawing/2014/main" id="{BF395426-6901-43EE-9EDD-6DD33E99D4C4}"/>
              </a:ext>
            </a:extLst>
          </p:cNvPr>
          <p:cNvSpPr>
            <a:spLocks noChangeArrowheads="1"/>
          </p:cNvSpPr>
          <p:nvPr/>
        </p:nvSpPr>
        <p:spPr bwMode="auto">
          <a:xfrm>
            <a:off x="3451225" y="59118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547" name="Rectangle 92">
            <a:extLst>
              <a:ext uri="{FF2B5EF4-FFF2-40B4-BE49-F238E27FC236}">
                <a16:creationId xmlns:a16="http://schemas.microsoft.com/office/drawing/2014/main" id="{77F803A7-10D7-418E-897B-F5DA8924B46C}"/>
              </a:ext>
            </a:extLst>
          </p:cNvPr>
          <p:cNvSpPr>
            <a:spLocks noChangeArrowheads="1"/>
          </p:cNvSpPr>
          <p:nvPr/>
        </p:nvSpPr>
        <p:spPr bwMode="auto">
          <a:xfrm>
            <a:off x="3078163" y="59150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548" name="Rectangle 91">
            <a:extLst>
              <a:ext uri="{FF2B5EF4-FFF2-40B4-BE49-F238E27FC236}">
                <a16:creationId xmlns:a16="http://schemas.microsoft.com/office/drawing/2014/main" id="{A6F45CBB-A228-45B0-98B6-5851019B8589}"/>
              </a:ext>
            </a:extLst>
          </p:cNvPr>
          <p:cNvSpPr>
            <a:spLocks noChangeArrowheads="1"/>
          </p:cNvSpPr>
          <p:nvPr/>
        </p:nvSpPr>
        <p:spPr bwMode="auto">
          <a:xfrm>
            <a:off x="5097463" y="57086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549" name="Rectangle 90">
            <a:extLst>
              <a:ext uri="{FF2B5EF4-FFF2-40B4-BE49-F238E27FC236}">
                <a16:creationId xmlns:a16="http://schemas.microsoft.com/office/drawing/2014/main" id="{C3F5ECC7-D725-4F47-AC00-D2EA089C5D0B}"/>
              </a:ext>
            </a:extLst>
          </p:cNvPr>
          <p:cNvSpPr>
            <a:spLocks noChangeArrowheads="1"/>
          </p:cNvSpPr>
          <p:nvPr/>
        </p:nvSpPr>
        <p:spPr bwMode="auto">
          <a:xfrm>
            <a:off x="4784725" y="5711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550" name="Rectangle 89">
            <a:extLst>
              <a:ext uri="{FF2B5EF4-FFF2-40B4-BE49-F238E27FC236}">
                <a16:creationId xmlns:a16="http://schemas.microsoft.com/office/drawing/2014/main" id="{E9D6F47C-0CB5-4ADE-85B4-BC1190759CD9}"/>
              </a:ext>
            </a:extLst>
          </p:cNvPr>
          <p:cNvSpPr>
            <a:spLocks noChangeArrowheads="1"/>
          </p:cNvSpPr>
          <p:nvPr/>
        </p:nvSpPr>
        <p:spPr bwMode="auto">
          <a:xfrm>
            <a:off x="4437063" y="57197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551" name="Rectangle 88">
            <a:extLst>
              <a:ext uri="{FF2B5EF4-FFF2-40B4-BE49-F238E27FC236}">
                <a16:creationId xmlns:a16="http://schemas.microsoft.com/office/drawing/2014/main" id="{8A22B20C-C9FB-4F13-8F1E-5458AF39FB9E}"/>
              </a:ext>
            </a:extLst>
          </p:cNvPr>
          <p:cNvSpPr>
            <a:spLocks noChangeArrowheads="1"/>
          </p:cNvSpPr>
          <p:nvPr/>
        </p:nvSpPr>
        <p:spPr bwMode="auto">
          <a:xfrm>
            <a:off x="4092575" y="57197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552" name="Rectangle 87">
            <a:extLst>
              <a:ext uri="{FF2B5EF4-FFF2-40B4-BE49-F238E27FC236}">
                <a16:creationId xmlns:a16="http://schemas.microsoft.com/office/drawing/2014/main" id="{67D0FF1C-3396-4A01-80B0-6A2E0BC8133F}"/>
              </a:ext>
            </a:extLst>
          </p:cNvPr>
          <p:cNvSpPr>
            <a:spLocks noChangeArrowheads="1"/>
          </p:cNvSpPr>
          <p:nvPr/>
        </p:nvSpPr>
        <p:spPr bwMode="auto">
          <a:xfrm>
            <a:off x="3781425" y="572293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553" name="Rectangle 86">
            <a:extLst>
              <a:ext uri="{FF2B5EF4-FFF2-40B4-BE49-F238E27FC236}">
                <a16:creationId xmlns:a16="http://schemas.microsoft.com/office/drawing/2014/main" id="{B53E6D42-70DF-46DD-B64A-1284CF6AD8D9}"/>
              </a:ext>
            </a:extLst>
          </p:cNvPr>
          <p:cNvSpPr>
            <a:spLocks noChangeArrowheads="1"/>
          </p:cNvSpPr>
          <p:nvPr/>
        </p:nvSpPr>
        <p:spPr bwMode="auto">
          <a:xfrm>
            <a:off x="3451225" y="57023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554" name="Rectangle 85">
            <a:extLst>
              <a:ext uri="{FF2B5EF4-FFF2-40B4-BE49-F238E27FC236}">
                <a16:creationId xmlns:a16="http://schemas.microsoft.com/office/drawing/2014/main" id="{87D53E77-151F-44A1-8AFB-954A4B988EC9}"/>
              </a:ext>
            </a:extLst>
          </p:cNvPr>
          <p:cNvSpPr>
            <a:spLocks noChangeArrowheads="1"/>
          </p:cNvSpPr>
          <p:nvPr/>
        </p:nvSpPr>
        <p:spPr bwMode="auto">
          <a:xfrm>
            <a:off x="3078163" y="57054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555" name="Rectangle 84">
            <a:extLst>
              <a:ext uri="{FF2B5EF4-FFF2-40B4-BE49-F238E27FC236}">
                <a16:creationId xmlns:a16="http://schemas.microsoft.com/office/drawing/2014/main" id="{F943C746-89FD-41FD-B3AA-D9CAC5FF10B1}"/>
              </a:ext>
            </a:extLst>
          </p:cNvPr>
          <p:cNvSpPr>
            <a:spLocks noChangeArrowheads="1"/>
          </p:cNvSpPr>
          <p:nvPr/>
        </p:nvSpPr>
        <p:spPr bwMode="auto">
          <a:xfrm>
            <a:off x="5097463" y="54991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556" name="Rectangle 83">
            <a:extLst>
              <a:ext uri="{FF2B5EF4-FFF2-40B4-BE49-F238E27FC236}">
                <a16:creationId xmlns:a16="http://schemas.microsoft.com/office/drawing/2014/main" id="{61F52925-B4C7-4CF9-AE19-8E250BC0B679}"/>
              </a:ext>
            </a:extLst>
          </p:cNvPr>
          <p:cNvSpPr>
            <a:spLocks noChangeArrowheads="1"/>
          </p:cNvSpPr>
          <p:nvPr/>
        </p:nvSpPr>
        <p:spPr bwMode="auto">
          <a:xfrm>
            <a:off x="4784725" y="55022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557" name="Rectangle 82">
            <a:extLst>
              <a:ext uri="{FF2B5EF4-FFF2-40B4-BE49-F238E27FC236}">
                <a16:creationId xmlns:a16="http://schemas.microsoft.com/office/drawing/2014/main" id="{4FB956EE-BEA0-41C2-A412-0511417D68CE}"/>
              </a:ext>
            </a:extLst>
          </p:cNvPr>
          <p:cNvSpPr>
            <a:spLocks noChangeArrowheads="1"/>
          </p:cNvSpPr>
          <p:nvPr/>
        </p:nvSpPr>
        <p:spPr bwMode="auto">
          <a:xfrm>
            <a:off x="4437063" y="55086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558" name="Rectangle 81">
            <a:extLst>
              <a:ext uri="{FF2B5EF4-FFF2-40B4-BE49-F238E27FC236}">
                <a16:creationId xmlns:a16="http://schemas.microsoft.com/office/drawing/2014/main" id="{CBDCBBE5-6FC1-44B7-9838-66BE6666531E}"/>
              </a:ext>
            </a:extLst>
          </p:cNvPr>
          <p:cNvSpPr>
            <a:spLocks noChangeArrowheads="1"/>
          </p:cNvSpPr>
          <p:nvPr/>
        </p:nvSpPr>
        <p:spPr bwMode="auto">
          <a:xfrm>
            <a:off x="4092575" y="55086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9559" name="Rectangle 114">
            <a:extLst>
              <a:ext uri="{FF2B5EF4-FFF2-40B4-BE49-F238E27FC236}">
                <a16:creationId xmlns:a16="http://schemas.microsoft.com/office/drawing/2014/main" id="{2EA05F61-77EB-4E0F-A573-AE2561A30D85}"/>
              </a:ext>
            </a:extLst>
          </p:cNvPr>
          <p:cNvSpPr>
            <a:spLocks noChangeArrowheads="1"/>
          </p:cNvSpPr>
          <p:nvPr/>
        </p:nvSpPr>
        <p:spPr bwMode="auto">
          <a:xfrm>
            <a:off x="3770313" y="55038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9560" name="Rectangle 113">
            <a:extLst>
              <a:ext uri="{FF2B5EF4-FFF2-40B4-BE49-F238E27FC236}">
                <a16:creationId xmlns:a16="http://schemas.microsoft.com/office/drawing/2014/main" id="{4C1DFD1B-88B5-4A8B-B1DE-3EFA78182A5E}"/>
              </a:ext>
            </a:extLst>
          </p:cNvPr>
          <p:cNvSpPr>
            <a:spLocks noChangeArrowheads="1"/>
          </p:cNvSpPr>
          <p:nvPr/>
        </p:nvSpPr>
        <p:spPr bwMode="auto">
          <a:xfrm>
            <a:off x="3460750" y="55038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561" name="Rectangle 112">
            <a:extLst>
              <a:ext uri="{FF2B5EF4-FFF2-40B4-BE49-F238E27FC236}">
                <a16:creationId xmlns:a16="http://schemas.microsoft.com/office/drawing/2014/main" id="{95612DEC-7511-440D-981B-2A30A80A6C21}"/>
              </a:ext>
            </a:extLst>
          </p:cNvPr>
          <p:cNvSpPr>
            <a:spLocks noChangeArrowheads="1"/>
          </p:cNvSpPr>
          <p:nvPr/>
        </p:nvSpPr>
        <p:spPr bwMode="auto">
          <a:xfrm>
            <a:off x="3089275" y="550862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9562" name="Rectangle 112">
            <a:extLst>
              <a:ext uri="{FF2B5EF4-FFF2-40B4-BE49-F238E27FC236}">
                <a16:creationId xmlns:a16="http://schemas.microsoft.com/office/drawing/2014/main" id="{BF31F0A2-2FCC-49CB-B714-935A21791615}"/>
              </a:ext>
            </a:extLst>
          </p:cNvPr>
          <p:cNvSpPr>
            <a:spLocks noChangeArrowheads="1"/>
          </p:cNvSpPr>
          <p:nvPr/>
        </p:nvSpPr>
        <p:spPr bwMode="auto">
          <a:xfrm>
            <a:off x="5108575" y="6357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563" name="Rectangle 2">
            <a:extLst>
              <a:ext uri="{FF2B5EF4-FFF2-40B4-BE49-F238E27FC236}">
                <a16:creationId xmlns:a16="http://schemas.microsoft.com/office/drawing/2014/main" id="{4500F550-6EE6-473A-89FF-8A31008AF2B0}"/>
              </a:ext>
            </a:extLst>
          </p:cNvPr>
          <p:cNvSpPr>
            <a:spLocks noChangeArrowheads="1"/>
          </p:cNvSpPr>
          <p:nvPr/>
        </p:nvSpPr>
        <p:spPr bwMode="auto">
          <a:xfrm>
            <a:off x="5059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564" name="Rectangle 3">
            <a:extLst>
              <a:ext uri="{FF2B5EF4-FFF2-40B4-BE49-F238E27FC236}">
                <a16:creationId xmlns:a16="http://schemas.microsoft.com/office/drawing/2014/main" id="{F7389BF2-5D48-4678-8F65-91266DFBEB22}"/>
              </a:ext>
            </a:extLst>
          </p:cNvPr>
          <p:cNvSpPr>
            <a:spLocks noChangeArrowheads="1"/>
          </p:cNvSpPr>
          <p:nvPr/>
        </p:nvSpPr>
        <p:spPr bwMode="auto">
          <a:xfrm>
            <a:off x="4710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565" name="Rectangle 4">
            <a:extLst>
              <a:ext uri="{FF2B5EF4-FFF2-40B4-BE49-F238E27FC236}">
                <a16:creationId xmlns:a16="http://schemas.microsoft.com/office/drawing/2014/main" id="{A7E5F865-8E10-406D-9169-A69364BF5B56}"/>
              </a:ext>
            </a:extLst>
          </p:cNvPr>
          <p:cNvSpPr>
            <a:spLocks noChangeArrowheads="1"/>
          </p:cNvSpPr>
          <p:nvPr/>
        </p:nvSpPr>
        <p:spPr bwMode="auto">
          <a:xfrm>
            <a:off x="4360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566" name="Rectangle 5">
            <a:extLst>
              <a:ext uri="{FF2B5EF4-FFF2-40B4-BE49-F238E27FC236}">
                <a16:creationId xmlns:a16="http://schemas.microsoft.com/office/drawing/2014/main" id="{CD1E1421-D01E-41AB-8E2C-AE296E6F6DE6}"/>
              </a:ext>
            </a:extLst>
          </p:cNvPr>
          <p:cNvSpPr>
            <a:spLocks noChangeArrowheads="1"/>
          </p:cNvSpPr>
          <p:nvPr/>
        </p:nvSpPr>
        <p:spPr bwMode="auto">
          <a:xfrm>
            <a:off x="40116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567" name="Rectangle 6">
            <a:extLst>
              <a:ext uri="{FF2B5EF4-FFF2-40B4-BE49-F238E27FC236}">
                <a16:creationId xmlns:a16="http://schemas.microsoft.com/office/drawing/2014/main" id="{0C4EE4B3-00C1-4DF6-ABAC-E3D3A715F902}"/>
              </a:ext>
            </a:extLst>
          </p:cNvPr>
          <p:cNvSpPr>
            <a:spLocks noChangeArrowheads="1"/>
          </p:cNvSpPr>
          <p:nvPr/>
        </p:nvSpPr>
        <p:spPr bwMode="auto">
          <a:xfrm>
            <a:off x="36623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568" name="Rectangle 7">
            <a:extLst>
              <a:ext uri="{FF2B5EF4-FFF2-40B4-BE49-F238E27FC236}">
                <a16:creationId xmlns:a16="http://schemas.microsoft.com/office/drawing/2014/main" id="{BAC3F68A-09C2-479E-83E0-6C9BE1BAB63C}"/>
              </a:ext>
            </a:extLst>
          </p:cNvPr>
          <p:cNvSpPr>
            <a:spLocks noChangeArrowheads="1"/>
          </p:cNvSpPr>
          <p:nvPr/>
        </p:nvSpPr>
        <p:spPr bwMode="auto">
          <a:xfrm>
            <a:off x="331311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569" name="Rectangle 8">
            <a:extLst>
              <a:ext uri="{FF2B5EF4-FFF2-40B4-BE49-F238E27FC236}">
                <a16:creationId xmlns:a16="http://schemas.microsoft.com/office/drawing/2014/main" id="{3B9DDF15-1794-4839-95BF-16284A170520}"/>
              </a:ext>
            </a:extLst>
          </p:cNvPr>
          <p:cNvSpPr>
            <a:spLocks noChangeArrowheads="1"/>
          </p:cNvSpPr>
          <p:nvPr/>
        </p:nvSpPr>
        <p:spPr bwMode="auto">
          <a:xfrm>
            <a:off x="2963863" y="207803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570" name="Rectangle 9">
            <a:extLst>
              <a:ext uri="{FF2B5EF4-FFF2-40B4-BE49-F238E27FC236}">
                <a16:creationId xmlns:a16="http://schemas.microsoft.com/office/drawing/2014/main" id="{88F88676-21D8-4CE1-BF0B-8EC0117A6B4B}"/>
              </a:ext>
            </a:extLst>
          </p:cNvPr>
          <p:cNvSpPr>
            <a:spLocks noChangeArrowheads="1"/>
          </p:cNvSpPr>
          <p:nvPr/>
        </p:nvSpPr>
        <p:spPr bwMode="auto">
          <a:xfrm>
            <a:off x="2963863" y="1901825"/>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2024</a:t>
            </a:r>
          </a:p>
        </p:txBody>
      </p:sp>
      <p:sp>
        <p:nvSpPr>
          <p:cNvPr id="9571" name="Rectangle 131">
            <a:extLst>
              <a:ext uri="{FF2B5EF4-FFF2-40B4-BE49-F238E27FC236}">
                <a16:creationId xmlns:a16="http://schemas.microsoft.com/office/drawing/2014/main" id="{003A2C08-CADE-4DE0-8790-ED5536733DFE}"/>
              </a:ext>
            </a:extLst>
          </p:cNvPr>
          <p:cNvSpPr>
            <a:spLocks noChangeArrowheads="1"/>
          </p:cNvSpPr>
          <p:nvPr/>
        </p:nvSpPr>
        <p:spPr bwMode="auto">
          <a:xfrm>
            <a:off x="4329113" y="30956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9572" name="Rectangle 130">
            <a:extLst>
              <a:ext uri="{FF2B5EF4-FFF2-40B4-BE49-F238E27FC236}">
                <a16:creationId xmlns:a16="http://schemas.microsoft.com/office/drawing/2014/main" id="{BFD8C424-DE0F-4CDF-8779-1696B83E16B7}"/>
              </a:ext>
            </a:extLst>
          </p:cNvPr>
          <p:cNvSpPr>
            <a:spLocks noChangeArrowheads="1"/>
          </p:cNvSpPr>
          <p:nvPr/>
        </p:nvSpPr>
        <p:spPr bwMode="auto">
          <a:xfrm>
            <a:off x="3979863" y="30956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573" name="Rectangle 129">
            <a:extLst>
              <a:ext uri="{FF2B5EF4-FFF2-40B4-BE49-F238E27FC236}">
                <a16:creationId xmlns:a16="http://schemas.microsoft.com/office/drawing/2014/main" id="{E93FC5E2-817B-4D73-A07A-452AAE0C1AC2}"/>
              </a:ext>
            </a:extLst>
          </p:cNvPr>
          <p:cNvSpPr>
            <a:spLocks noChangeArrowheads="1"/>
          </p:cNvSpPr>
          <p:nvPr/>
        </p:nvSpPr>
        <p:spPr bwMode="auto">
          <a:xfrm>
            <a:off x="3646488" y="31067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574" name="Rectangle 128">
            <a:extLst>
              <a:ext uri="{FF2B5EF4-FFF2-40B4-BE49-F238E27FC236}">
                <a16:creationId xmlns:a16="http://schemas.microsoft.com/office/drawing/2014/main" id="{6D043E09-50D5-4A13-960A-E81E9A7901A7}"/>
              </a:ext>
            </a:extLst>
          </p:cNvPr>
          <p:cNvSpPr>
            <a:spLocks noChangeArrowheads="1"/>
          </p:cNvSpPr>
          <p:nvPr/>
        </p:nvSpPr>
        <p:spPr bwMode="auto">
          <a:xfrm>
            <a:off x="3357563"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575" name="Rectangle 127">
            <a:extLst>
              <a:ext uri="{FF2B5EF4-FFF2-40B4-BE49-F238E27FC236}">
                <a16:creationId xmlns:a16="http://schemas.microsoft.com/office/drawing/2014/main" id="{7CB74804-72B1-47CA-B458-5D4D221CF1A4}"/>
              </a:ext>
            </a:extLst>
          </p:cNvPr>
          <p:cNvSpPr>
            <a:spLocks noChangeArrowheads="1"/>
          </p:cNvSpPr>
          <p:nvPr/>
        </p:nvSpPr>
        <p:spPr bwMode="auto">
          <a:xfrm>
            <a:off x="3008313"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576" name="Rectangle 126">
            <a:extLst>
              <a:ext uri="{FF2B5EF4-FFF2-40B4-BE49-F238E27FC236}">
                <a16:creationId xmlns:a16="http://schemas.microsoft.com/office/drawing/2014/main" id="{F395B429-F8BC-4155-871D-4566E2D32248}"/>
              </a:ext>
            </a:extLst>
          </p:cNvPr>
          <p:cNvSpPr>
            <a:spLocks noChangeArrowheads="1"/>
          </p:cNvSpPr>
          <p:nvPr/>
        </p:nvSpPr>
        <p:spPr bwMode="auto">
          <a:xfrm>
            <a:off x="5014913" y="2892425"/>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577" name="Rectangle 125">
            <a:extLst>
              <a:ext uri="{FF2B5EF4-FFF2-40B4-BE49-F238E27FC236}">
                <a16:creationId xmlns:a16="http://schemas.microsoft.com/office/drawing/2014/main" id="{3C96BAA1-10B9-40D9-8967-6D76F74A8FDF}"/>
              </a:ext>
            </a:extLst>
          </p:cNvPr>
          <p:cNvSpPr>
            <a:spLocks noChangeArrowheads="1"/>
          </p:cNvSpPr>
          <p:nvPr/>
        </p:nvSpPr>
        <p:spPr bwMode="auto">
          <a:xfrm>
            <a:off x="4630738" y="2894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578" name="Rectangle 124">
            <a:extLst>
              <a:ext uri="{FF2B5EF4-FFF2-40B4-BE49-F238E27FC236}">
                <a16:creationId xmlns:a16="http://schemas.microsoft.com/office/drawing/2014/main" id="{B20BF1CA-B59F-4E7E-8DE7-514953CC9E29}"/>
              </a:ext>
            </a:extLst>
          </p:cNvPr>
          <p:cNvSpPr>
            <a:spLocks noChangeArrowheads="1"/>
          </p:cNvSpPr>
          <p:nvPr/>
        </p:nvSpPr>
        <p:spPr bwMode="auto">
          <a:xfrm>
            <a:off x="4329113" y="28971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579" name="Rectangle 123">
            <a:extLst>
              <a:ext uri="{FF2B5EF4-FFF2-40B4-BE49-F238E27FC236}">
                <a16:creationId xmlns:a16="http://schemas.microsoft.com/office/drawing/2014/main" id="{0965ADB9-0942-4B73-8E81-F548CB7ED95C}"/>
              </a:ext>
            </a:extLst>
          </p:cNvPr>
          <p:cNvSpPr>
            <a:spLocks noChangeArrowheads="1"/>
          </p:cNvSpPr>
          <p:nvPr/>
        </p:nvSpPr>
        <p:spPr bwMode="auto">
          <a:xfrm>
            <a:off x="3979863" y="28971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580" name="Rectangle 122">
            <a:extLst>
              <a:ext uri="{FF2B5EF4-FFF2-40B4-BE49-F238E27FC236}">
                <a16:creationId xmlns:a16="http://schemas.microsoft.com/office/drawing/2014/main" id="{53EF62DD-A0E1-4F3E-AB3E-9218FA7FE2B5}"/>
              </a:ext>
            </a:extLst>
          </p:cNvPr>
          <p:cNvSpPr>
            <a:spLocks noChangeArrowheads="1"/>
          </p:cNvSpPr>
          <p:nvPr/>
        </p:nvSpPr>
        <p:spPr bwMode="auto">
          <a:xfrm>
            <a:off x="3646488" y="28924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581" name="Rectangle 121">
            <a:extLst>
              <a:ext uri="{FF2B5EF4-FFF2-40B4-BE49-F238E27FC236}">
                <a16:creationId xmlns:a16="http://schemas.microsoft.com/office/drawing/2014/main" id="{4C3254ED-ACEB-442D-AE61-DF9C000CDAA2}"/>
              </a:ext>
            </a:extLst>
          </p:cNvPr>
          <p:cNvSpPr>
            <a:spLocks noChangeArrowheads="1"/>
          </p:cNvSpPr>
          <p:nvPr/>
        </p:nvSpPr>
        <p:spPr bwMode="auto">
          <a:xfrm>
            <a:off x="3357563" y="2879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582" name="Rectangle 120">
            <a:extLst>
              <a:ext uri="{FF2B5EF4-FFF2-40B4-BE49-F238E27FC236}">
                <a16:creationId xmlns:a16="http://schemas.microsoft.com/office/drawing/2014/main" id="{F75A5EBF-A8C3-4B43-B9B0-83CFB8C464E8}"/>
              </a:ext>
            </a:extLst>
          </p:cNvPr>
          <p:cNvSpPr>
            <a:spLocks noChangeArrowheads="1"/>
          </p:cNvSpPr>
          <p:nvPr/>
        </p:nvSpPr>
        <p:spPr bwMode="auto">
          <a:xfrm>
            <a:off x="3008313" y="2879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583" name="Rectangle 119">
            <a:extLst>
              <a:ext uri="{FF2B5EF4-FFF2-40B4-BE49-F238E27FC236}">
                <a16:creationId xmlns:a16="http://schemas.microsoft.com/office/drawing/2014/main" id="{9FEFF509-8374-4266-8EF5-3E4CE4075B3D}"/>
              </a:ext>
            </a:extLst>
          </p:cNvPr>
          <p:cNvSpPr>
            <a:spLocks noChangeArrowheads="1"/>
          </p:cNvSpPr>
          <p:nvPr/>
        </p:nvSpPr>
        <p:spPr bwMode="auto">
          <a:xfrm>
            <a:off x="5014913" y="2678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584" name="Rectangle 118">
            <a:extLst>
              <a:ext uri="{FF2B5EF4-FFF2-40B4-BE49-F238E27FC236}">
                <a16:creationId xmlns:a16="http://schemas.microsoft.com/office/drawing/2014/main" id="{AF374D0D-DFEA-44E8-86B5-80E6592C0281}"/>
              </a:ext>
            </a:extLst>
          </p:cNvPr>
          <p:cNvSpPr>
            <a:spLocks noChangeArrowheads="1"/>
          </p:cNvSpPr>
          <p:nvPr/>
        </p:nvSpPr>
        <p:spPr bwMode="auto">
          <a:xfrm>
            <a:off x="4630738" y="26797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585" name="Rectangle 117">
            <a:extLst>
              <a:ext uri="{FF2B5EF4-FFF2-40B4-BE49-F238E27FC236}">
                <a16:creationId xmlns:a16="http://schemas.microsoft.com/office/drawing/2014/main" id="{112E3FEE-FD42-4E4A-B639-B62E9AA31B4F}"/>
              </a:ext>
            </a:extLst>
          </p:cNvPr>
          <p:cNvSpPr>
            <a:spLocks noChangeArrowheads="1"/>
          </p:cNvSpPr>
          <p:nvPr/>
        </p:nvSpPr>
        <p:spPr bwMode="auto">
          <a:xfrm>
            <a:off x="4329113" y="26828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586" name="Rectangle 116">
            <a:extLst>
              <a:ext uri="{FF2B5EF4-FFF2-40B4-BE49-F238E27FC236}">
                <a16:creationId xmlns:a16="http://schemas.microsoft.com/office/drawing/2014/main" id="{EBAD0D10-5662-4CB5-9AF5-E1B944AE113A}"/>
              </a:ext>
            </a:extLst>
          </p:cNvPr>
          <p:cNvSpPr>
            <a:spLocks noChangeArrowheads="1"/>
          </p:cNvSpPr>
          <p:nvPr/>
        </p:nvSpPr>
        <p:spPr bwMode="auto">
          <a:xfrm>
            <a:off x="3979863" y="26828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587" name="Rectangle 115">
            <a:extLst>
              <a:ext uri="{FF2B5EF4-FFF2-40B4-BE49-F238E27FC236}">
                <a16:creationId xmlns:a16="http://schemas.microsoft.com/office/drawing/2014/main" id="{3045F4A4-8B90-416D-BBDB-08F2CE568EEF}"/>
              </a:ext>
            </a:extLst>
          </p:cNvPr>
          <p:cNvSpPr>
            <a:spLocks noChangeArrowheads="1"/>
          </p:cNvSpPr>
          <p:nvPr/>
        </p:nvSpPr>
        <p:spPr bwMode="auto">
          <a:xfrm>
            <a:off x="3646488" y="26781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588" name="Rectangle 114">
            <a:extLst>
              <a:ext uri="{FF2B5EF4-FFF2-40B4-BE49-F238E27FC236}">
                <a16:creationId xmlns:a16="http://schemas.microsoft.com/office/drawing/2014/main" id="{0F9F9665-F0AF-4183-A3C8-081689908AD4}"/>
              </a:ext>
            </a:extLst>
          </p:cNvPr>
          <p:cNvSpPr>
            <a:spLocks noChangeArrowheads="1"/>
          </p:cNvSpPr>
          <p:nvPr/>
        </p:nvSpPr>
        <p:spPr bwMode="auto">
          <a:xfrm>
            <a:off x="3357563" y="26654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589" name="Rectangle 113">
            <a:extLst>
              <a:ext uri="{FF2B5EF4-FFF2-40B4-BE49-F238E27FC236}">
                <a16:creationId xmlns:a16="http://schemas.microsoft.com/office/drawing/2014/main" id="{A469C4A8-07C2-4954-A3AF-722B76A5CC48}"/>
              </a:ext>
            </a:extLst>
          </p:cNvPr>
          <p:cNvSpPr>
            <a:spLocks noChangeArrowheads="1"/>
          </p:cNvSpPr>
          <p:nvPr/>
        </p:nvSpPr>
        <p:spPr bwMode="auto">
          <a:xfrm>
            <a:off x="3008313" y="26654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590" name="Rectangle 112">
            <a:extLst>
              <a:ext uri="{FF2B5EF4-FFF2-40B4-BE49-F238E27FC236}">
                <a16:creationId xmlns:a16="http://schemas.microsoft.com/office/drawing/2014/main" id="{99B5B8B2-22BA-4F0E-846A-374FBC67017B}"/>
              </a:ext>
            </a:extLst>
          </p:cNvPr>
          <p:cNvSpPr>
            <a:spLocks noChangeArrowheads="1"/>
          </p:cNvSpPr>
          <p:nvPr/>
        </p:nvSpPr>
        <p:spPr bwMode="auto">
          <a:xfrm>
            <a:off x="5014913" y="24622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591" name="Rectangle 111">
            <a:extLst>
              <a:ext uri="{FF2B5EF4-FFF2-40B4-BE49-F238E27FC236}">
                <a16:creationId xmlns:a16="http://schemas.microsoft.com/office/drawing/2014/main" id="{A1EDD9E4-4038-4F88-8C98-8A83934F340E}"/>
              </a:ext>
            </a:extLst>
          </p:cNvPr>
          <p:cNvSpPr>
            <a:spLocks noChangeArrowheads="1"/>
          </p:cNvSpPr>
          <p:nvPr/>
        </p:nvSpPr>
        <p:spPr bwMode="auto">
          <a:xfrm>
            <a:off x="4630738" y="24638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592" name="Rectangle 110">
            <a:extLst>
              <a:ext uri="{FF2B5EF4-FFF2-40B4-BE49-F238E27FC236}">
                <a16:creationId xmlns:a16="http://schemas.microsoft.com/office/drawing/2014/main" id="{9BE71582-146D-4AF1-BD6B-4D26ABE870FC}"/>
              </a:ext>
            </a:extLst>
          </p:cNvPr>
          <p:cNvSpPr>
            <a:spLocks noChangeArrowheads="1"/>
          </p:cNvSpPr>
          <p:nvPr/>
        </p:nvSpPr>
        <p:spPr bwMode="auto">
          <a:xfrm>
            <a:off x="4329113" y="24669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593" name="Rectangle 109">
            <a:extLst>
              <a:ext uri="{FF2B5EF4-FFF2-40B4-BE49-F238E27FC236}">
                <a16:creationId xmlns:a16="http://schemas.microsoft.com/office/drawing/2014/main" id="{AED8E7C2-1B86-41CF-B8FF-675276EEB771}"/>
              </a:ext>
            </a:extLst>
          </p:cNvPr>
          <p:cNvSpPr>
            <a:spLocks noChangeArrowheads="1"/>
          </p:cNvSpPr>
          <p:nvPr/>
        </p:nvSpPr>
        <p:spPr bwMode="auto">
          <a:xfrm>
            <a:off x="3979863" y="24669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594" name="Rectangle 108">
            <a:extLst>
              <a:ext uri="{FF2B5EF4-FFF2-40B4-BE49-F238E27FC236}">
                <a16:creationId xmlns:a16="http://schemas.microsoft.com/office/drawing/2014/main" id="{F08FEB6D-9F84-4294-9141-A558E1BCA91F}"/>
              </a:ext>
            </a:extLst>
          </p:cNvPr>
          <p:cNvSpPr>
            <a:spLocks noChangeArrowheads="1"/>
          </p:cNvSpPr>
          <p:nvPr/>
        </p:nvSpPr>
        <p:spPr bwMode="auto">
          <a:xfrm>
            <a:off x="3646488" y="24685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595" name="Rectangle 107">
            <a:extLst>
              <a:ext uri="{FF2B5EF4-FFF2-40B4-BE49-F238E27FC236}">
                <a16:creationId xmlns:a16="http://schemas.microsoft.com/office/drawing/2014/main" id="{8F913A95-F796-4EAD-9F0F-C3E9D0500313}"/>
              </a:ext>
            </a:extLst>
          </p:cNvPr>
          <p:cNvSpPr>
            <a:spLocks noChangeArrowheads="1"/>
          </p:cNvSpPr>
          <p:nvPr/>
        </p:nvSpPr>
        <p:spPr bwMode="auto">
          <a:xfrm>
            <a:off x="3357563" y="24558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596" name="Rectangle 106">
            <a:extLst>
              <a:ext uri="{FF2B5EF4-FFF2-40B4-BE49-F238E27FC236}">
                <a16:creationId xmlns:a16="http://schemas.microsoft.com/office/drawing/2014/main" id="{D7C1D450-C2F7-448A-94D6-F0EDD0C0CC5B}"/>
              </a:ext>
            </a:extLst>
          </p:cNvPr>
          <p:cNvSpPr>
            <a:spLocks noChangeArrowheads="1"/>
          </p:cNvSpPr>
          <p:nvPr/>
        </p:nvSpPr>
        <p:spPr bwMode="auto">
          <a:xfrm>
            <a:off x="3008313" y="245586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597" name="Rectangle 105">
            <a:extLst>
              <a:ext uri="{FF2B5EF4-FFF2-40B4-BE49-F238E27FC236}">
                <a16:creationId xmlns:a16="http://schemas.microsoft.com/office/drawing/2014/main" id="{54393971-EAF8-4AA5-ABD1-6813C587628C}"/>
              </a:ext>
            </a:extLst>
          </p:cNvPr>
          <p:cNvSpPr>
            <a:spLocks noChangeArrowheads="1"/>
          </p:cNvSpPr>
          <p:nvPr/>
        </p:nvSpPr>
        <p:spPr bwMode="auto">
          <a:xfrm>
            <a:off x="5014913" y="2255838"/>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598" name="Rectangle 104">
            <a:extLst>
              <a:ext uri="{FF2B5EF4-FFF2-40B4-BE49-F238E27FC236}">
                <a16:creationId xmlns:a16="http://schemas.microsoft.com/office/drawing/2014/main" id="{393782C8-AF24-4963-9CCD-85B925E528FC}"/>
              </a:ext>
            </a:extLst>
          </p:cNvPr>
          <p:cNvSpPr>
            <a:spLocks noChangeArrowheads="1"/>
          </p:cNvSpPr>
          <p:nvPr/>
        </p:nvSpPr>
        <p:spPr bwMode="auto">
          <a:xfrm>
            <a:off x="4630738" y="22558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599" name="Rectangle 103">
            <a:extLst>
              <a:ext uri="{FF2B5EF4-FFF2-40B4-BE49-F238E27FC236}">
                <a16:creationId xmlns:a16="http://schemas.microsoft.com/office/drawing/2014/main" id="{09059888-3B5F-4122-B5CA-4E416155AFB2}"/>
              </a:ext>
            </a:extLst>
          </p:cNvPr>
          <p:cNvSpPr>
            <a:spLocks noChangeArrowheads="1"/>
          </p:cNvSpPr>
          <p:nvPr/>
        </p:nvSpPr>
        <p:spPr bwMode="auto">
          <a:xfrm>
            <a:off x="4329113"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600" name="Rectangle 102">
            <a:extLst>
              <a:ext uri="{FF2B5EF4-FFF2-40B4-BE49-F238E27FC236}">
                <a16:creationId xmlns:a16="http://schemas.microsoft.com/office/drawing/2014/main" id="{4C54E84A-FD2C-4F4E-9B2B-67BD4950B9F9}"/>
              </a:ext>
            </a:extLst>
          </p:cNvPr>
          <p:cNvSpPr>
            <a:spLocks noChangeArrowheads="1"/>
          </p:cNvSpPr>
          <p:nvPr/>
        </p:nvSpPr>
        <p:spPr bwMode="auto">
          <a:xfrm>
            <a:off x="3979863"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601" name="Rectangle 101">
            <a:extLst>
              <a:ext uri="{FF2B5EF4-FFF2-40B4-BE49-F238E27FC236}">
                <a16:creationId xmlns:a16="http://schemas.microsoft.com/office/drawing/2014/main" id="{30A68673-F1E0-4DCA-8B4F-A6F494DCB697}"/>
              </a:ext>
            </a:extLst>
          </p:cNvPr>
          <p:cNvSpPr>
            <a:spLocks noChangeArrowheads="1"/>
          </p:cNvSpPr>
          <p:nvPr/>
        </p:nvSpPr>
        <p:spPr bwMode="auto">
          <a:xfrm>
            <a:off x="3648075" y="22590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602" name="Line 838">
            <a:extLst>
              <a:ext uri="{FF2B5EF4-FFF2-40B4-BE49-F238E27FC236}">
                <a16:creationId xmlns:a16="http://schemas.microsoft.com/office/drawing/2014/main" id="{BA25E969-153F-4824-A67C-FCD9EF9CC69E}"/>
              </a:ext>
            </a:extLst>
          </p:cNvPr>
          <p:cNvSpPr>
            <a:spLocks noChangeShapeType="1"/>
          </p:cNvSpPr>
          <p:nvPr/>
        </p:nvSpPr>
        <p:spPr bwMode="auto">
          <a:xfrm flipV="1">
            <a:off x="3065463" y="206216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603" name="Rectangle 133">
            <a:extLst>
              <a:ext uri="{FF2B5EF4-FFF2-40B4-BE49-F238E27FC236}">
                <a16:creationId xmlns:a16="http://schemas.microsoft.com/office/drawing/2014/main" id="{267FA766-6E25-4E60-96DF-C70107050108}"/>
              </a:ext>
            </a:extLst>
          </p:cNvPr>
          <p:cNvSpPr>
            <a:spLocks noChangeArrowheads="1"/>
          </p:cNvSpPr>
          <p:nvPr/>
        </p:nvSpPr>
        <p:spPr bwMode="auto">
          <a:xfrm>
            <a:off x="3346450" y="22463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9604" name="Rectangle 132">
            <a:extLst>
              <a:ext uri="{FF2B5EF4-FFF2-40B4-BE49-F238E27FC236}">
                <a16:creationId xmlns:a16="http://schemas.microsoft.com/office/drawing/2014/main" id="{8C2F5A13-829F-473D-88E2-E1E2B40BBEA2}"/>
              </a:ext>
            </a:extLst>
          </p:cNvPr>
          <p:cNvSpPr>
            <a:spLocks noChangeArrowheads="1"/>
          </p:cNvSpPr>
          <p:nvPr/>
        </p:nvSpPr>
        <p:spPr bwMode="auto">
          <a:xfrm>
            <a:off x="2971800" y="22510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605" name="Rectangle 133">
            <a:extLst>
              <a:ext uri="{FF2B5EF4-FFF2-40B4-BE49-F238E27FC236}">
                <a16:creationId xmlns:a16="http://schemas.microsoft.com/office/drawing/2014/main" id="{5CCBA07F-13FB-4B53-82C8-87A9DAA14D8E}"/>
              </a:ext>
            </a:extLst>
          </p:cNvPr>
          <p:cNvSpPr>
            <a:spLocks noChangeArrowheads="1"/>
          </p:cNvSpPr>
          <p:nvPr/>
        </p:nvSpPr>
        <p:spPr bwMode="auto">
          <a:xfrm>
            <a:off x="5018088" y="309403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606" name="Rectangle 132">
            <a:extLst>
              <a:ext uri="{FF2B5EF4-FFF2-40B4-BE49-F238E27FC236}">
                <a16:creationId xmlns:a16="http://schemas.microsoft.com/office/drawing/2014/main" id="{D4A2D825-9B9B-49D9-B27D-220FA7D6A7F0}"/>
              </a:ext>
            </a:extLst>
          </p:cNvPr>
          <p:cNvSpPr>
            <a:spLocks noChangeArrowheads="1"/>
          </p:cNvSpPr>
          <p:nvPr/>
        </p:nvSpPr>
        <p:spPr bwMode="auto">
          <a:xfrm>
            <a:off x="4641850" y="31003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607" name="Rectangle 2">
            <a:extLst>
              <a:ext uri="{FF2B5EF4-FFF2-40B4-BE49-F238E27FC236}">
                <a16:creationId xmlns:a16="http://schemas.microsoft.com/office/drawing/2014/main" id="{8552EAEB-688C-45F3-B184-18D35C2B030C}"/>
              </a:ext>
            </a:extLst>
          </p:cNvPr>
          <p:cNvSpPr>
            <a:spLocks noChangeArrowheads="1"/>
          </p:cNvSpPr>
          <p:nvPr/>
        </p:nvSpPr>
        <p:spPr bwMode="auto">
          <a:xfrm>
            <a:off x="2368550"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608" name="Rectangle 3">
            <a:extLst>
              <a:ext uri="{FF2B5EF4-FFF2-40B4-BE49-F238E27FC236}">
                <a16:creationId xmlns:a16="http://schemas.microsoft.com/office/drawing/2014/main" id="{7F10DA67-A8E2-4F13-B01D-1F9EA0512792}"/>
              </a:ext>
            </a:extLst>
          </p:cNvPr>
          <p:cNvSpPr>
            <a:spLocks noChangeArrowheads="1"/>
          </p:cNvSpPr>
          <p:nvPr/>
        </p:nvSpPr>
        <p:spPr bwMode="auto">
          <a:xfrm>
            <a:off x="2024063"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609" name="Rectangle 4">
            <a:extLst>
              <a:ext uri="{FF2B5EF4-FFF2-40B4-BE49-F238E27FC236}">
                <a16:creationId xmlns:a16="http://schemas.microsoft.com/office/drawing/2014/main" id="{3EAD5A2B-73BE-454D-8C20-28A4503F8E03}"/>
              </a:ext>
            </a:extLst>
          </p:cNvPr>
          <p:cNvSpPr>
            <a:spLocks noChangeArrowheads="1"/>
          </p:cNvSpPr>
          <p:nvPr/>
        </p:nvSpPr>
        <p:spPr bwMode="auto">
          <a:xfrm>
            <a:off x="1679575"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610" name="Rectangle 5">
            <a:extLst>
              <a:ext uri="{FF2B5EF4-FFF2-40B4-BE49-F238E27FC236}">
                <a16:creationId xmlns:a16="http://schemas.microsoft.com/office/drawing/2014/main" id="{8C756EDC-5668-42AF-B717-B37E2E3B4C94}"/>
              </a:ext>
            </a:extLst>
          </p:cNvPr>
          <p:cNvSpPr>
            <a:spLocks noChangeArrowheads="1"/>
          </p:cNvSpPr>
          <p:nvPr/>
        </p:nvSpPr>
        <p:spPr bwMode="auto">
          <a:xfrm>
            <a:off x="1335088"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611" name="Rectangle 6">
            <a:extLst>
              <a:ext uri="{FF2B5EF4-FFF2-40B4-BE49-F238E27FC236}">
                <a16:creationId xmlns:a16="http://schemas.microsoft.com/office/drawing/2014/main" id="{F13D536D-2A1D-46FE-9E14-D1BA76DB1F15}"/>
              </a:ext>
            </a:extLst>
          </p:cNvPr>
          <p:cNvSpPr>
            <a:spLocks noChangeArrowheads="1"/>
          </p:cNvSpPr>
          <p:nvPr/>
        </p:nvSpPr>
        <p:spPr bwMode="auto">
          <a:xfrm>
            <a:off x="990600"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612" name="Rectangle 7">
            <a:extLst>
              <a:ext uri="{FF2B5EF4-FFF2-40B4-BE49-F238E27FC236}">
                <a16:creationId xmlns:a16="http://schemas.microsoft.com/office/drawing/2014/main" id="{FE007E20-F273-4E2F-8AA7-BFAD6B442DAE}"/>
              </a:ext>
            </a:extLst>
          </p:cNvPr>
          <p:cNvSpPr>
            <a:spLocks noChangeArrowheads="1"/>
          </p:cNvSpPr>
          <p:nvPr/>
        </p:nvSpPr>
        <p:spPr bwMode="auto">
          <a:xfrm>
            <a:off x="646113" y="533082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613" name="Rectangle 8">
            <a:extLst>
              <a:ext uri="{FF2B5EF4-FFF2-40B4-BE49-F238E27FC236}">
                <a16:creationId xmlns:a16="http://schemas.microsoft.com/office/drawing/2014/main" id="{E3A8CA59-59D8-48E8-B842-7539A801CFFE}"/>
              </a:ext>
            </a:extLst>
          </p:cNvPr>
          <p:cNvSpPr>
            <a:spLocks noChangeArrowheads="1"/>
          </p:cNvSpPr>
          <p:nvPr/>
        </p:nvSpPr>
        <p:spPr bwMode="auto">
          <a:xfrm>
            <a:off x="301625" y="533082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614" name="Rectangle 9">
            <a:extLst>
              <a:ext uri="{FF2B5EF4-FFF2-40B4-BE49-F238E27FC236}">
                <a16:creationId xmlns:a16="http://schemas.microsoft.com/office/drawing/2014/main" id="{D586B03C-A6FE-4D38-B330-899DA225672A}"/>
              </a:ext>
            </a:extLst>
          </p:cNvPr>
          <p:cNvSpPr>
            <a:spLocks noChangeArrowheads="1"/>
          </p:cNvSpPr>
          <p:nvPr/>
        </p:nvSpPr>
        <p:spPr bwMode="auto">
          <a:xfrm>
            <a:off x="301625" y="520541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2024</a:t>
            </a:r>
          </a:p>
          <a:p>
            <a:pPr algn="ctr" eaLnBrk="1" fontAlgn="b" hangingPunct="1">
              <a:spcBef>
                <a:spcPct val="0"/>
              </a:spcBef>
              <a:buFontTx/>
              <a:buNone/>
            </a:pPr>
            <a:endParaRPr lang="en-US" altLang="en-US" sz="1000" b="1"/>
          </a:p>
        </p:txBody>
      </p:sp>
      <p:sp>
        <p:nvSpPr>
          <p:cNvPr id="9615" name="Rectangle 124">
            <a:extLst>
              <a:ext uri="{FF2B5EF4-FFF2-40B4-BE49-F238E27FC236}">
                <a16:creationId xmlns:a16="http://schemas.microsoft.com/office/drawing/2014/main" id="{4BA06342-2338-4AFF-9841-D8537549317D}"/>
              </a:ext>
            </a:extLst>
          </p:cNvPr>
          <p:cNvSpPr>
            <a:spLocks noChangeArrowheads="1"/>
          </p:cNvSpPr>
          <p:nvPr/>
        </p:nvSpPr>
        <p:spPr bwMode="auto">
          <a:xfrm>
            <a:off x="1357313" y="63611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616" name="Rectangle 123">
            <a:extLst>
              <a:ext uri="{FF2B5EF4-FFF2-40B4-BE49-F238E27FC236}">
                <a16:creationId xmlns:a16="http://schemas.microsoft.com/office/drawing/2014/main" id="{A670B322-B65F-4FBB-8B45-7F78BC8D9734}"/>
              </a:ext>
            </a:extLst>
          </p:cNvPr>
          <p:cNvSpPr>
            <a:spLocks noChangeArrowheads="1"/>
          </p:cNvSpPr>
          <p:nvPr/>
        </p:nvSpPr>
        <p:spPr bwMode="auto">
          <a:xfrm>
            <a:off x="1012825"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9617" name="Rectangle 122">
            <a:extLst>
              <a:ext uri="{FF2B5EF4-FFF2-40B4-BE49-F238E27FC236}">
                <a16:creationId xmlns:a16="http://schemas.microsoft.com/office/drawing/2014/main" id="{35FD0962-6B56-43BA-8B96-E8A32596DE08}"/>
              </a:ext>
            </a:extLst>
          </p:cNvPr>
          <p:cNvSpPr>
            <a:spLocks noChangeArrowheads="1"/>
          </p:cNvSpPr>
          <p:nvPr/>
        </p:nvSpPr>
        <p:spPr bwMode="auto">
          <a:xfrm>
            <a:off x="673100"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618" name="Rectangle 121">
            <a:extLst>
              <a:ext uri="{FF2B5EF4-FFF2-40B4-BE49-F238E27FC236}">
                <a16:creationId xmlns:a16="http://schemas.microsoft.com/office/drawing/2014/main" id="{763F39E0-95F8-4780-8EDA-AA894E7FF26A}"/>
              </a:ext>
            </a:extLst>
          </p:cNvPr>
          <p:cNvSpPr>
            <a:spLocks noChangeArrowheads="1"/>
          </p:cNvSpPr>
          <p:nvPr/>
        </p:nvSpPr>
        <p:spPr bwMode="auto">
          <a:xfrm>
            <a:off x="342900"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619" name="Rectangle 120">
            <a:extLst>
              <a:ext uri="{FF2B5EF4-FFF2-40B4-BE49-F238E27FC236}">
                <a16:creationId xmlns:a16="http://schemas.microsoft.com/office/drawing/2014/main" id="{C37A3BA4-9D7F-43C1-9646-F376883C0F10}"/>
              </a:ext>
            </a:extLst>
          </p:cNvPr>
          <p:cNvSpPr>
            <a:spLocks noChangeArrowheads="1"/>
          </p:cNvSpPr>
          <p:nvPr/>
        </p:nvSpPr>
        <p:spPr bwMode="auto">
          <a:xfrm>
            <a:off x="2363788" y="61468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620" name="Rectangle 119">
            <a:extLst>
              <a:ext uri="{FF2B5EF4-FFF2-40B4-BE49-F238E27FC236}">
                <a16:creationId xmlns:a16="http://schemas.microsoft.com/office/drawing/2014/main" id="{F77BA9C4-D0D7-4BB6-86B9-CB15430FCDB3}"/>
              </a:ext>
            </a:extLst>
          </p:cNvPr>
          <p:cNvSpPr>
            <a:spLocks noChangeArrowheads="1"/>
          </p:cNvSpPr>
          <p:nvPr/>
        </p:nvSpPr>
        <p:spPr bwMode="auto">
          <a:xfrm>
            <a:off x="2017713" y="6145213"/>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621" name="Rectangle 118">
            <a:extLst>
              <a:ext uri="{FF2B5EF4-FFF2-40B4-BE49-F238E27FC236}">
                <a16:creationId xmlns:a16="http://schemas.microsoft.com/office/drawing/2014/main" id="{DF8AF7B1-0E5D-4A97-9A5E-A06EF5490E90}"/>
              </a:ext>
            </a:extLst>
          </p:cNvPr>
          <p:cNvSpPr>
            <a:spLocks noChangeArrowheads="1"/>
          </p:cNvSpPr>
          <p:nvPr/>
        </p:nvSpPr>
        <p:spPr bwMode="auto">
          <a:xfrm>
            <a:off x="1655763" y="61483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622" name="Rectangle 117">
            <a:extLst>
              <a:ext uri="{FF2B5EF4-FFF2-40B4-BE49-F238E27FC236}">
                <a16:creationId xmlns:a16="http://schemas.microsoft.com/office/drawing/2014/main" id="{0C7E78A7-CB6A-49EA-8EFA-205F2536712E}"/>
              </a:ext>
            </a:extLst>
          </p:cNvPr>
          <p:cNvSpPr>
            <a:spLocks noChangeArrowheads="1"/>
          </p:cNvSpPr>
          <p:nvPr/>
        </p:nvSpPr>
        <p:spPr bwMode="auto">
          <a:xfrm>
            <a:off x="1357313" y="61483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623" name="Rectangle 116">
            <a:extLst>
              <a:ext uri="{FF2B5EF4-FFF2-40B4-BE49-F238E27FC236}">
                <a16:creationId xmlns:a16="http://schemas.microsoft.com/office/drawing/2014/main" id="{CA10FE90-BDBE-48D7-BE0D-281CA6024471}"/>
              </a:ext>
            </a:extLst>
          </p:cNvPr>
          <p:cNvSpPr>
            <a:spLocks noChangeArrowheads="1"/>
          </p:cNvSpPr>
          <p:nvPr/>
        </p:nvSpPr>
        <p:spPr bwMode="auto">
          <a:xfrm>
            <a:off x="1012825" y="61483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624" name="Rectangle 115">
            <a:extLst>
              <a:ext uri="{FF2B5EF4-FFF2-40B4-BE49-F238E27FC236}">
                <a16:creationId xmlns:a16="http://schemas.microsoft.com/office/drawing/2014/main" id="{0436F4F9-988B-4785-BDFC-33C829909EFA}"/>
              </a:ext>
            </a:extLst>
          </p:cNvPr>
          <p:cNvSpPr>
            <a:spLocks noChangeArrowheads="1"/>
          </p:cNvSpPr>
          <p:nvPr/>
        </p:nvSpPr>
        <p:spPr bwMode="auto">
          <a:xfrm>
            <a:off x="673100" y="61483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625" name="Rectangle 114">
            <a:extLst>
              <a:ext uri="{FF2B5EF4-FFF2-40B4-BE49-F238E27FC236}">
                <a16:creationId xmlns:a16="http://schemas.microsoft.com/office/drawing/2014/main" id="{08DCB144-897E-4415-9CF1-3F8E47957966}"/>
              </a:ext>
            </a:extLst>
          </p:cNvPr>
          <p:cNvSpPr>
            <a:spLocks noChangeArrowheads="1"/>
          </p:cNvSpPr>
          <p:nvPr/>
        </p:nvSpPr>
        <p:spPr bwMode="auto">
          <a:xfrm>
            <a:off x="342900" y="6132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626" name="Rectangle 113">
            <a:extLst>
              <a:ext uri="{FF2B5EF4-FFF2-40B4-BE49-F238E27FC236}">
                <a16:creationId xmlns:a16="http://schemas.microsoft.com/office/drawing/2014/main" id="{B265D7F5-F498-4123-9D77-6A0F511AE3A6}"/>
              </a:ext>
            </a:extLst>
          </p:cNvPr>
          <p:cNvSpPr>
            <a:spLocks noChangeArrowheads="1"/>
          </p:cNvSpPr>
          <p:nvPr/>
        </p:nvSpPr>
        <p:spPr bwMode="auto">
          <a:xfrm>
            <a:off x="2363788" y="59182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627" name="Rectangle 112">
            <a:extLst>
              <a:ext uri="{FF2B5EF4-FFF2-40B4-BE49-F238E27FC236}">
                <a16:creationId xmlns:a16="http://schemas.microsoft.com/office/drawing/2014/main" id="{FD95BFC3-D064-41F9-BDDD-4B706953B694}"/>
              </a:ext>
            </a:extLst>
          </p:cNvPr>
          <p:cNvSpPr>
            <a:spLocks noChangeArrowheads="1"/>
          </p:cNvSpPr>
          <p:nvPr/>
        </p:nvSpPr>
        <p:spPr bwMode="auto">
          <a:xfrm>
            <a:off x="201771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628" name="Rectangle 111">
            <a:extLst>
              <a:ext uri="{FF2B5EF4-FFF2-40B4-BE49-F238E27FC236}">
                <a16:creationId xmlns:a16="http://schemas.microsoft.com/office/drawing/2014/main" id="{F29DAEB5-02F4-4185-AF6B-A0B7C1060C1E}"/>
              </a:ext>
            </a:extLst>
          </p:cNvPr>
          <p:cNvSpPr>
            <a:spLocks noChangeArrowheads="1"/>
          </p:cNvSpPr>
          <p:nvPr/>
        </p:nvSpPr>
        <p:spPr bwMode="auto">
          <a:xfrm>
            <a:off x="165576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629" name="Rectangle 110">
            <a:extLst>
              <a:ext uri="{FF2B5EF4-FFF2-40B4-BE49-F238E27FC236}">
                <a16:creationId xmlns:a16="http://schemas.microsoft.com/office/drawing/2014/main" id="{FAA87C96-68C8-40C6-B4A8-1FF84704186B}"/>
              </a:ext>
            </a:extLst>
          </p:cNvPr>
          <p:cNvSpPr>
            <a:spLocks noChangeArrowheads="1"/>
          </p:cNvSpPr>
          <p:nvPr/>
        </p:nvSpPr>
        <p:spPr bwMode="auto">
          <a:xfrm>
            <a:off x="1357313" y="59182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630" name="Rectangle 109">
            <a:extLst>
              <a:ext uri="{FF2B5EF4-FFF2-40B4-BE49-F238E27FC236}">
                <a16:creationId xmlns:a16="http://schemas.microsoft.com/office/drawing/2014/main" id="{1E24BF48-4BDD-48AA-9B6C-31969569BA3C}"/>
              </a:ext>
            </a:extLst>
          </p:cNvPr>
          <p:cNvSpPr>
            <a:spLocks noChangeArrowheads="1"/>
          </p:cNvSpPr>
          <p:nvPr/>
        </p:nvSpPr>
        <p:spPr bwMode="auto">
          <a:xfrm>
            <a:off x="1012825" y="59182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631" name="Rectangle 108">
            <a:extLst>
              <a:ext uri="{FF2B5EF4-FFF2-40B4-BE49-F238E27FC236}">
                <a16:creationId xmlns:a16="http://schemas.microsoft.com/office/drawing/2014/main" id="{9245FC00-28D7-4690-8085-DCCEA18E453D}"/>
              </a:ext>
            </a:extLst>
          </p:cNvPr>
          <p:cNvSpPr>
            <a:spLocks noChangeArrowheads="1"/>
          </p:cNvSpPr>
          <p:nvPr/>
        </p:nvSpPr>
        <p:spPr bwMode="auto">
          <a:xfrm>
            <a:off x="673100" y="59182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632" name="Rectangle 107">
            <a:extLst>
              <a:ext uri="{FF2B5EF4-FFF2-40B4-BE49-F238E27FC236}">
                <a16:creationId xmlns:a16="http://schemas.microsoft.com/office/drawing/2014/main" id="{C8034F26-1C5F-4ABB-9E6D-7ACA89E5A69C}"/>
              </a:ext>
            </a:extLst>
          </p:cNvPr>
          <p:cNvSpPr>
            <a:spLocks noChangeArrowheads="1"/>
          </p:cNvSpPr>
          <p:nvPr/>
        </p:nvSpPr>
        <p:spPr bwMode="auto">
          <a:xfrm>
            <a:off x="342900" y="5902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633" name="Rectangle 106">
            <a:extLst>
              <a:ext uri="{FF2B5EF4-FFF2-40B4-BE49-F238E27FC236}">
                <a16:creationId xmlns:a16="http://schemas.microsoft.com/office/drawing/2014/main" id="{07406E97-69E5-4465-9027-05CEB9493580}"/>
              </a:ext>
            </a:extLst>
          </p:cNvPr>
          <p:cNvSpPr>
            <a:spLocks noChangeArrowheads="1"/>
          </p:cNvSpPr>
          <p:nvPr/>
        </p:nvSpPr>
        <p:spPr bwMode="auto">
          <a:xfrm>
            <a:off x="2363788"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634" name="Rectangle 105">
            <a:extLst>
              <a:ext uri="{FF2B5EF4-FFF2-40B4-BE49-F238E27FC236}">
                <a16:creationId xmlns:a16="http://schemas.microsoft.com/office/drawing/2014/main" id="{01DE15B3-46C4-4273-85CD-98480F7ABF0D}"/>
              </a:ext>
            </a:extLst>
          </p:cNvPr>
          <p:cNvSpPr>
            <a:spLocks noChangeArrowheads="1"/>
          </p:cNvSpPr>
          <p:nvPr/>
        </p:nvSpPr>
        <p:spPr bwMode="auto">
          <a:xfrm>
            <a:off x="201771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635" name="Rectangle 104">
            <a:extLst>
              <a:ext uri="{FF2B5EF4-FFF2-40B4-BE49-F238E27FC236}">
                <a16:creationId xmlns:a16="http://schemas.microsoft.com/office/drawing/2014/main" id="{6E0D4633-611D-44CC-A0DD-3227FE0FF95B}"/>
              </a:ext>
            </a:extLst>
          </p:cNvPr>
          <p:cNvSpPr>
            <a:spLocks noChangeArrowheads="1"/>
          </p:cNvSpPr>
          <p:nvPr/>
        </p:nvSpPr>
        <p:spPr bwMode="auto">
          <a:xfrm>
            <a:off x="165576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636" name="Rectangle 103">
            <a:extLst>
              <a:ext uri="{FF2B5EF4-FFF2-40B4-BE49-F238E27FC236}">
                <a16:creationId xmlns:a16="http://schemas.microsoft.com/office/drawing/2014/main" id="{0AF46693-4942-479E-836C-E6A0A7313DD9}"/>
              </a:ext>
            </a:extLst>
          </p:cNvPr>
          <p:cNvSpPr>
            <a:spLocks noChangeArrowheads="1"/>
          </p:cNvSpPr>
          <p:nvPr/>
        </p:nvSpPr>
        <p:spPr bwMode="auto">
          <a:xfrm>
            <a:off x="1357313" y="5688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637" name="Rectangle 102">
            <a:extLst>
              <a:ext uri="{FF2B5EF4-FFF2-40B4-BE49-F238E27FC236}">
                <a16:creationId xmlns:a16="http://schemas.microsoft.com/office/drawing/2014/main" id="{E2C07799-C850-41F7-8D36-6892224DBBDC}"/>
              </a:ext>
            </a:extLst>
          </p:cNvPr>
          <p:cNvSpPr>
            <a:spLocks noChangeArrowheads="1"/>
          </p:cNvSpPr>
          <p:nvPr/>
        </p:nvSpPr>
        <p:spPr bwMode="auto">
          <a:xfrm>
            <a:off x="1012825" y="5688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638" name="Rectangle 101">
            <a:extLst>
              <a:ext uri="{FF2B5EF4-FFF2-40B4-BE49-F238E27FC236}">
                <a16:creationId xmlns:a16="http://schemas.microsoft.com/office/drawing/2014/main" id="{3D587962-4E86-45BB-A611-90199293FF98}"/>
              </a:ext>
            </a:extLst>
          </p:cNvPr>
          <p:cNvSpPr>
            <a:spLocks noChangeArrowheads="1"/>
          </p:cNvSpPr>
          <p:nvPr/>
        </p:nvSpPr>
        <p:spPr bwMode="auto">
          <a:xfrm>
            <a:off x="673100" y="5688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639" name="Rectangle 100">
            <a:extLst>
              <a:ext uri="{FF2B5EF4-FFF2-40B4-BE49-F238E27FC236}">
                <a16:creationId xmlns:a16="http://schemas.microsoft.com/office/drawing/2014/main" id="{E614989D-9338-4505-BB41-4EDF7E8A068C}"/>
              </a:ext>
            </a:extLst>
          </p:cNvPr>
          <p:cNvSpPr>
            <a:spLocks noChangeArrowheads="1"/>
          </p:cNvSpPr>
          <p:nvPr/>
        </p:nvSpPr>
        <p:spPr bwMode="auto">
          <a:xfrm>
            <a:off x="342900" y="5675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640" name="Rectangle 99">
            <a:extLst>
              <a:ext uri="{FF2B5EF4-FFF2-40B4-BE49-F238E27FC236}">
                <a16:creationId xmlns:a16="http://schemas.microsoft.com/office/drawing/2014/main" id="{CC6A18DD-6BA3-4903-9B60-F4ED9676F5ED}"/>
              </a:ext>
            </a:extLst>
          </p:cNvPr>
          <p:cNvSpPr>
            <a:spLocks noChangeArrowheads="1"/>
          </p:cNvSpPr>
          <p:nvPr/>
        </p:nvSpPr>
        <p:spPr bwMode="auto">
          <a:xfrm>
            <a:off x="2363788"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641" name="Rectangle 98">
            <a:extLst>
              <a:ext uri="{FF2B5EF4-FFF2-40B4-BE49-F238E27FC236}">
                <a16:creationId xmlns:a16="http://schemas.microsoft.com/office/drawing/2014/main" id="{A2B8AE99-72E1-4FD7-BFAC-EB2C96C2F94E}"/>
              </a:ext>
            </a:extLst>
          </p:cNvPr>
          <p:cNvSpPr>
            <a:spLocks noChangeArrowheads="1"/>
          </p:cNvSpPr>
          <p:nvPr/>
        </p:nvSpPr>
        <p:spPr bwMode="auto">
          <a:xfrm>
            <a:off x="201771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642" name="Rectangle 97">
            <a:extLst>
              <a:ext uri="{FF2B5EF4-FFF2-40B4-BE49-F238E27FC236}">
                <a16:creationId xmlns:a16="http://schemas.microsoft.com/office/drawing/2014/main" id="{D311111E-6C5F-4418-BE03-F9BE955066A2}"/>
              </a:ext>
            </a:extLst>
          </p:cNvPr>
          <p:cNvSpPr>
            <a:spLocks noChangeArrowheads="1"/>
          </p:cNvSpPr>
          <p:nvPr/>
        </p:nvSpPr>
        <p:spPr bwMode="auto">
          <a:xfrm>
            <a:off x="165576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643" name="Rectangle 96">
            <a:extLst>
              <a:ext uri="{FF2B5EF4-FFF2-40B4-BE49-F238E27FC236}">
                <a16:creationId xmlns:a16="http://schemas.microsoft.com/office/drawing/2014/main" id="{D3C96A31-9BC0-467C-BFE8-FDD80F464D0D}"/>
              </a:ext>
            </a:extLst>
          </p:cNvPr>
          <p:cNvSpPr>
            <a:spLocks noChangeArrowheads="1"/>
          </p:cNvSpPr>
          <p:nvPr/>
        </p:nvSpPr>
        <p:spPr bwMode="auto">
          <a:xfrm>
            <a:off x="1357313" y="5461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644" name="Rectangle 95">
            <a:extLst>
              <a:ext uri="{FF2B5EF4-FFF2-40B4-BE49-F238E27FC236}">
                <a16:creationId xmlns:a16="http://schemas.microsoft.com/office/drawing/2014/main" id="{EF233A7F-6BAD-4A6A-ACBF-A588F4F57897}"/>
              </a:ext>
            </a:extLst>
          </p:cNvPr>
          <p:cNvSpPr>
            <a:spLocks noChangeArrowheads="1"/>
          </p:cNvSpPr>
          <p:nvPr/>
        </p:nvSpPr>
        <p:spPr bwMode="auto">
          <a:xfrm>
            <a:off x="1012825" y="54610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645" name="Rectangle 94">
            <a:extLst>
              <a:ext uri="{FF2B5EF4-FFF2-40B4-BE49-F238E27FC236}">
                <a16:creationId xmlns:a16="http://schemas.microsoft.com/office/drawing/2014/main" id="{03ABAF28-83CE-4305-9EAB-3F66B577504E}"/>
              </a:ext>
            </a:extLst>
          </p:cNvPr>
          <p:cNvSpPr>
            <a:spLocks noChangeArrowheads="1"/>
          </p:cNvSpPr>
          <p:nvPr/>
        </p:nvSpPr>
        <p:spPr bwMode="auto">
          <a:xfrm>
            <a:off x="673100" y="54610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646" name="Rectangle 93">
            <a:extLst>
              <a:ext uri="{FF2B5EF4-FFF2-40B4-BE49-F238E27FC236}">
                <a16:creationId xmlns:a16="http://schemas.microsoft.com/office/drawing/2014/main" id="{23CA7814-0961-4F1B-9753-EB9FF9E19C49}"/>
              </a:ext>
            </a:extLst>
          </p:cNvPr>
          <p:cNvSpPr>
            <a:spLocks noChangeArrowheads="1"/>
          </p:cNvSpPr>
          <p:nvPr/>
        </p:nvSpPr>
        <p:spPr bwMode="auto">
          <a:xfrm>
            <a:off x="342900" y="54625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647" name="Rectangle 126">
            <a:extLst>
              <a:ext uri="{FF2B5EF4-FFF2-40B4-BE49-F238E27FC236}">
                <a16:creationId xmlns:a16="http://schemas.microsoft.com/office/drawing/2014/main" id="{02035AD3-16A5-4B62-9674-A6D8113D3825}"/>
              </a:ext>
            </a:extLst>
          </p:cNvPr>
          <p:cNvSpPr>
            <a:spLocks noChangeArrowheads="1"/>
          </p:cNvSpPr>
          <p:nvPr/>
        </p:nvSpPr>
        <p:spPr bwMode="auto">
          <a:xfrm>
            <a:off x="2351088" y="6365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9648" name="Rectangle 126">
            <a:extLst>
              <a:ext uri="{FF2B5EF4-FFF2-40B4-BE49-F238E27FC236}">
                <a16:creationId xmlns:a16="http://schemas.microsoft.com/office/drawing/2014/main" id="{81800BC3-BD0E-4B87-9860-B6EAB22E1FB9}"/>
              </a:ext>
            </a:extLst>
          </p:cNvPr>
          <p:cNvSpPr>
            <a:spLocks noChangeArrowheads="1"/>
          </p:cNvSpPr>
          <p:nvPr/>
        </p:nvSpPr>
        <p:spPr bwMode="auto">
          <a:xfrm>
            <a:off x="2035175" y="6361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649" name="Rectangle 125">
            <a:extLst>
              <a:ext uri="{FF2B5EF4-FFF2-40B4-BE49-F238E27FC236}">
                <a16:creationId xmlns:a16="http://schemas.microsoft.com/office/drawing/2014/main" id="{5C0F4061-A812-4625-9CFD-B85C4EE3A1F7}"/>
              </a:ext>
            </a:extLst>
          </p:cNvPr>
          <p:cNvSpPr>
            <a:spLocks noChangeArrowheads="1"/>
          </p:cNvSpPr>
          <p:nvPr/>
        </p:nvSpPr>
        <p:spPr bwMode="auto">
          <a:xfrm>
            <a:off x="1671638" y="63611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650" name="Rectangle 13">
            <a:extLst>
              <a:ext uri="{FF2B5EF4-FFF2-40B4-BE49-F238E27FC236}">
                <a16:creationId xmlns:a16="http://schemas.microsoft.com/office/drawing/2014/main" id="{838F1E87-B108-4553-ADF9-0C24DEFE187A}"/>
              </a:ext>
            </a:extLst>
          </p:cNvPr>
          <p:cNvSpPr>
            <a:spLocks noChangeArrowheads="1"/>
          </p:cNvSpPr>
          <p:nvPr/>
        </p:nvSpPr>
        <p:spPr bwMode="auto">
          <a:xfrm>
            <a:off x="2317750" y="14097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9651" name="Rectangle 14">
            <a:extLst>
              <a:ext uri="{FF2B5EF4-FFF2-40B4-BE49-F238E27FC236}">
                <a16:creationId xmlns:a16="http://schemas.microsoft.com/office/drawing/2014/main" id="{FB12AFC2-173E-4A03-968E-35E22A20663D}"/>
              </a:ext>
            </a:extLst>
          </p:cNvPr>
          <p:cNvSpPr>
            <a:spLocks noChangeArrowheads="1"/>
          </p:cNvSpPr>
          <p:nvPr/>
        </p:nvSpPr>
        <p:spPr bwMode="auto">
          <a:xfrm>
            <a:off x="1958975" y="1403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652" name="Rectangle 13">
            <a:extLst>
              <a:ext uri="{FF2B5EF4-FFF2-40B4-BE49-F238E27FC236}">
                <a16:creationId xmlns:a16="http://schemas.microsoft.com/office/drawing/2014/main" id="{8FB237A7-411C-423A-B4EF-52BA8366A8C1}"/>
              </a:ext>
            </a:extLst>
          </p:cNvPr>
          <p:cNvSpPr>
            <a:spLocks noChangeArrowheads="1"/>
          </p:cNvSpPr>
          <p:nvPr/>
        </p:nvSpPr>
        <p:spPr bwMode="auto">
          <a:xfrm>
            <a:off x="1625600" y="14097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653" name="Rectangle 14">
            <a:extLst>
              <a:ext uri="{FF2B5EF4-FFF2-40B4-BE49-F238E27FC236}">
                <a16:creationId xmlns:a16="http://schemas.microsoft.com/office/drawing/2014/main" id="{E6165F36-1B1E-426E-BBB5-615A17E36ED5}"/>
              </a:ext>
            </a:extLst>
          </p:cNvPr>
          <p:cNvSpPr>
            <a:spLocks noChangeArrowheads="1"/>
          </p:cNvSpPr>
          <p:nvPr/>
        </p:nvSpPr>
        <p:spPr bwMode="auto">
          <a:xfrm>
            <a:off x="1339850" y="1403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654" name="Rectangle 2">
            <a:extLst>
              <a:ext uri="{FF2B5EF4-FFF2-40B4-BE49-F238E27FC236}">
                <a16:creationId xmlns:a16="http://schemas.microsoft.com/office/drawing/2014/main" id="{01506226-5EDD-4369-AA9F-76883FDF16D3}"/>
              </a:ext>
            </a:extLst>
          </p:cNvPr>
          <p:cNvSpPr>
            <a:spLocks noChangeArrowheads="1"/>
          </p:cNvSpPr>
          <p:nvPr/>
        </p:nvSpPr>
        <p:spPr bwMode="auto">
          <a:xfrm>
            <a:off x="5072063"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655" name="Rectangle 3">
            <a:extLst>
              <a:ext uri="{FF2B5EF4-FFF2-40B4-BE49-F238E27FC236}">
                <a16:creationId xmlns:a16="http://schemas.microsoft.com/office/drawing/2014/main" id="{13B87B23-D06D-42BE-BBC2-EA506EE9F5AA}"/>
              </a:ext>
            </a:extLst>
          </p:cNvPr>
          <p:cNvSpPr>
            <a:spLocks noChangeArrowheads="1"/>
          </p:cNvSpPr>
          <p:nvPr/>
        </p:nvSpPr>
        <p:spPr bwMode="auto">
          <a:xfrm>
            <a:off x="4727575"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656" name="Rectangle 4">
            <a:extLst>
              <a:ext uri="{FF2B5EF4-FFF2-40B4-BE49-F238E27FC236}">
                <a16:creationId xmlns:a16="http://schemas.microsoft.com/office/drawing/2014/main" id="{777078D2-29C7-4E81-9E44-5EFDA1B78FD7}"/>
              </a:ext>
            </a:extLst>
          </p:cNvPr>
          <p:cNvSpPr>
            <a:spLocks noChangeArrowheads="1"/>
          </p:cNvSpPr>
          <p:nvPr/>
        </p:nvSpPr>
        <p:spPr bwMode="auto">
          <a:xfrm>
            <a:off x="4383088"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657" name="Rectangle 5">
            <a:extLst>
              <a:ext uri="{FF2B5EF4-FFF2-40B4-BE49-F238E27FC236}">
                <a16:creationId xmlns:a16="http://schemas.microsoft.com/office/drawing/2014/main" id="{54D22A0D-84CC-4D0F-B93F-C5E8DB01A2AC}"/>
              </a:ext>
            </a:extLst>
          </p:cNvPr>
          <p:cNvSpPr>
            <a:spLocks noChangeArrowheads="1"/>
          </p:cNvSpPr>
          <p:nvPr/>
        </p:nvSpPr>
        <p:spPr bwMode="auto">
          <a:xfrm>
            <a:off x="4038600"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658" name="Rectangle 6">
            <a:extLst>
              <a:ext uri="{FF2B5EF4-FFF2-40B4-BE49-F238E27FC236}">
                <a16:creationId xmlns:a16="http://schemas.microsoft.com/office/drawing/2014/main" id="{504E26CC-027C-4845-8000-7D120B9005DF}"/>
              </a:ext>
            </a:extLst>
          </p:cNvPr>
          <p:cNvSpPr>
            <a:spLocks noChangeArrowheads="1"/>
          </p:cNvSpPr>
          <p:nvPr/>
        </p:nvSpPr>
        <p:spPr bwMode="auto">
          <a:xfrm>
            <a:off x="3694113" y="309563"/>
            <a:ext cx="344487"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659" name="Rectangle 7">
            <a:extLst>
              <a:ext uri="{FF2B5EF4-FFF2-40B4-BE49-F238E27FC236}">
                <a16:creationId xmlns:a16="http://schemas.microsoft.com/office/drawing/2014/main" id="{F71FD936-26DA-4587-A132-0A924FB08312}"/>
              </a:ext>
            </a:extLst>
          </p:cNvPr>
          <p:cNvSpPr>
            <a:spLocks noChangeArrowheads="1"/>
          </p:cNvSpPr>
          <p:nvPr/>
        </p:nvSpPr>
        <p:spPr bwMode="auto">
          <a:xfrm>
            <a:off x="3349625" y="309563"/>
            <a:ext cx="344488"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660" name="Rectangle 8">
            <a:extLst>
              <a:ext uri="{FF2B5EF4-FFF2-40B4-BE49-F238E27FC236}">
                <a16:creationId xmlns:a16="http://schemas.microsoft.com/office/drawing/2014/main" id="{0D07797A-B8F2-44D1-A533-CD943612FEE4}"/>
              </a:ext>
            </a:extLst>
          </p:cNvPr>
          <p:cNvSpPr>
            <a:spLocks noChangeArrowheads="1"/>
          </p:cNvSpPr>
          <p:nvPr/>
        </p:nvSpPr>
        <p:spPr bwMode="auto">
          <a:xfrm>
            <a:off x="3000375" y="309563"/>
            <a:ext cx="349250" cy="12223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661" name="Rectangle 9">
            <a:extLst>
              <a:ext uri="{FF2B5EF4-FFF2-40B4-BE49-F238E27FC236}">
                <a16:creationId xmlns:a16="http://schemas.microsoft.com/office/drawing/2014/main" id="{D67D9F8A-41FA-4CA2-B7AA-3CAF17B14DF9}"/>
              </a:ext>
            </a:extLst>
          </p:cNvPr>
          <p:cNvSpPr>
            <a:spLocks noChangeArrowheads="1"/>
          </p:cNvSpPr>
          <p:nvPr/>
        </p:nvSpPr>
        <p:spPr bwMode="auto">
          <a:xfrm>
            <a:off x="3000375" y="185738"/>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2024</a:t>
            </a:r>
          </a:p>
          <a:p>
            <a:pPr algn="ctr" eaLnBrk="1" fontAlgn="b" hangingPunct="1">
              <a:spcBef>
                <a:spcPct val="0"/>
              </a:spcBef>
              <a:buFontTx/>
              <a:buNone/>
            </a:pPr>
            <a:endParaRPr lang="en-US" altLang="en-US" sz="1000" b="1"/>
          </a:p>
        </p:txBody>
      </p:sp>
      <p:sp>
        <p:nvSpPr>
          <p:cNvPr id="9662" name="Rectangle 55">
            <a:extLst>
              <a:ext uri="{FF2B5EF4-FFF2-40B4-BE49-F238E27FC236}">
                <a16:creationId xmlns:a16="http://schemas.microsoft.com/office/drawing/2014/main" id="{AAC14B30-D1B0-4ED5-8A11-54CB9EAD5D60}"/>
              </a:ext>
            </a:extLst>
          </p:cNvPr>
          <p:cNvSpPr>
            <a:spLocks noChangeArrowheads="1"/>
          </p:cNvSpPr>
          <p:nvPr/>
        </p:nvSpPr>
        <p:spPr bwMode="auto">
          <a:xfrm>
            <a:off x="3409950" y="4746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9663" name="Rectangle 106">
            <a:extLst>
              <a:ext uri="{FF2B5EF4-FFF2-40B4-BE49-F238E27FC236}">
                <a16:creationId xmlns:a16="http://schemas.microsoft.com/office/drawing/2014/main" id="{384DFF6A-7ED5-40B7-A637-7588B8C36067}"/>
              </a:ext>
            </a:extLst>
          </p:cNvPr>
          <p:cNvSpPr>
            <a:spLocks noChangeArrowheads="1"/>
          </p:cNvSpPr>
          <p:nvPr/>
        </p:nvSpPr>
        <p:spPr bwMode="auto">
          <a:xfrm>
            <a:off x="5035550" y="13763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664" name="Rectangle 105">
            <a:extLst>
              <a:ext uri="{FF2B5EF4-FFF2-40B4-BE49-F238E27FC236}">
                <a16:creationId xmlns:a16="http://schemas.microsoft.com/office/drawing/2014/main" id="{E96A391F-DA1F-4005-8C48-CC73405B44F4}"/>
              </a:ext>
            </a:extLst>
          </p:cNvPr>
          <p:cNvSpPr>
            <a:spLocks noChangeArrowheads="1"/>
          </p:cNvSpPr>
          <p:nvPr/>
        </p:nvSpPr>
        <p:spPr bwMode="auto">
          <a:xfrm>
            <a:off x="4691063" y="1368425"/>
            <a:ext cx="344487"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665" name="Rectangle 104">
            <a:extLst>
              <a:ext uri="{FF2B5EF4-FFF2-40B4-BE49-F238E27FC236}">
                <a16:creationId xmlns:a16="http://schemas.microsoft.com/office/drawing/2014/main" id="{48DD4893-7412-4670-92D4-1294E9676FBA}"/>
              </a:ext>
            </a:extLst>
          </p:cNvPr>
          <p:cNvSpPr>
            <a:spLocks noChangeArrowheads="1"/>
          </p:cNvSpPr>
          <p:nvPr/>
        </p:nvSpPr>
        <p:spPr bwMode="auto">
          <a:xfrm>
            <a:off x="4360863" y="13763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666" name="Rectangle 102">
            <a:extLst>
              <a:ext uri="{FF2B5EF4-FFF2-40B4-BE49-F238E27FC236}">
                <a16:creationId xmlns:a16="http://schemas.microsoft.com/office/drawing/2014/main" id="{9B6EBF22-54E4-46F0-ACE4-C5EEF68AAB78}"/>
              </a:ext>
            </a:extLst>
          </p:cNvPr>
          <p:cNvSpPr>
            <a:spLocks noChangeArrowheads="1"/>
          </p:cNvSpPr>
          <p:nvPr/>
        </p:nvSpPr>
        <p:spPr bwMode="auto">
          <a:xfrm>
            <a:off x="3733800" y="13716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667" name="Rectangle 101">
            <a:extLst>
              <a:ext uri="{FF2B5EF4-FFF2-40B4-BE49-F238E27FC236}">
                <a16:creationId xmlns:a16="http://schemas.microsoft.com/office/drawing/2014/main" id="{3B7341B8-98AB-43BC-B350-E1042E2EF780}"/>
              </a:ext>
            </a:extLst>
          </p:cNvPr>
          <p:cNvSpPr>
            <a:spLocks noChangeArrowheads="1"/>
          </p:cNvSpPr>
          <p:nvPr/>
        </p:nvSpPr>
        <p:spPr bwMode="auto">
          <a:xfrm>
            <a:off x="3389313" y="13716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668" name="Rectangle 100">
            <a:extLst>
              <a:ext uri="{FF2B5EF4-FFF2-40B4-BE49-F238E27FC236}">
                <a16:creationId xmlns:a16="http://schemas.microsoft.com/office/drawing/2014/main" id="{7C19F8C3-9381-44D4-8D8D-103205105E06}"/>
              </a:ext>
            </a:extLst>
          </p:cNvPr>
          <p:cNvSpPr>
            <a:spLocks noChangeArrowheads="1"/>
          </p:cNvSpPr>
          <p:nvPr/>
        </p:nvSpPr>
        <p:spPr bwMode="auto">
          <a:xfrm>
            <a:off x="3108325" y="13716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669" name="Rectangle 99">
            <a:extLst>
              <a:ext uri="{FF2B5EF4-FFF2-40B4-BE49-F238E27FC236}">
                <a16:creationId xmlns:a16="http://schemas.microsoft.com/office/drawing/2014/main" id="{EBF960F2-E643-4CE9-8AF0-4BBC9886DB7D}"/>
              </a:ext>
            </a:extLst>
          </p:cNvPr>
          <p:cNvSpPr>
            <a:spLocks noChangeArrowheads="1"/>
          </p:cNvSpPr>
          <p:nvPr/>
        </p:nvSpPr>
        <p:spPr bwMode="auto">
          <a:xfrm>
            <a:off x="5048250" y="11318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670" name="Rectangle 98">
            <a:extLst>
              <a:ext uri="{FF2B5EF4-FFF2-40B4-BE49-F238E27FC236}">
                <a16:creationId xmlns:a16="http://schemas.microsoft.com/office/drawing/2014/main" id="{BD787420-9B37-4BD4-B40A-898A4187F01A}"/>
              </a:ext>
            </a:extLst>
          </p:cNvPr>
          <p:cNvSpPr>
            <a:spLocks noChangeArrowheads="1"/>
          </p:cNvSpPr>
          <p:nvPr/>
        </p:nvSpPr>
        <p:spPr bwMode="auto">
          <a:xfrm>
            <a:off x="4703763" y="11334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671" name="Rectangle 97">
            <a:extLst>
              <a:ext uri="{FF2B5EF4-FFF2-40B4-BE49-F238E27FC236}">
                <a16:creationId xmlns:a16="http://schemas.microsoft.com/office/drawing/2014/main" id="{2653677F-8554-4E7D-BC7E-491CFB16127F}"/>
              </a:ext>
            </a:extLst>
          </p:cNvPr>
          <p:cNvSpPr>
            <a:spLocks noChangeArrowheads="1"/>
          </p:cNvSpPr>
          <p:nvPr/>
        </p:nvSpPr>
        <p:spPr bwMode="auto">
          <a:xfrm>
            <a:off x="4357688" y="11382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672" name="Rectangle 96">
            <a:extLst>
              <a:ext uri="{FF2B5EF4-FFF2-40B4-BE49-F238E27FC236}">
                <a16:creationId xmlns:a16="http://schemas.microsoft.com/office/drawing/2014/main" id="{680263F2-3149-43FE-AA4E-E71B0DA7F353}"/>
              </a:ext>
            </a:extLst>
          </p:cNvPr>
          <p:cNvSpPr>
            <a:spLocks noChangeArrowheads="1"/>
          </p:cNvSpPr>
          <p:nvPr/>
        </p:nvSpPr>
        <p:spPr bwMode="auto">
          <a:xfrm>
            <a:off x="4052888" y="11461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673" name="Rectangle 95">
            <a:extLst>
              <a:ext uri="{FF2B5EF4-FFF2-40B4-BE49-F238E27FC236}">
                <a16:creationId xmlns:a16="http://schemas.microsoft.com/office/drawing/2014/main" id="{D439F4D1-4080-4C71-9486-13C2EB14A4E1}"/>
              </a:ext>
            </a:extLst>
          </p:cNvPr>
          <p:cNvSpPr>
            <a:spLocks noChangeArrowheads="1"/>
          </p:cNvSpPr>
          <p:nvPr/>
        </p:nvSpPr>
        <p:spPr bwMode="auto">
          <a:xfrm>
            <a:off x="3733800" y="114617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674" name="Rectangle 94">
            <a:extLst>
              <a:ext uri="{FF2B5EF4-FFF2-40B4-BE49-F238E27FC236}">
                <a16:creationId xmlns:a16="http://schemas.microsoft.com/office/drawing/2014/main" id="{4C9CD9B1-82EF-4A3A-8051-10BCE8C01FA0}"/>
              </a:ext>
            </a:extLst>
          </p:cNvPr>
          <p:cNvSpPr>
            <a:spLocks noChangeArrowheads="1"/>
          </p:cNvSpPr>
          <p:nvPr/>
        </p:nvSpPr>
        <p:spPr bwMode="auto">
          <a:xfrm>
            <a:off x="3389313" y="11461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675" name="Rectangle 93">
            <a:extLst>
              <a:ext uri="{FF2B5EF4-FFF2-40B4-BE49-F238E27FC236}">
                <a16:creationId xmlns:a16="http://schemas.microsoft.com/office/drawing/2014/main" id="{A1731CAA-2519-4D4E-B4E0-4776F96F6C54}"/>
              </a:ext>
            </a:extLst>
          </p:cNvPr>
          <p:cNvSpPr>
            <a:spLocks noChangeArrowheads="1"/>
          </p:cNvSpPr>
          <p:nvPr/>
        </p:nvSpPr>
        <p:spPr bwMode="auto">
          <a:xfrm>
            <a:off x="3108325" y="114617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676" name="Rectangle 92">
            <a:extLst>
              <a:ext uri="{FF2B5EF4-FFF2-40B4-BE49-F238E27FC236}">
                <a16:creationId xmlns:a16="http://schemas.microsoft.com/office/drawing/2014/main" id="{565A3727-1B47-42FE-8AC9-2268A6D7F500}"/>
              </a:ext>
            </a:extLst>
          </p:cNvPr>
          <p:cNvSpPr>
            <a:spLocks noChangeArrowheads="1"/>
          </p:cNvSpPr>
          <p:nvPr/>
        </p:nvSpPr>
        <p:spPr bwMode="auto">
          <a:xfrm>
            <a:off x="5048250" y="9064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677" name="Rectangle 91">
            <a:extLst>
              <a:ext uri="{FF2B5EF4-FFF2-40B4-BE49-F238E27FC236}">
                <a16:creationId xmlns:a16="http://schemas.microsoft.com/office/drawing/2014/main" id="{0C73006C-4D67-4465-99BA-7F323E578DC2}"/>
              </a:ext>
            </a:extLst>
          </p:cNvPr>
          <p:cNvSpPr>
            <a:spLocks noChangeArrowheads="1"/>
          </p:cNvSpPr>
          <p:nvPr/>
        </p:nvSpPr>
        <p:spPr bwMode="auto">
          <a:xfrm>
            <a:off x="4703763" y="9064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678" name="Rectangle 90">
            <a:extLst>
              <a:ext uri="{FF2B5EF4-FFF2-40B4-BE49-F238E27FC236}">
                <a16:creationId xmlns:a16="http://schemas.microsoft.com/office/drawing/2014/main" id="{227C868E-2C72-4465-89A8-2584680A851E}"/>
              </a:ext>
            </a:extLst>
          </p:cNvPr>
          <p:cNvSpPr>
            <a:spLocks noChangeArrowheads="1"/>
          </p:cNvSpPr>
          <p:nvPr/>
        </p:nvSpPr>
        <p:spPr bwMode="auto">
          <a:xfrm>
            <a:off x="4357688" y="9112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679" name="Rectangle 89">
            <a:extLst>
              <a:ext uri="{FF2B5EF4-FFF2-40B4-BE49-F238E27FC236}">
                <a16:creationId xmlns:a16="http://schemas.microsoft.com/office/drawing/2014/main" id="{80CDE88F-0E33-405C-A0AD-D00E019D02D6}"/>
              </a:ext>
            </a:extLst>
          </p:cNvPr>
          <p:cNvSpPr>
            <a:spLocks noChangeArrowheads="1"/>
          </p:cNvSpPr>
          <p:nvPr/>
        </p:nvSpPr>
        <p:spPr bwMode="auto">
          <a:xfrm>
            <a:off x="4052888" y="91916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680" name="Rectangle 88">
            <a:extLst>
              <a:ext uri="{FF2B5EF4-FFF2-40B4-BE49-F238E27FC236}">
                <a16:creationId xmlns:a16="http://schemas.microsoft.com/office/drawing/2014/main" id="{C5905C1B-223D-4A74-82E7-F5A2914C9057}"/>
              </a:ext>
            </a:extLst>
          </p:cNvPr>
          <p:cNvSpPr>
            <a:spLocks noChangeArrowheads="1"/>
          </p:cNvSpPr>
          <p:nvPr/>
        </p:nvSpPr>
        <p:spPr bwMode="auto">
          <a:xfrm>
            <a:off x="3733800" y="9207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681" name="Rectangle 87">
            <a:extLst>
              <a:ext uri="{FF2B5EF4-FFF2-40B4-BE49-F238E27FC236}">
                <a16:creationId xmlns:a16="http://schemas.microsoft.com/office/drawing/2014/main" id="{9BB37F9B-1D04-40DC-BE6B-6FF697AA166C}"/>
              </a:ext>
            </a:extLst>
          </p:cNvPr>
          <p:cNvSpPr>
            <a:spLocks noChangeArrowheads="1"/>
          </p:cNvSpPr>
          <p:nvPr/>
        </p:nvSpPr>
        <p:spPr bwMode="auto">
          <a:xfrm>
            <a:off x="3389313" y="9207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682" name="Rectangle 86">
            <a:extLst>
              <a:ext uri="{FF2B5EF4-FFF2-40B4-BE49-F238E27FC236}">
                <a16:creationId xmlns:a16="http://schemas.microsoft.com/office/drawing/2014/main" id="{772B7C71-E119-4B2F-8282-D7DD8DCFFCF6}"/>
              </a:ext>
            </a:extLst>
          </p:cNvPr>
          <p:cNvSpPr>
            <a:spLocks noChangeArrowheads="1"/>
          </p:cNvSpPr>
          <p:nvPr/>
        </p:nvSpPr>
        <p:spPr bwMode="auto">
          <a:xfrm>
            <a:off x="3108325" y="91916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683" name="Rectangle 85">
            <a:extLst>
              <a:ext uri="{FF2B5EF4-FFF2-40B4-BE49-F238E27FC236}">
                <a16:creationId xmlns:a16="http://schemas.microsoft.com/office/drawing/2014/main" id="{12EF21AB-43ED-4F7B-8FB9-B2A3DC514D8C}"/>
              </a:ext>
            </a:extLst>
          </p:cNvPr>
          <p:cNvSpPr>
            <a:spLocks noChangeArrowheads="1"/>
          </p:cNvSpPr>
          <p:nvPr/>
        </p:nvSpPr>
        <p:spPr bwMode="auto">
          <a:xfrm>
            <a:off x="5048250" y="6810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684" name="Rectangle 84">
            <a:extLst>
              <a:ext uri="{FF2B5EF4-FFF2-40B4-BE49-F238E27FC236}">
                <a16:creationId xmlns:a16="http://schemas.microsoft.com/office/drawing/2014/main" id="{296131FF-31DD-49CA-B618-003069714452}"/>
              </a:ext>
            </a:extLst>
          </p:cNvPr>
          <p:cNvSpPr>
            <a:spLocks noChangeArrowheads="1"/>
          </p:cNvSpPr>
          <p:nvPr/>
        </p:nvSpPr>
        <p:spPr bwMode="auto">
          <a:xfrm>
            <a:off x="4703763" y="682625"/>
            <a:ext cx="344487" cy="22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685" name="Rectangle 83">
            <a:extLst>
              <a:ext uri="{FF2B5EF4-FFF2-40B4-BE49-F238E27FC236}">
                <a16:creationId xmlns:a16="http://schemas.microsoft.com/office/drawing/2014/main" id="{65CD6D80-D903-444C-B284-478FF81AA912}"/>
              </a:ext>
            </a:extLst>
          </p:cNvPr>
          <p:cNvSpPr>
            <a:spLocks noChangeArrowheads="1"/>
          </p:cNvSpPr>
          <p:nvPr/>
        </p:nvSpPr>
        <p:spPr bwMode="auto">
          <a:xfrm>
            <a:off x="4357688" y="6858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686" name="Rectangle 82">
            <a:extLst>
              <a:ext uri="{FF2B5EF4-FFF2-40B4-BE49-F238E27FC236}">
                <a16:creationId xmlns:a16="http://schemas.microsoft.com/office/drawing/2014/main" id="{D9937305-3AE8-49FC-B9F1-1C2753236395}"/>
              </a:ext>
            </a:extLst>
          </p:cNvPr>
          <p:cNvSpPr>
            <a:spLocks noChangeArrowheads="1"/>
          </p:cNvSpPr>
          <p:nvPr/>
        </p:nvSpPr>
        <p:spPr bwMode="auto">
          <a:xfrm>
            <a:off x="4052888" y="69373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687" name="Rectangle 81">
            <a:extLst>
              <a:ext uri="{FF2B5EF4-FFF2-40B4-BE49-F238E27FC236}">
                <a16:creationId xmlns:a16="http://schemas.microsoft.com/office/drawing/2014/main" id="{EAFA96B9-84E1-45EF-8DBB-CE9B31B6F58D}"/>
              </a:ext>
            </a:extLst>
          </p:cNvPr>
          <p:cNvSpPr>
            <a:spLocks noChangeArrowheads="1"/>
          </p:cNvSpPr>
          <p:nvPr/>
        </p:nvSpPr>
        <p:spPr bwMode="auto">
          <a:xfrm>
            <a:off x="3733800" y="6953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688" name="Rectangle 80">
            <a:extLst>
              <a:ext uri="{FF2B5EF4-FFF2-40B4-BE49-F238E27FC236}">
                <a16:creationId xmlns:a16="http://schemas.microsoft.com/office/drawing/2014/main" id="{0CDA5461-8965-48C9-9739-E498B7BF08BD}"/>
              </a:ext>
            </a:extLst>
          </p:cNvPr>
          <p:cNvSpPr>
            <a:spLocks noChangeArrowheads="1"/>
          </p:cNvSpPr>
          <p:nvPr/>
        </p:nvSpPr>
        <p:spPr bwMode="auto">
          <a:xfrm>
            <a:off x="3389313" y="6953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689" name="Rectangle 79">
            <a:extLst>
              <a:ext uri="{FF2B5EF4-FFF2-40B4-BE49-F238E27FC236}">
                <a16:creationId xmlns:a16="http://schemas.microsoft.com/office/drawing/2014/main" id="{16244427-57D1-4D8A-B0E1-B8BA949B5EB1}"/>
              </a:ext>
            </a:extLst>
          </p:cNvPr>
          <p:cNvSpPr>
            <a:spLocks noChangeArrowheads="1"/>
          </p:cNvSpPr>
          <p:nvPr/>
        </p:nvSpPr>
        <p:spPr bwMode="auto">
          <a:xfrm>
            <a:off x="3108325" y="6937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690" name="Rectangle 78">
            <a:extLst>
              <a:ext uri="{FF2B5EF4-FFF2-40B4-BE49-F238E27FC236}">
                <a16:creationId xmlns:a16="http://schemas.microsoft.com/office/drawing/2014/main" id="{C3AB60AD-BF99-413E-820C-930878BEBB49}"/>
              </a:ext>
            </a:extLst>
          </p:cNvPr>
          <p:cNvSpPr>
            <a:spLocks noChangeArrowheads="1"/>
          </p:cNvSpPr>
          <p:nvPr/>
        </p:nvSpPr>
        <p:spPr bwMode="auto">
          <a:xfrm>
            <a:off x="5048250" y="45561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691" name="Rectangle 77">
            <a:extLst>
              <a:ext uri="{FF2B5EF4-FFF2-40B4-BE49-F238E27FC236}">
                <a16:creationId xmlns:a16="http://schemas.microsoft.com/office/drawing/2014/main" id="{48AB14A8-FDEB-49AB-91BC-5596184C6EE0}"/>
              </a:ext>
            </a:extLst>
          </p:cNvPr>
          <p:cNvSpPr>
            <a:spLocks noChangeArrowheads="1"/>
          </p:cNvSpPr>
          <p:nvPr/>
        </p:nvSpPr>
        <p:spPr bwMode="auto">
          <a:xfrm>
            <a:off x="4703763" y="45720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692" name="Rectangle 76">
            <a:extLst>
              <a:ext uri="{FF2B5EF4-FFF2-40B4-BE49-F238E27FC236}">
                <a16:creationId xmlns:a16="http://schemas.microsoft.com/office/drawing/2014/main" id="{C76FE279-FB82-4966-9A37-10BA348F2035}"/>
              </a:ext>
            </a:extLst>
          </p:cNvPr>
          <p:cNvSpPr>
            <a:spLocks noChangeArrowheads="1"/>
          </p:cNvSpPr>
          <p:nvPr/>
        </p:nvSpPr>
        <p:spPr bwMode="auto">
          <a:xfrm>
            <a:off x="4357688" y="46037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693" name="Rectangle 75">
            <a:extLst>
              <a:ext uri="{FF2B5EF4-FFF2-40B4-BE49-F238E27FC236}">
                <a16:creationId xmlns:a16="http://schemas.microsoft.com/office/drawing/2014/main" id="{31C5EA2B-F3B4-4B93-80C6-0BD7AFF96FD3}"/>
              </a:ext>
            </a:extLst>
          </p:cNvPr>
          <p:cNvSpPr>
            <a:spLocks noChangeArrowheads="1"/>
          </p:cNvSpPr>
          <p:nvPr/>
        </p:nvSpPr>
        <p:spPr bwMode="auto">
          <a:xfrm>
            <a:off x="4052888" y="46831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694" name="Rectangle 74">
            <a:extLst>
              <a:ext uri="{FF2B5EF4-FFF2-40B4-BE49-F238E27FC236}">
                <a16:creationId xmlns:a16="http://schemas.microsoft.com/office/drawing/2014/main" id="{6B696DCE-0B0C-4292-B4EB-BE82844BC00D}"/>
              </a:ext>
            </a:extLst>
          </p:cNvPr>
          <p:cNvSpPr>
            <a:spLocks noChangeArrowheads="1"/>
          </p:cNvSpPr>
          <p:nvPr/>
        </p:nvSpPr>
        <p:spPr bwMode="auto">
          <a:xfrm>
            <a:off x="3754438" y="474663"/>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9695" name="Rectangle 56">
            <a:extLst>
              <a:ext uri="{FF2B5EF4-FFF2-40B4-BE49-F238E27FC236}">
                <a16:creationId xmlns:a16="http://schemas.microsoft.com/office/drawing/2014/main" id="{6354D65E-4994-4A6F-ACBB-4DAC050DC381}"/>
              </a:ext>
            </a:extLst>
          </p:cNvPr>
          <p:cNvSpPr>
            <a:spLocks noChangeArrowheads="1"/>
          </p:cNvSpPr>
          <p:nvPr/>
        </p:nvSpPr>
        <p:spPr bwMode="auto">
          <a:xfrm>
            <a:off x="3098800" y="471488"/>
            <a:ext cx="344488"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9696" name="Rectangle 2">
            <a:extLst>
              <a:ext uri="{FF2B5EF4-FFF2-40B4-BE49-F238E27FC236}">
                <a16:creationId xmlns:a16="http://schemas.microsoft.com/office/drawing/2014/main" id="{CB8DD444-58F1-4ABB-8B45-81529F1F20E9}"/>
              </a:ext>
            </a:extLst>
          </p:cNvPr>
          <p:cNvSpPr>
            <a:spLocks noChangeArrowheads="1"/>
          </p:cNvSpPr>
          <p:nvPr/>
        </p:nvSpPr>
        <p:spPr bwMode="auto">
          <a:xfrm>
            <a:off x="238125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697" name="Rectangle 3">
            <a:extLst>
              <a:ext uri="{FF2B5EF4-FFF2-40B4-BE49-F238E27FC236}">
                <a16:creationId xmlns:a16="http://schemas.microsoft.com/office/drawing/2014/main" id="{A19819C1-AA91-4F20-A106-2FC9CA9B0B6B}"/>
              </a:ext>
            </a:extLst>
          </p:cNvPr>
          <p:cNvSpPr>
            <a:spLocks noChangeArrowheads="1"/>
          </p:cNvSpPr>
          <p:nvPr/>
        </p:nvSpPr>
        <p:spPr bwMode="auto">
          <a:xfrm>
            <a:off x="203676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9698" name="Rectangle 4">
            <a:extLst>
              <a:ext uri="{FF2B5EF4-FFF2-40B4-BE49-F238E27FC236}">
                <a16:creationId xmlns:a16="http://schemas.microsoft.com/office/drawing/2014/main" id="{21C7D770-E5F7-4605-86DC-8365AB4C1219}"/>
              </a:ext>
            </a:extLst>
          </p:cNvPr>
          <p:cNvSpPr>
            <a:spLocks noChangeArrowheads="1"/>
          </p:cNvSpPr>
          <p:nvPr/>
        </p:nvSpPr>
        <p:spPr bwMode="auto">
          <a:xfrm>
            <a:off x="169227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9699" name="Rectangle 5">
            <a:extLst>
              <a:ext uri="{FF2B5EF4-FFF2-40B4-BE49-F238E27FC236}">
                <a16:creationId xmlns:a16="http://schemas.microsoft.com/office/drawing/2014/main" id="{7AF0F514-FE82-4A03-8EC6-A6162CA33246}"/>
              </a:ext>
            </a:extLst>
          </p:cNvPr>
          <p:cNvSpPr>
            <a:spLocks noChangeArrowheads="1"/>
          </p:cNvSpPr>
          <p:nvPr/>
        </p:nvSpPr>
        <p:spPr bwMode="auto">
          <a:xfrm>
            <a:off x="1347788"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700" name="Rectangle 6">
            <a:extLst>
              <a:ext uri="{FF2B5EF4-FFF2-40B4-BE49-F238E27FC236}">
                <a16:creationId xmlns:a16="http://schemas.microsoft.com/office/drawing/2014/main" id="{CB49AEFB-7DBE-4028-9E0B-83F25F15F580}"/>
              </a:ext>
            </a:extLst>
          </p:cNvPr>
          <p:cNvSpPr>
            <a:spLocks noChangeArrowheads="1"/>
          </p:cNvSpPr>
          <p:nvPr/>
        </p:nvSpPr>
        <p:spPr bwMode="auto">
          <a:xfrm>
            <a:off x="1003300"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9701" name="Rectangle 7">
            <a:extLst>
              <a:ext uri="{FF2B5EF4-FFF2-40B4-BE49-F238E27FC236}">
                <a16:creationId xmlns:a16="http://schemas.microsoft.com/office/drawing/2014/main" id="{46C673F2-E62D-4E66-B254-E85230DD0F55}"/>
              </a:ext>
            </a:extLst>
          </p:cNvPr>
          <p:cNvSpPr>
            <a:spLocks noChangeArrowheads="1"/>
          </p:cNvSpPr>
          <p:nvPr/>
        </p:nvSpPr>
        <p:spPr bwMode="auto">
          <a:xfrm>
            <a:off x="658813" y="37242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9702" name="Rectangle 8">
            <a:extLst>
              <a:ext uri="{FF2B5EF4-FFF2-40B4-BE49-F238E27FC236}">
                <a16:creationId xmlns:a16="http://schemas.microsoft.com/office/drawing/2014/main" id="{E3E11EFA-ADFA-4EC1-97BE-C6E36CA74F4E}"/>
              </a:ext>
            </a:extLst>
          </p:cNvPr>
          <p:cNvSpPr>
            <a:spLocks noChangeArrowheads="1"/>
          </p:cNvSpPr>
          <p:nvPr/>
        </p:nvSpPr>
        <p:spPr bwMode="auto">
          <a:xfrm>
            <a:off x="314325" y="37242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9703" name="Rectangle 9">
            <a:extLst>
              <a:ext uri="{FF2B5EF4-FFF2-40B4-BE49-F238E27FC236}">
                <a16:creationId xmlns:a16="http://schemas.microsoft.com/office/drawing/2014/main" id="{915C679C-F811-4E30-9D74-57BBCC90F31A}"/>
              </a:ext>
            </a:extLst>
          </p:cNvPr>
          <p:cNvSpPr>
            <a:spLocks noChangeArrowheads="1"/>
          </p:cNvSpPr>
          <p:nvPr/>
        </p:nvSpPr>
        <p:spPr bwMode="auto">
          <a:xfrm>
            <a:off x="314325" y="35988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2024</a:t>
            </a:r>
          </a:p>
          <a:p>
            <a:pPr algn="ctr" eaLnBrk="1" fontAlgn="b" hangingPunct="1">
              <a:spcBef>
                <a:spcPct val="0"/>
              </a:spcBef>
              <a:buFontTx/>
              <a:buNone/>
            </a:pPr>
            <a:endParaRPr lang="en-US" altLang="en-US" sz="1000" b="1"/>
          </a:p>
        </p:txBody>
      </p:sp>
      <p:sp>
        <p:nvSpPr>
          <p:cNvPr id="9704" name="Rectangle 115">
            <a:extLst>
              <a:ext uri="{FF2B5EF4-FFF2-40B4-BE49-F238E27FC236}">
                <a16:creationId xmlns:a16="http://schemas.microsoft.com/office/drawing/2014/main" id="{8167E0E1-41F5-48EB-9617-E7B6492ABF52}"/>
              </a:ext>
            </a:extLst>
          </p:cNvPr>
          <p:cNvSpPr>
            <a:spLocks noChangeArrowheads="1"/>
          </p:cNvSpPr>
          <p:nvPr/>
        </p:nvSpPr>
        <p:spPr bwMode="auto">
          <a:xfrm>
            <a:off x="1011238" y="4687888"/>
            <a:ext cx="34290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9705" name="Rectangle 114">
            <a:extLst>
              <a:ext uri="{FF2B5EF4-FFF2-40B4-BE49-F238E27FC236}">
                <a16:creationId xmlns:a16="http://schemas.microsoft.com/office/drawing/2014/main" id="{EC9BB82D-3223-4893-8B80-45BE28E17F11}"/>
              </a:ext>
            </a:extLst>
          </p:cNvPr>
          <p:cNvSpPr>
            <a:spLocks noChangeArrowheads="1"/>
          </p:cNvSpPr>
          <p:nvPr/>
        </p:nvSpPr>
        <p:spPr bwMode="auto">
          <a:xfrm>
            <a:off x="692150" y="46878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9706" name="Rectangle 113">
            <a:extLst>
              <a:ext uri="{FF2B5EF4-FFF2-40B4-BE49-F238E27FC236}">
                <a16:creationId xmlns:a16="http://schemas.microsoft.com/office/drawing/2014/main" id="{8D2A877A-4E13-4F5C-8812-09678A11A2E5}"/>
              </a:ext>
            </a:extLst>
          </p:cNvPr>
          <p:cNvSpPr>
            <a:spLocks noChangeArrowheads="1"/>
          </p:cNvSpPr>
          <p:nvPr/>
        </p:nvSpPr>
        <p:spPr bwMode="auto">
          <a:xfrm>
            <a:off x="347663" y="46878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707" name="Rectangle 112">
            <a:extLst>
              <a:ext uri="{FF2B5EF4-FFF2-40B4-BE49-F238E27FC236}">
                <a16:creationId xmlns:a16="http://schemas.microsoft.com/office/drawing/2014/main" id="{5321C91B-D3C8-4CC3-942B-70FD9241DBCB}"/>
              </a:ext>
            </a:extLst>
          </p:cNvPr>
          <p:cNvSpPr>
            <a:spLocks noChangeArrowheads="1"/>
          </p:cNvSpPr>
          <p:nvPr/>
        </p:nvSpPr>
        <p:spPr bwMode="auto">
          <a:xfrm>
            <a:off x="234315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9708" name="Rectangle 111">
            <a:extLst>
              <a:ext uri="{FF2B5EF4-FFF2-40B4-BE49-F238E27FC236}">
                <a16:creationId xmlns:a16="http://schemas.microsoft.com/office/drawing/2014/main" id="{BCFDDC24-4AC1-495A-A193-89D00E9B79FA}"/>
              </a:ext>
            </a:extLst>
          </p:cNvPr>
          <p:cNvSpPr>
            <a:spLocks noChangeArrowheads="1"/>
          </p:cNvSpPr>
          <p:nvPr/>
        </p:nvSpPr>
        <p:spPr bwMode="auto">
          <a:xfrm>
            <a:off x="203200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9709" name="Rectangle 110">
            <a:extLst>
              <a:ext uri="{FF2B5EF4-FFF2-40B4-BE49-F238E27FC236}">
                <a16:creationId xmlns:a16="http://schemas.microsoft.com/office/drawing/2014/main" id="{E145B4F5-6387-4035-A4E9-79E133F85390}"/>
              </a:ext>
            </a:extLst>
          </p:cNvPr>
          <p:cNvSpPr>
            <a:spLocks noChangeArrowheads="1"/>
          </p:cNvSpPr>
          <p:nvPr/>
        </p:nvSpPr>
        <p:spPr bwMode="auto">
          <a:xfrm>
            <a:off x="1735138" y="4478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9710" name="Rectangle 109">
            <a:extLst>
              <a:ext uri="{FF2B5EF4-FFF2-40B4-BE49-F238E27FC236}">
                <a16:creationId xmlns:a16="http://schemas.microsoft.com/office/drawing/2014/main" id="{1ECA10E2-0AAF-415C-9549-2E290FFF15AB}"/>
              </a:ext>
            </a:extLst>
          </p:cNvPr>
          <p:cNvSpPr>
            <a:spLocks noChangeArrowheads="1"/>
          </p:cNvSpPr>
          <p:nvPr/>
        </p:nvSpPr>
        <p:spPr bwMode="auto">
          <a:xfrm>
            <a:off x="1390650" y="4478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9711" name="Rectangle 108">
            <a:extLst>
              <a:ext uri="{FF2B5EF4-FFF2-40B4-BE49-F238E27FC236}">
                <a16:creationId xmlns:a16="http://schemas.microsoft.com/office/drawing/2014/main" id="{46DD3DE2-1142-4815-B94A-CB0A17583781}"/>
              </a:ext>
            </a:extLst>
          </p:cNvPr>
          <p:cNvSpPr>
            <a:spLocks noChangeArrowheads="1"/>
          </p:cNvSpPr>
          <p:nvPr/>
        </p:nvSpPr>
        <p:spPr bwMode="auto">
          <a:xfrm>
            <a:off x="1017588" y="44989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9712" name="Rectangle 107">
            <a:extLst>
              <a:ext uri="{FF2B5EF4-FFF2-40B4-BE49-F238E27FC236}">
                <a16:creationId xmlns:a16="http://schemas.microsoft.com/office/drawing/2014/main" id="{CCD6F664-3351-4E32-9197-C344F693C29E}"/>
              </a:ext>
            </a:extLst>
          </p:cNvPr>
          <p:cNvSpPr>
            <a:spLocks noChangeArrowheads="1"/>
          </p:cNvSpPr>
          <p:nvPr/>
        </p:nvSpPr>
        <p:spPr bwMode="auto">
          <a:xfrm>
            <a:off x="692150" y="4484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9713" name="Rectangle 106">
            <a:extLst>
              <a:ext uri="{FF2B5EF4-FFF2-40B4-BE49-F238E27FC236}">
                <a16:creationId xmlns:a16="http://schemas.microsoft.com/office/drawing/2014/main" id="{79CB7742-ADF3-49A0-BB54-864AE4A7778A}"/>
              </a:ext>
            </a:extLst>
          </p:cNvPr>
          <p:cNvSpPr>
            <a:spLocks noChangeArrowheads="1"/>
          </p:cNvSpPr>
          <p:nvPr/>
        </p:nvSpPr>
        <p:spPr bwMode="auto">
          <a:xfrm>
            <a:off x="347663" y="4484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9714" name="Rectangle 105">
            <a:extLst>
              <a:ext uri="{FF2B5EF4-FFF2-40B4-BE49-F238E27FC236}">
                <a16:creationId xmlns:a16="http://schemas.microsoft.com/office/drawing/2014/main" id="{0D1BBCD7-E00F-42F6-9FD5-62EB1BDFCAF4}"/>
              </a:ext>
            </a:extLst>
          </p:cNvPr>
          <p:cNvSpPr>
            <a:spLocks noChangeArrowheads="1"/>
          </p:cNvSpPr>
          <p:nvPr/>
        </p:nvSpPr>
        <p:spPr bwMode="auto">
          <a:xfrm>
            <a:off x="2343150" y="42799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9715" name="Rectangle 104">
            <a:extLst>
              <a:ext uri="{FF2B5EF4-FFF2-40B4-BE49-F238E27FC236}">
                <a16:creationId xmlns:a16="http://schemas.microsoft.com/office/drawing/2014/main" id="{03852C49-B1D2-4D97-86EF-7B77232AE89F}"/>
              </a:ext>
            </a:extLst>
          </p:cNvPr>
          <p:cNvSpPr>
            <a:spLocks noChangeArrowheads="1"/>
          </p:cNvSpPr>
          <p:nvPr/>
        </p:nvSpPr>
        <p:spPr bwMode="auto">
          <a:xfrm>
            <a:off x="2032000" y="4278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9716" name="Rectangle 103">
            <a:extLst>
              <a:ext uri="{FF2B5EF4-FFF2-40B4-BE49-F238E27FC236}">
                <a16:creationId xmlns:a16="http://schemas.microsoft.com/office/drawing/2014/main" id="{1EDFE128-65A6-4C7D-BF93-AE4AE1BDA3B9}"/>
              </a:ext>
            </a:extLst>
          </p:cNvPr>
          <p:cNvSpPr>
            <a:spLocks noChangeArrowheads="1"/>
          </p:cNvSpPr>
          <p:nvPr/>
        </p:nvSpPr>
        <p:spPr bwMode="auto">
          <a:xfrm>
            <a:off x="1735138" y="42846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9717" name="Rectangle 102">
            <a:extLst>
              <a:ext uri="{FF2B5EF4-FFF2-40B4-BE49-F238E27FC236}">
                <a16:creationId xmlns:a16="http://schemas.microsoft.com/office/drawing/2014/main" id="{A5C971A0-8724-45D0-A490-800DBBB5D4F3}"/>
              </a:ext>
            </a:extLst>
          </p:cNvPr>
          <p:cNvSpPr>
            <a:spLocks noChangeArrowheads="1"/>
          </p:cNvSpPr>
          <p:nvPr/>
        </p:nvSpPr>
        <p:spPr bwMode="auto">
          <a:xfrm>
            <a:off x="1390650" y="42846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9718" name="Rectangle 101">
            <a:extLst>
              <a:ext uri="{FF2B5EF4-FFF2-40B4-BE49-F238E27FC236}">
                <a16:creationId xmlns:a16="http://schemas.microsoft.com/office/drawing/2014/main" id="{99232F9A-B5A3-47C1-B2D7-EB09EACB8446}"/>
              </a:ext>
            </a:extLst>
          </p:cNvPr>
          <p:cNvSpPr>
            <a:spLocks noChangeArrowheads="1"/>
          </p:cNvSpPr>
          <p:nvPr/>
        </p:nvSpPr>
        <p:spPr bwMode="auto">
          <a:xfrm>
            <a:off x="1017588" y="43195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9719" name="Rectangle 100">
            <a:extLst>
              <a:ext uri="{FF2B5EF4-FFF2-40B4-BE49-F238E27FC236}">
                <a16:creationId xmlns:a16="http://schemas.microsoft.com/office/drawing/2014/main" id="{1110B5EF-FC23-4FE1-9A40-77928CDBC86C}"/>
              </a:ext>
            </a:extLst>
          </p:cNvPr>
          <p:cNvSpPr>
            <a:spLocks noChangeArrowheads="1"/>
          </p:cNvSpPr>
          <p:nvPr/>
        </p:nvSpPr>
        <p:spPr bwMode="auto">
          <a:xfrm>
            <a:off x="692150" y="42719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9720" name="Rectangle 99">
            <a:extLst>
              <a:ext uri="{FF2B5EF4-FFF2-40B4-BE49-F238E27FC236}">
                <a16:creationId xmlns:a16="http://schemas.microsoft.com/office/drawing/2014/main" id="{2A1CA070-ABBC-46AA-909D-FE6A5125E955}"/>
              </a:ext>
            </a:extLst>
          </p:cNvPr>
          <p:cNvSpPr>
            <a:spLocks noChangeArrowheads="1"/>
          </p:cNvSpPr>
          <p:nvPr/>
        </p:nvSpPr>
        <p:spPr bwMode="auto">
          <a:xfrm>
            <a:off x="347663" y="42719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9721" name="Rectangle 98">
            <a:extLst>
              <a:ext uri="{FF2B5EF4-FFF2-40B4-BE49-F238E27FC236}">
                <a16:creationId xmlns:a16="http://schemas.microsoft.com/office/drawing/2014/main" id="{C5116B5C-6854-4B79-925A-EA706451CAFF}"/>
              </a:ext>
            </a:extLst>
          </p:cNvPr>
          <p:cNvSpPr>
            <a:spLocks noChangeArrowheads="1"/>
          </p:cNvSpPr>
          <p:nvPr/>
        </p:nvSpPr>
        <p:spPr bwMode="auto">
          <a:xfrm>
            <a:off x="2343150" y="40671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9722" name="Rectangle 97">
            <a:extLst>
              <a:ext uri="{FF2B5EF4-FFF2-40B4-BE49-F238E27FC236}">
                <a16:creationId xmlns:a16="http://schemas.microsoft.com/office/drawing/2014/main" id="{7D6441C8-CA0F-4B17-AA0B-8D075867C195}"/>
              </a:ext>
            </a:extLst>
          </p:cNvPr>
          <p:cNvSpPr>
            <a:spLocks noChangeArrowheads="1"/>
          </p:cNvSpPr>
          <p:nvPr/>
        </p:nvSpPr>
        <p:spPr bwMode="auto">
          <a:xfrm>
            <a:off x="2032000" y="40655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9723" name="Rectangle 96">
            <a:extLst>
              <a:ext uri="{FF2B5EF4-FFF2-40B4-BE49-F238E27FC236}">
                <a16:creationId xmlns:a16="http://schemas.microsoft.com/office/drawing/2014/main" id="{23AE5C75-A87E-405D-9DBB-6671F4FAAC4E}"/>
              </a:ext>
            </a:extLst>
          </p:cNvPr>
          <p:cNvSpPr>
            <a:spLocks noChangeArrowheads="1"/>
          </p:cNvSpPr>
          <p:nvPr/>
        </p:nvSpPr>
        <p:spPr bwMode="auto">
          <a:xfrm>
            <a:off x="1735138" y="40735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9724" name="Rectangle 95">
            <a:extLst>
              <a:ext uri="{FF2B5EF4-FFF2-40B4-BE49-F238E27FC236}">
                <a16:creationId xmlns:a16="http://schemas.microsoft.com/office/drawing/2014/main" id="{D2B40C38-A00A-4AC2-9A73-029C8C65E660}"/>
              </a:ext>
            </a:extLst>
          </p:cNvPr>
          <p:cNvSpPr>
            <a:spLocks noChangeArrowheads="1"/>
          </p:cNvSpPr>
          <p:nvPr/>
        </p:nvSpPr>
        <p:spPr bwMode="auto">
          <a:xfrm>
            <a:off x="1390650" y="40735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9725" name="Rectangle 94">
            <a:extLst>
              <a:ext uri="{FF2B5EF4-FFF2-40B4-BE49-F238E27FC236}">
                <a16:creationId xmlns:a16="http://schemas.microsoft.com/office/drawing/2014/main" id="{77800043-77DE-4206-8805-C6F59B6BFC2F}"/>
              </a:ext>
            </a:extLst>
          </p:cNvPr>
          <p:cNvSpPr>
            <a:spLocks noChangeArrowheads="1"/>
          </p:cNvSpPr>
          <p:nvPr/>
        </p:nvSpPr>
        <p:spPr bwMode="auto">
          <a:xfrm>
            <a:off x="1017588" y="41084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9726" name="Rectangle 93">
            <a:extLst>
              <a:ext uri="{FF2B5EF4-FFF2-40B4-BE49-F238E27FC236}">
                <a16:creationId xmlns:a16="http://schemas.microsoft.com/office/drawing/2014/main" id="{A3E0E5A4-E251-440C-96DE-2E40734DAF6B}"/>
              </a:ext>
            </a:extLst>
          </p:cNvPr>
          <p:cNvSpPr>
            <a:spLocks noChangeArrowheads="1"/>
          </p:cNvSpPr>
          <p:nvPr/>
        </p:nvSpPr>
        <p:spPr bwMode="auto">
          <a:xfrm>
            <a:off x="692150" y="4060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9727" name="Rectangle 92">
            <a:extLst>
              <a:ext uri="{FF2B5EF4-FFF2-40B4-BE49-F238E27FC236}">
                <a16:creationId xmlns:a16="http://schemas.microsoft.com/office/drawing/2014/main" id="{2B1D796D-567D-4262-896F-38DE934ACCE7}"/>
              </a:ext>
            </a:extLst>
          </p:cNvPr>
          <p:cNvSpPr>
            <a:spLocks noChangeArrowheads="1"/>
          </p:cNvSpPr>
          <p:nvPr/>
        </p:nvSpPr>
        <p:spPr bwMode="auto">
          <a:xfrm>
            <a:off x="347663" y="4060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9728" name="Rectangle 91">
            <a:extLst>
              <a:ext uri="{FF2B5EF4-FFF2-40B4-BE49-F238E27FC236}">
                <a16:creationId xmlns:a16="http://schemas.microsoft.com/office/drawing/2014/main" id="{F00E8BF8-F1D6-4B2C-8C29-607883C3C693}"/>
              </a:ext>
            </a:extLst>
          </p:cNvPr>
          <p:cNvSpPr>
            <a:spLocks noChangeArrowheads="1"/>
          </p:cNvSpPr>
          <p:nvPr/>
        </p:nvSpPr>
        <p:spPr bwMode="auto">
          <a:xfrm>
            <a:off x="2382838"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9729" name="Rectangle 90">
            <a:extLst>
              <a:ext uri="{FF2B5EF4-FFF2-40B4-BE49-F238E27FC236}">
                <a16:creationId xmlns:a16="http://schemas.microsoft.com/office/drawing/2014/main" id="{BF630662-017B-4E2E-9EF3-5514ECFFF2CB}"/>
              </a:ext>
            </a:extLst>
          </p:cNvPr>
          <p:cNvSpPr>
            <a:spLocks noChangeArrowheads="1"/>
          </p:cNvSpPr>
          <p:nvPr/>
        </p:nvSpPr>
        <p:spPr bwMode="auto">
          <a:xfrm>
            <a:off x="207010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9730" name="Rectangle 89">
            <a:extLst>
              <a:ext uri="{FF2B5EF4-FFF2-40B4-BE49-F238E27FC236}">
                <a16:creationId xmlns:a16="http://schemas.microsoft.com/office/drawing/2014/main" id="{51158B6A-63E1-460A-9AC6-06B58ABB097B}"/>
              </a:ext>
            </a:extLst>
          </p:cNvPr>
          <p:cNvSpPr>
            <a:spLocks noChangeArrowheads="1"/>
          </p:cNvSpPr>
          <p:nvPr/>
        </p:nvSpPr>
        <p:spPr bwMode="auto">
          <a:xfrm>
            <a:off x="1774825"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9731" name="Rectangle 88">
            <a:extLst>
              <a:ext uri="{FF2B5EF4-FFF2-40B4-BE49-F238E27FC236}">
                <a16:creationId xmlns:a16="http://schemas.microsoft.com/office/drawing/2014/main" id="{DCF8BF0D-B876-483D-B14F-0C75C75904B7}"/>
              </a:ext>
            </a:extLst>
          </p:cNvPr>
          <p:cNvSpPr>
            <a:spLocks noChangeArrowheads="1"/>
          </p:cNvSpPr>
          <p:nvPr/>
        </p:nvSpPr>
        <p:spPr bwMode="auto">
          <a:xfrm>
            <a:off x="1430338"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9732" name="Rectangle 87">
            <a:extLst>
              <a:ext uri="{FF2B5EF4-FFF2-40B4-BE49-F238E27FC236}">
                <a16:creationId xmlns:a16="http://schemas.microsoft.com/office/drawing/2014/main" id="{3ABEA1C0-087F-496B-9B60-D0760372985D}"/>
              </a:ext>
            </a:extLst>
          </p:cNvPr>
          <p:cNvSpPr>
            <a:spLocks noChangeArrowheads="1"/>
          </p:cNvSpPr>
          <p:nvPr/>
        </p:nvSpPr>
        <p:spPr bwMode="auto">
          <a:xfrm>
            <a:off x="106680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733" name="Rectangle 86">
            <a:extLst>
              <a:ext uri="{FF2B5EF4-FFF2-40B4-BE49-F238E27FC236}">
                <a16:creationId xmlns:a16="http://schemas.microsoft.com/office/drawing/2014/main" id="{9D84FE8A-D43A-4B0E-B7DC-6FF93B1B87FF}"/>
              </a:ext>
            </a:extLst>
          </p:cNvPr>
          <p:cNvSpPr>
            <a:spLocks noChangeArrowheads="1"/>
          </p:cNvSpPr>
          <p:nvPr/>
        </p:nvSpPr>
        <p:spPr bwMode="auto">
          <a:xfrm>
            <a:off x="692150" y="38623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734" name="Rectangle 85">
            <a:extLst>
              <a:ext uri="{FF2B5EF4-FFF2-40B4-BE49-F238E27FC236}">
                <a16:creationId xmlns:a16="http://schemas.microsoft.com/office/drawing/2014/main" id="{5970C0A2-5A74-4437-B92D-9EF4B8BB257F}"/>
              </a:ext>
            </a:extLst>
          </p:cNvPr>
          <p:cNvSpPr>
            <a:spLocks noChangeArrowheads="1"/>
          </p:cNvSpPr>
          <p:nvPr/>
        </p:nvSpPr>
        <p:spPr bwMode="auto">
          <a:xfrm>
            <a:off x="347663" y="38623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735" name="Rectangle 82">
            <a:extLst>
              <a:ext uri="{FF2B5EF4-FFF2-40B4-BE49-F238E27FC236}">
                <a16:creationId xmlns:a16="http://schemas.microsoft.com/office/drawing/2014/main" id="{F5DD67BF-F141-4246-97DF-F102430B2331}"/>
              </a:ext>
            </a:extLst>
          </p:cNvPr>
          <p:cNvSpPr>
            <a:spLocks noChangeArrowheads="1"/>
          </p:cNvSpPr>
          <p:nvPr/>
        </p:nvSpPr>
        <p:spPr bwMode="auto">
          <a:xfrm>
            <a:off x="2100263" y="4678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736" name="Rectangle 81">
            <a:extLst>
              <a:ext uri="{FF2B5EF4-FFF2-40B4-BE49-F238E27FC236}">
                <a16:creationId xmlns:a16="http://schemas.microsoft.com/office/drawing/2014/main" id="{898538B9-0539-4660-84BB-04D89A9CC9C2}"/>
              </a:ext>
            </a:extLst>
          </p:cNvPr>
          <p:cNvSpPr>
            <a:spLocks noChangeArrowheads="1"/>
          </p:cNvSpPr>
          <p:nvPr/>
        </p:nvSpPr>
        <p:spPr bwMode="auto">
          <a:xfrm>
            <a:off x="1757363" y="4678363"/>
            <a:ext cx="34290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737" name="Rectangle 81">
            <a:extLst>
              <a:ext uri="{FF2B5EF4-FFF2-40B4-BE49-F238E27FC236}">
                <a16:creationId xmlns:a16="http://schemas.microsoft.com/office/drawing/2014/main" id="{6D703339-DA72-4FC2-9268-CCFB12441D20}"/>
              </a:ext>
            </a:extLst>
          </p:cNvPr>
          <p:cNvSpPr>
            <a:spLocks noChangeArrowheads="1"/>
          </p:cNvSpPr>
          <p:nvPr/>
        </p:nvSpPr>
        <p:spPr bwMode="auto">
          <a:xfrm>
            <a:off x="1398588"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738" name="Rectangle 102">
            <a:extLst>
              <a:ext uri="{FF2B5EF4-FFF2-40B4-BE49-F238E27FC236}">
                <a16:creationId xmlns:a16="http://schemas.microsoft.com/office/drawing/2014/main" id="{28E967A0-44B8-4A8E-8D4E-328BB9B10DC7}"/>
              </a:ext>
            </a:extLst>
          </p:cNvPr>
          <p:cNvSpPr>
            <a:spLocks noChangeArrowheads="1"/>
          </p:cNvSpPr>
          <p:nvPr/>
        </p:nvSpPr>
        <p:spPr bwMode="auto">
          <a:xfrm>
            <a:off x="4057650" y="137160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9739" name="Rectangle 82">
            <a:extLst>
              <a:ext uri="{FF2B5EF4-FFF2-40B4-BE49-F238E27FC236}">
                <a16:creationId xmlns:a16="http://schemas.microsoft.com/office/drawing/2014/main" id="{F880BC00-18DC-449F-94C5-EAA6027BE865}"/>
              </a:ext>
            </a:extLst>
          </p:cNvPr>
          <p:cNvSpPr>
            <a:spLocks noChangeArrowheads="1"/>
          </p:cNvSpPr>
          <p:nvPr/>
        </p:nvSpPr>
        <p:spPr bwMode="auto">
          <a:xfrm>
            <a:off x="2378075" y="46974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9740" name="Rectangle 115">
            <a:extLst>
              <a:ext uri="{FF2B5EF4-FFF2-40B4-BE49-F238E27FC236}">
                <a16:creationId xmlns:a16="http://schemas.microsoft.com/office/drawing/2014/main" id="{1114BD02-133F-4BFF-8CE4-26707A4BADE5}"/>
              </a:ext>
            </a:extLst>
          </p:cNvPr>
          <p:cNvSpPr>
            <a:spLocks noChangeArrowheads="1"/>
          </p:cNvSpPr>
          <p:nvPr/>
        </p:nvSpPr>
        <p:spPr bwMode="auto">
          <a:xfrm>
            <a:off x="5915025" y="3871913"/>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9741" name="Rectangle 81">
            <a:extLst>
              <a:ext uri="{FF2B5EF4-FFF2-40B4-BE49-F238E27FC236}">
                <a16:creationId xmlns:a16="http://schemas.microsoft.com/office/drawing/2014/main" id="{234C17BE-1962-45A2-B296-A23B86AA32A9}"/>
              </a:ext>
            </a:extLst>
          </p:cNvPr>
          <p:cNvSpPr>
            <a:spLocks noChangeArrowheads="1"/>
          </p:cNvSpPr>
          <p:nvPr/>
        </p:nvSpPr>
        <p:spPr bwMode="auto">
          <a:xfrm>
            <a:off x="6249988" y="3870325"/>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9742" name="Rectangle 115">
            <a:extLst>
              <a:ext uri="{FF2B5EF4-FFF2-40B4-BE49-F238E27FC236}">
                <a16:creationId xmlns:a16="http://schemas.microsoft.com/office/drawing/2014/main" id="{5534AC68-34B8-4C94-BB1D-CE290F59A09F}"/>
              </a:ext>
            </a:extLst>
          </p:cNvPr>
          <p:cNvSpPr>
            <a:spLocks noChangeArrowheads="1"/>
          </p:cNvSpPr>
          <p:nvPr/>
        </p:nvSpPr>
        <p:spPr bwMode="auto">
          <a:xfrm>
            <a:off x="7258050" y="4891088"/>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9743" name="Rectangle 82">
            <a:extLst>
              <a:ext uri="{FF2B5EF4-FFF2-40B4-BE49-F238E27FC236}">
                <a16:creationId xmlns:a16="http://schemas.microsoft.com/office/drawing/2014/main" id="{8E495DBB-A79C-481A-AA6F-9625A1E4730F}"/>
              </a:ext>
            </a:extLst>
          </p:cNvPr>
          <p:cNvSpPr>
            <a:spLocks noChangeArrowheads="1"/>
          </p:cNvSpPr>
          <p:nvPr/>
        </p:nvSpPr>
        <p:spPr bwMode="auto">
          <a:xfrm>
            <a:off x="7939088" y="4889500"/>
            <a:ext cx="3444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9744" name="Rectangle 81">
            <a:extLst>
              <a:ext uri="{FF2B5EF4-FFF2-40B4-BE49-F238E27FC236}">
                <a16:creationId xmlns:a16="http://schemas.microsoft.com/office/drawing/2014/main" id="{8D807E35-1130-43F9-99B7-ECA0251CBB5C}"/>
              </a:ext>
            </a:extLst>
          </p:cNvPr>
          <p:cNvSpPr>
            <a:spLocks noChangeArrowheads="1"/>
          </p:cNvSpPr>
          <p:nvPr/>
        </p:nvSpPr>
        <p:spPr bwMode="auto">
          <a:xfrm>
            <a:off x="7594600" y="48895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9745" name="Rectangle 115">
            <a:extLst>
              <a:ext uri="{FF2B5EF4-FFF2-40B4-BE49-F238E27FC236}">
                <a16:creationId xmlns:a16="http://schemas.microsoft.com/office/drawing/2014/main" id="{A66DD7F6-329E-4855-9A29-31E67E4DBDD7}"/>
              </a:ext>
            </a:extLst>
          </p:cNvPr>
          <p:cNvSpPr>
            <a:spLocks noChangeArrowheads="1"/>
          </p:cNvSpPr>
          <p:nvPr/>
        </p:nvSpPr>
        <p:spPr bwMode="auto">
          <a:xfrm>
            <a:off x="6581775" y="4902200"/>
            <a:ext cx="34448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746" name="Rectangle 81">
            <a:extLst>
              <a:ext uri="{FF2B5EF4-FFF2-40B4-BE49-F238E27FC236}">
                <a16:creationId xmlns:a16="http://schemas.microsoft.com/office/drawing/2014/main" id="{036F10C1-9B2F-474D-B518-5C6CED13555D}"/>
              </a:ext>
            </a:extLst>
          </p:cNvPr>
          <p:cNvSpPr>
            <a:spLocks noChangeArrowheads="1"/>
          </p:cNvSpPr>
          <p:nvPr/>
        </p:nvSpPr>
        <p:spPr bwMode="auto">
          <a:xfrm>
            <a:off x="6918325" y="4899025"/>
            <a:ext cx="3429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747" name="Rectangle 115">
            <a:extLst>
              <a:ext uri="{FF2B5EF4-FFF2-40B4-BE49-F238E27FC236}">
                <a16:creationId xmlns:a16="http://schemas.microsoft.com/office/drawing/2014/main" id="{3A6CA2F3-3D26-4F96-A7E8-09CD252662E1}"/>
              </a:ext>
            </a:extLst>
          </p:cNvPr>
          <p:cNvSpPr>
            <a:spLocks noChangeArrowheads="1"/>
          </p:cNvSpPr>
          <p:nvPr/>
        </p:nvSpPr>
        <p:spPr bwMode="auto">
          <a:xfrm>
            <a:off x="5932488" y="54800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9748" name="Rectangle 81">
            <a:extLst>
              <a:ext uri="{FF2B5EF4-FFF2-40B4-BE49-F238E27FC236}">
                <a16:creationId xmlns:a16="http://schemas.microsoft.com/office/drawing/2014/main" id="{9DF1CD46-6895-424D-834E-9380D12108A9}"/>
              </a:ext>
            </a:extLst>
          </p:cNvPr>
          <p:cNvSpPr>
            <a:spLocks noChangeArrowheads="1"/>
          </p:cNvSpPr>
          <p:nvPr/>
        </p:nvSpPr>
        <p:spPr bwMode="auto">
          <a:xfrm>
            <a:off x="6276975" y="54800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9749" name="Rectangle 115">
            <a:extLst>
              <a:ext uri="{FF2B5EF4-FFF2-40B4-BE49-F238E27FC236}">
                <a16:creationId xmlns:a16="http://schemas.microsoft.com/office/drawing/2014/main" id="{12CD2285-6B8E-47BE-949A-EEA644D79202}"/>
              </a:ext>
            </a:extLst>
          </p:cNvPr>
          <p:cNvSpPr>
            <a:spLocks noChangeArrowheads="1"/>
          </p:cNvSpPr>
          <p:nvPr/>
        </p:nvSpPr>
        <p:spPr bwMode="auto">
          <a:xfrm>
            <a:off x="7369175" y="64976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750" name="Rectangle 82">
            <a:extLst>
              <a:ext uri="{FF2B5EF4-FFF2-40B4-BE49-F238E27FC236}">
                <a16:creationId xmlns:a16="http://schemas.microsoft.com/office/drawing/2014/main" id="{4D38432C-9D46-4771-89A3-D6E76A25A95E}"/>
              </a:ext>
            </a:extLst>
          </p:cNvPr>
          <p:cNvSpPr>
            <a:spLocks noChangeArrowheads="1"/>
          </p:cNvSpPr>
          <p:nvPr/>
        </p:nvSpPr>
        <p:spPr bwMode="auto">
          <a:xfrm>
            <a:off x="8058150" y="64976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9751" name="Rectangle 81">
            <a:extLst>
              <a:ext uri="{FF2B5EF4-FFF2-40B4-BE49-F238E27FC236}">
                <a16:creationId xmlns:a16="http://schemas.microsoft.com/office/drawing/2014/main" id="{A9B8DE08-6B36-4811-93D0-BD991F1309F4}"/>
              </a:ext>
            </a:extLst>
          </p:cNvPr>
          <p:cNvSpPr>
            <a:spLocks noChangeArrowheads="1"/>
          </p:cNvSpPr>
          <p:nvPr/>
        </p:nvSpPr>
        <p:spPr bwMode="auto">
          <a:xfrm>
            <a:off x="7713663" y="64976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9752" name="Rectangle 115">
            <a:extLst>
              <a:ext uri="{FF2B5EF4-FFF2-40B4-BE49-F238E27FC236}">
                <a16:creationId xmlns:a16="http://schemas.microsoft.com/office/drawing/2014/main" id="{B9B8430F-6719-42EE-90B2-6F89ED672A0B}"/>
              </a:ext>
            </a:extLst>
          </p:cNvPr>
          <p:cNvSpPr>
            <a:spLocks noChangeArrowheads="1"/>
          </p:cNvSpPr>
          <p:nvPr/>
        </p:nvSpPr>
        <p:spPr bwMode="auto">
          <a:xfrm>
            <a:off x="6645275" y="650716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9753" name="Rectangle 81">
            <a:extLst>
              <a:ext uri="{FF2B5EF4-FFF2-40B4-BE49-F238E27FC236}">
                <a16:creationId xmlns:a16="http://schemas.microsoft.com/office/drawing/2014/main" id="{6172D6C4-02D2-4599-BA7F-F2F0DA7F1889}"/>
              </a:ext>
            </a:extLst>
          </p:cNvPr>
          <p:cNvSpPr>
            <a:spLocks noChangeArrowheads="1"/>
          </p:cNvSpPr>
          <p:nvPr/>
        </p:nvSpPr>
        <p:spPr bwMode="auto">
          <a:xfrm>
            <a:off x="6991350" y="6507163"/>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754" name="Line 555">
            <a:extLst>
              <a:ext uri="{FF2B5EF4-FFF2-40B4-BE49-F238E27FC236}">
                <a16:creationId xmlns:a16="http://schemas.microsoft.com/office/drawing/2014/main" id="{5E1CF5BF-BCD4-4F97-9CF4-C8E27BEE09F5}"/>
              </a:ext>
            </a:extLst>
          </p:cNvPr>
          <p:cNvSpPr>
            <a:spLocks noChangeShapeType="1"/>
          </p:cNvSpPr>
          <p:nvPr/>
        </p:nvSpPr>
        <p:spPr bwMode="auto">
          <a:xfrm flipV="1">
            <a:off x="2846388" y="9525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5" name="Line 556">
            <a:extLst>
              <a:ext uri="{FF2B5EF4-FFF2-40B4-BE49-F238E27FC236}">
                <a16:creationId xmlns:a16="http://schemas.microsoft.com/office/drawing/2014/main" id="{7B97571A-873B-468A-A383-685E65D5B82F}"/>
              </a:ext>
            </a:extLst>
          </p:cNvPr>
          <p:cNvSpPr>
            <a:spLocks noChangeShapeType="1"/>
          </p:cNvSpPr>
          <p:nvPr/>
        </p:nvSpPr>
        <p:spPr bwMode="auto">
          <a:xfrm flipV="1">
            <a:off x="571500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6" name="Line 557">
            <a:extLst>
              <a:ext uri="{FF2B5EF4-FFF2-40B4-BE49-F238E27FC236}">
                <a16:creationId xmlns:a16="http://schemas.microsoft.com/office/drawing/2014/main" id="{B1D77894-D8B3-4E7A-98CA-F0BA4CD60632}"/>
              </a:ext>
            </a:extLst>
          </p:cNvPr>
          <p:cNvSpPr>
            <a:spLocks noChangeShapeType="1"/>
          </p:cNvSpPr>
          <p:nvPr/>
        </p:nvSpPr>
        <p:spPr bwMode="auto">
          <a:xfrm flipH="1" flipV="1">
            <a:off x="20638" y="182880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7" name="Line 558">
            <a:extLst>
              <a:ext uri="{FF2B5EF4-FFF2-40B4-BE49-F238E27FC236}">
                <a16:creationId xmlns:a16="http://schemas.microsoft.com/office/drawing/2014/main" id="{CEDE5D32-C242-47F7-A91D-95A7AB638D1E}"/>
              </a:ext>
            </a:extLst>
          </p:cNvPr>
          <p:cNvSpPr>
            <a:spLocks noChangeShapeType="1"/>
          </p:cNvSpPr>
          <p:nvPr/>
        </p:nvSpPr>
        <p:spPr bwMode="auto">
          <a:xfrm flipH="1" flipV="1">
            <a:off x="14288" y="34623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58" name="Line 559">
            <a:extLst>
              <a:ext uri="{FF2B5EF4-FFF2-40B4-BE49-F238E27FC236}">
                <a16:creationId xmlns:a16="http://schemas.microsoft.com/office/drawing/2014/main" id="{EB294713-09D6-4F5A-94E0-6B4CAF0B47F1}"/>
              </a:ext>
            </a:extLst>
          </p:cNvPr>
          <p:cNvSpPr>
            <a:spLocks noChangeShapeType="1"/>
          </p:cNvSpPr>
          <p:nvPr/>
        </p:nvSpPr>
        <p:spPr bwMode="auto">
          <a:xfrm flipH="1" flipV="1">
            <a:off x="1588" y="50784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84132DD-9EB4-43CB-975E-06DF3CEC0BA7}"/>
              </a:ext>
            </a:extLst>
          </p:cNvPr>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67" name="Rectangle 3">
            <a:extLst>
              <a:ext uri="{FF2B5EF4-FFF2-40B4-BE49-F238E27FC236}">
                <a16:creationId xmlns:a16="http://schemas.microsoft.com/office/drawing/2014/main" id="{E7A5189F-40A5-47A8-ADC3-1FBBD2F88755}"/>
              </a:ext>
            </a:extLst>
          </p:cNvPr>
          <p:cNvSpPr>
            <a:spLocks noGrp="1" noChangeArrowheads="1"/>
          </p:cNvSpPr>
          <p:nvPr>
            <p:ph type="title"/>
          </p:nvPr>
        </p:nvSpPr>
        <p:spPr/>
        <p:txBody>
          <a:bodyPr/>
          <a:lstStyle/>
          <a:p>
            <a:pPr eaLnBrk="1" hangingPunct="1"/>
            <a:r>
              <a:rPr lang="en-GB" altLang="en-US"/>
              <a:t>Use of templates</a:t>
            </a:r>
            <a:endParaRPr lang="en-US" altLang="en-US"/>
          </a:p>
        </p:txBody>
      </p:sp>
      <p:sp>
        <p:nvSpPr>
          <p:cNvPr id="11268" name="Text Box 4">
            <a:extLst>
              <a:ext uri="{FF2B5EF4-FFF2-40B4-BE49-F238E27FC236}">
                <a16:creationId xmlns:a16="http://schemas.microsoft.com/office/drawing/2014/main" id="{6F9C9D5D-B25C-46DA-AABA-8B65EFC6C0CE}"/>
              </a:ext>
            </a:extLst>
          </p:cNvPr>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1269" name="Text Box 5">
            <a:extLst>
              <a:ext uri="{FF2B5EF4-FFF2-40B4-BE49-F238E27FC236}">
                <a16:creationId xmlns:a16="http://schemas.microsoft.com/office/drawing/2014/main" id="{C7E91102-4F0D-4155-9C18-7BE425027CB6}"/>
              </a:ext>
            </a:extLst>
          </p:cNvPr>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1270" name="Text Box 6">
            <a:extLst>
              <a:ext uri="{FF2B5EF4-FFF2-40B4-BE49-F238E27FC236}">
                <a16:creationId xmlns:a16="http://schemas.microsoft.com/office/drawing/2014/main" id="{82DE993D-E866-431D-B832-5C578FE5D78F}"/>
              </a:ext>
            </a:extLst>
          </p:cNvPr>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1271" name="Text Box 7">
            <a:extLst>
              <a:ext uri="{FF2B5EF4-FFF2-40B4-BE49-F238E27FC236}">
                <a16:creationId xmlns:a16="http://schemas.microsoft.com/office/drawing/2014/main" id="{5FD133CB-714A-423F-8FDE-0332CB6787B6}"/>
              </a:ext>
            </a:extLst>
          </p:cNvPr>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1272" name="Text Box 8">
            <a:extLst>
              <a:ext uri="{FF2B5EF4-FFF2-40B4-BE49-F238E27FC236}">
                <a16:creationId xmlns:a16="http://schemas.microsoft.com/office/drawing/2014/main" id="{D786FCEE-C571-4792-B41C-A8CA80B82824}"/>
              </a:ext>
            </a:extLst>
          </p:cNvPr>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1862</Words>
  <Application>Microsoft Office PowerPoint</Application>
  <PresentationFormat>On-screen Show (4:3)</PresentationFormat>
  <Paragraphs>1656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printable sinlge page calendar</dc:title>
  <dc:creator>Presentation Magazine</dc:creator>
  <cp:lastModifiedBy>Rachael Trickey</cp:lastModifiedBy>
  <cp:revision>113</cp:revision>
  <dcterms:created xsi:type="dcterms:W3CDTF">2007-10-27T13:45:29Z</dcterms:created>
  <dcterms:modified xsi:type="dcterms:W3CDTF">2021-12-15T16:03:29Z</dcterms:modified>
</cp:coreProperties>
</file>