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sldIdLst>
    <p:sldId id="299" r:id="rId2"/>
    <p:sldId id="300" r:id="rId3"/>
    <p:sldId id="284" r:id="rId4"/>
    <p:sldId id="285" r:id="rId5"/>
    <p:sldId id="286" r:id="rId6"/>
    <p:sldId id="287" r:id="rId7"/>
    <p:sldId id="288" r:id="rId8"/>
    <p:sldId id="289" r:id="rId9"/>
    <p:sldId id="290" r:id="rId10"/>
    <p:sldId id="291" r:id="rId11"/>
    <p:sldId id="292" r:id="rId12"/>
    <p:sldId id="293" r:id="rId13"/>
    <p:sldId id="294" r:id="rId14"/>
    <p:sldId id="281" r:id="rId15"/>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b="1"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b="1"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b="1"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b="1"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b="1"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b="1"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b="1"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b="1"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12" autoAdjust="0"/>
    <p:restoredTop sz="94434" autoAdjust="0"/>
  </p:normalViewPr>
  <p:slideViewPr>
    <p:cSldViewPr snapToGrid="0" snapToObjects="1">
      <p:cViewPr varScale="1">
        <p:scale>
          <a:sx n="96" d="100"/>
          <a:sy n="96" d="100"/>
        </p:scale>
        <p:origin x="1326" y="72"/>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A3A296B-2912-47F2-AED1-8C1C4098AE3D}"/>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b="0">
                <a:latin typeface="Arial" charset="0"/>
                <a:ea typeface="ＭＳ Ｐゴシック" pitchFamily="96" charset="-128"/>
              </a:defRPr>
            </a:lvl1pPr>
          </a:lstStyle>
          <a:p>
            <a:pPr>
              <a:defRPr/>
            </a:pPr>
            <a:endParaRPr lang="en-GB"/>
          </a:p>
        </p:txBody>
      </p:sp>
      <p:sp>
        <p:nvSpPr>
          <p:cNvPr id="15363" name="Rectangle 3">
            <a:extLst>
              <a:ext uri="{FF2B5EF4-FFF2-40B4-BE49-F238E27FC236}">
                <a16:creationId xmlns:a16="http://schemas.microsoft.com/office/drawing/2014/main" id="{E8F29CB0-625D-414D-BBFF-FD220941EE8B}"/>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b="0">
                <a:latin typeface="Arial" charset="0"/>
                <a:ea typeface="ＭＳ Ｐゴシック" pitchFamily="96" charset="-128"/>
              </a:defRPr>
            </a:lvl1pPr>
          </a:lstStyle>
          <a:p>
            <a:pPr>
              <a:defRPr/>
            </a:pPr>
            <a:endParaRPr lang="en-GB"/>
          </a:p>
        </p:txBody>
      </p:sp>
      <p:sp>
        <p:nvSpPr>
          <p:cNvPr id="2052" name="Rectangle 4">
            <a:extLst>
              <a:ext uri="{FF2B5EF4-FFF2-40B4-BE49-F238E27FC236}">
                <a16:creationId xmlns:a16="http://schemas.microsoft.com/office/drawing/2014/main" id="{614D5D3B-2BDD-4FC5-8DEB-651CC7FB567C}"/>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a:extLst>
              <a:ext uri="{FF2B5EF4-FFF2-40B4-BE49-F238E27FC236}">
                <a16:creationId xmlns:a16="http://schemas.microsoft.com/office/drawing/2014/main" id="{9105F6B3-7EDD-49B5-AF98-CDDA27199302}"/>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5366" name="Rectangle 6">
            <a:extLst>
              <a:ext uri="{FF2B5EF4-FFF2-40B4-BE49-F238E27FC236}">
                <a16:creationId xmlns:a16="http://schemas.microsoft.com/office/drawing/2014/main" id="{E3B08CE3-DD92-483D-8C64-6E66501E50C8}"/>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b="0">
                <a:latin typeface="Arial" charset="0"/>
                <a:ea typeface="ＭＳ Ｐゴシック" pitchFamily="96" charset="-128"/>
              </a:defRPr>
            </a:lvl1pPr>
          </a:lstStyle>
          <a:p>
            <a:pPr>
              <a:defRPr/>
            </a:pPr>
            <a:endParaRPr lang="en-GB"/>
          </a:p>
        </p:txBody>
      </p:sp>
      <p:sp>
        <p:nvSpPr>
          <p:cNvPr id="15367" name="Rectangle 7">
            <a:extLst>
              <a:ext uri="{FF2B5EF4-FFF2-40B4-BE49-F238E27FC236}">
                <a16:creationId xmlns:a16="http://schemas.microsoft.com/office/drawing/2014/main" id="{BB9E3F33-3EA7-4FC2-B87B-C872C3C5DB17}"/>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b="0"/>
            </a:lvl1pPr>
          </a:lstStyle>
          <a:p>
            <a:pPr>
              <a:defRPr/>
            </a:pPr>
            <a:fld id="{61D78137-3D09-40BB-B6E0-68BB4C01E900}"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16685F5B-976C-4A58-9A99-ADC6AE5089B7}"/>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5D7EA783-825E-4188-80BD-59E72FAA32D5}" type="slidenum">
              <a:rPr lang="en-GB" altLang="en-US" sz="1200" b="0" smtClean="0"/>
              <a:pPr/>
              <a:t>1</a:t>
            </a:fld>
            <a:endParaRPr lang="en-GB" altLang="en-US" sz="1200" b="0"/>
          </a:p>
        </p:txBody>
      </p:sp>
      <p:sp>
        <p:nvSpPr>
          <p:cNvPr id="4099" name="Rectangle 2">
            <a:extLst>
              <a:ext uri="{FF2B5EF4-FFF2-40B4-BE49-F238E27FC236}">
                <a16:creationId xmlns:a16="http://schemas.microsoft.com/office/drawing/2014/main" id="{A35A6D5C-51B2-45D3-8A86-348C5D95AB47}"/>
              </a:ext>
            </a:extLst>
          </p:cNvPr>
          <p:cNvSpPr>
            <a:spLocks noRot="1" noChangeArrowheads="1" noTextEdit="1"/>
          </p:cNvSpPr>
          <p:nvPr>
            <p:ph type="sldImg"/>
          </p:nvPr>
        </p:nvSpPr>
        <p:spPr>
          <a:ln/>
        </p:spPr>
      </p:sp>
      <p:sp>
        <p:nvSpPr>
          <p:cNvPr id="4100" name="Rectangle 3">
            <a:extLst>
              <a:ext uri="{FF2B5EF4-FFF2-40B4-BE49-F238E27FC236}">
                <a16:creationId xmlns:a16="http://schemas.microsoft.com/office/drawing/2014/main" id="{28B92A52-BCA3-4C89-A28F-6C89531CC921}"/>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E8A2AF8E-C71D-4705-B260-B226FDCDEB50}"/>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EE7B3E85-AB19-4AEB-A245-F1A23009BFBB}" type="slidenum">
              <a:rPr lang="en-GB" altLang="en-US" sz="1200" b="0" smtClean="0"/>
              <a:pPr/>
              <a:t>10</a:t>
            </a:fld>
            <a:endParaRPr lang="en-GB" altLang="en-US" sz="1200" b="0"/>
          </a:p>
        </p:txBody>
      </p:sp>
      <p:sp>
        <p:nvSpPr>
          <p:cNvPr id="22531" name="Rectangle 2">
            <a:extLst>
              <a:ext uri="{FF2B5EF4-FFF2-40B4-BE49-F238E27FC236}">
                <a16:creationId xmlns:a16="http://schemas.microsoft.com/office/drawing/2014/main" id="{257DB469-2A02-486A-8103-B0A5611B7C1F}"/>
              </a:ext>
            </a:extLst>
          </p:cNvPr>
          <p:cNvSpPr>
            <a:spLocks noRot="1" noChangeArrowheads="1" noTextEdit="1"/>
          </p:cNvSpPr>
          <p:nvPr>
            <p:ph type="sldImg"/>
          </p:nvPr>
        </p:nvSpPr>
        <p:spPr>
          <a:ln/>
        </p:spPr>
      </p:sp>
      <p:sp>
        <p:nvSpPr>
          <p:cNvPr id="22532" name="Rectangle 3">
            <a:extLst>
              <a:ext uri="{FF2B5EF4-FFF2-40B4-BE49-F238E27FC236}">
                <a16:creationId xmlns:a16="http://schemas.microsoft.com/office/drawing/2014/main" id="{ADEE899B-EEBE-45DA-AEB5-B1A68CBD2A4F}"/>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3F5A4A41-2E59-4CA4-97E4-62CC457F92EC}"/>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97050273-E1E9-40BB-970E-AAEE66D84861}" type="slidenum">
              <a:rPr lang="en-GB" altLang="en-US" sz="1200" b="0" smtClean="0"/>
              <a:pPr/>
              <a:t>11</a:t>
            </a:fld>
            <a:endParaRPr lang="en-GB" altLang="en-US" sz="1200" b="0"/>
          </a:p>
        </p:txBody>
      </p:sp>
      <p:sp>
        <p:nvSpPr>
          <p:cNvPr id="24579" name="Rectangle 2">
            <a:extLst>
              <a:ext uri="{FF2B5EF4-FFF2-40B4-BE49-F238E27FC236}">
                <a16:creationId xmlns:a16="http://schemas.microsoft.com/office/drawing/2014/main" id="{9E533493-0C3F-492C-A170-02D996364A65}"/>
              </a:ext>
            </a:extLst>
          </p:cNvPr>
          <p:cNvSpPr>
            <a:spLocks noRot="1" noChangeArrowheads="1" noTextEdit="1"/>
          </p:cNvSpPr>
          <p:nvPr>
            <p:ph type="sldImg"/>
          </p:nvPr>
        </p:nvSpPr>
        <p:spPr>
          <a:ln/>
        </p:spPr>
      </p:sp>
      <p:sp>
        <p:nvSpPr>
          <p:cNvPr id="24580" name="Rectangle 3">
            <a:extLst>
              <a:ext uri="{FF2B5EF4-FFF2-40B4-BE49-F238E27FC236}">
                <a16:creationId xmlns:a16="http://schemas.microsoft.com/office/drawing/2014/main" id="{52048BD0-B8B5-453C-9E53-9F80D8FD1B1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55B2CFA3-9B35-4B9D-8B08-DF47894DBF2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B2F0B079-D007-403F-A6CF-D2E8A595D073}" type="slidenum">
              <a:rPr lang="en-GB" altLang="en-US" sz="1200" b="0" smtClean="0"/>
              <a:pPr/>
              <a:t>12</a:t>
            </a:fld>
            <a:endParaRPr lang="en-GB" altLang="en-US" sz="1200" b="0"/>
          </a:p>
        </p:txBody>
      </p:sp>
      <p:sp>
        <p:nvSpPr>
          <p:cNvPr id="26627" name="Rectangle 2">
            <a:extLst>
              <a:ext uri="{FF2B5EF4-FFF2-40B4-BE49-F238E27FC236}">
                <a16:creationId xmlns:a16="http://schemas.microsoft.com/office/drawing/2014/main" id="{15177A4B-E638-406D-B8F5-53CDD71660F3}"/>
              </a:ext>
            </a:extLst>
          </p:cNvPr>
          <p:cNvSpPr>
            <a:spLocks noRot="1" noChangeArrowheads="1" noTextEdit="1"/>
          </p:cNvSpPr>
          <p:nvPr>
            <p:ph type="sldImg"/>
          </p:nvPr>
        </p:nvSpPr>
        <p:spPr>
          <a:ln/>
        </p:spPr>
      </p:sp>
      <p:sp>
        <p:nvSpPr>
          <p:cNvPr id="26628" name="Rectangle 3">
            <a:extLst>
              <a:ext uri="{FF2B5EF4-FFF2-40B4-BE49-F238E27FC236}">
                <a16:creationId xmlns:a16="http://schemas.microsoft.com/office/drawing/2014/main" id="{CB86B1B2-7747-475C-A511-5F96A3818F7C}"/>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EFCCE27E-A2E1-4188-A77C-72624016072B}"/>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3D31EE40-E309-4EF1-B22E-549A9C57D358}" type="slidenum">
              <a:rPr lang="en-GB" altLang="en-US" sz="1200" b="0" smtClean="0"/>
              <a:pPr/>
              <a:t>13</a:t>
            </a:fld>
            <a:endParaRPr lang="en-GB" altLang="en-US" sz="1200" b="0"/>
          </a:p>
        </p:txBody>
      </p:sp>
      <p:sp>
        <p:nvSpPr>
          <p:cNvPr id="28675" name="Rectangle 2">
            <a:extLst>
              <a:ext uri="{FF2B5EF4-FFF2-40B4-BE49-F238E27FC236}">
                <a16:creationId xmlns:a16="http://schemas.microsoft.com/office/drawing/2014/main" id="{AC89F6B2-DD55-4176-A7C8-7B80920FD36F}"/>
              </a:ext>
            </a:extLst>
          </p:cNvPr>
          <p:cNvSpPr>
            <a:spLocks noRot="1" noChangeArrowheads="1" noTextEdit="1"/>
          </p:cNvSpPr>
          <p:nvPr>
            <p:ph type="sldImg"/>
          </p:nvPr>
        </p:nvSpPr>
        <p:spPr>
          <a:ln/>
        </p:spPr>
      </p:sp>
      <p:sp>
        <p:nvSpPr>
          <p:cNvPr id="28676" name="Rectangle 3">
            <a:extLst>
              <a:ext uri="{FF2B5EF4-FFF2-40B4-BE49-F238E27FC236}">
                <a16:creationId xmlns:a16="http://schemas.microsoft.com/office/drawing/2014/main" id="{D9D529F6-C975-4495-AF26-9AF24EDF86F7}"/>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83FD4AB1-EA28-4893-9CCF-7431CD189349}"/>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80ED0181-8A40-437D-8A6B-1DFC067127B8}" type="slidenum">
              <a:rPr lang="en-GB" altLang="en-US" sz="1200" b="0" smtClean="0"/>
              <a:pPr/>
              <a:t>14</a:t>
            </a:fld>
            <a:endParaRPr lang="en-GB" altLang="en-US" sz="1200" b="0"/>
          </a:p>
        </p:txBody>
      </p:sp>
      <p:sp>
        <p:nvSpPr>
          <p:cNvPr id="30723" name="Rectangle 2">
            <a:extLst>
              <a:ext uri="{FF2B5EF4-FFF2-40B4-BE49-F238E27FC236}">
                <a16:creationId xmlns:a16="http://schemas.microsoft.com/office/drawing/2014/main" id="{D6A7C46F-8F27-40FE-ABC0-86BA29F6FA44}"/>
              </a:ext>
            </a:extLst>
          </p:cNvPr>
          <p:cNvSpPr>
            <a:spLocks noRot="1" noChangeArrowheads="1" noTextEdit="1"/>
          </p:cNvSpPr>
          <p:nvPr>
            <p:ph type="sldImg"/>
          </p:nvPr>
        </p:nvSpPr>
        <p:spPr>
          <a:ln/>
        </p:spPr>
      </p:sp>
      <p:sp>
        <p:nvSpPr>
          <p:cNvPr id="30724" name="Rectangle 3">
            <a:extLst>
              <a:ext uri="{FF2B5EF4-FFF2-40B4-BE49-F238E27FC236}">
                <a16:creationId xmlns:a16="http://schemas.microsoft.com/office/drawing/2014/main" id="{1AD29B81-F84E-42AD-B8B6-2BC562FDDD34}"/>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3D97071A-0F0A-4B01-B04C-1E6FBEAF917E}"/>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8B9F1986-3FAA-42B9-A901-84419A596D42}" type="slidenum">
              <a:rPr lang="en-GB" altLang="en-US" sz="1200" b="0" smtClean="0"/>
              <a:pPr/>
              <a:t>2</a:t>
            </a:fld>
            <a:endParaRPr lang="en-GB" altLang="en-US" sz="1200" b="0"/>
          </a:p>
        </p:txBody>
      </p:sp>
      <p:sp>
        <p:nvSpPr>
          <p:cNvPr id="6147" name="Rectangle 2">
            <a:extLst>
              <a:ext uri="{FF2B5EF4-FFF2-40B4-BE49-F238E27FC236}">
                <a16:creationId xmlns:a16="http://schemas.microsoft.com/office/drawing/2014/main" id="{A653EF09-0D58-4842-9070-7C4FC45BEC26}"/>
              </a:ext>
            </a:extLst>
          </p:cNvPr>
          <p:cNvSpPr>
            <a:spLocks noRot="1" noChangeArrowheads="1" noTextEdit="1"/>
          </p:cNvSpPr>
          <p:nvPr>
            <p:ph type="sldImg"/>
          </p:nvPr>
        </p:nvSpPr>
        <p:spPr>
          <a:ln/>
        </p:spPr>
      </p:sp>
      <p:sp>
        <p:nvSpPr>
          <p:cNvPr id="6148" name="Rectangle 3">
            <a:extLst>
              <a:ext uri="{FF2B5EF4-FFF2-40B4-BE49-F238E27FC236}">
                <a16:creationId xmlns:a16="http://schemas.microsoft.com/office/drawing/2014/main" id="{9CAA30D5-1094-482A-B362-8B7416E9140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470B6CD1-1FB1-4C41-9623-C91EC6448F3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022CA408-949C-4064-9310-1890C07C0E50}" type="slidenum">
              <a:rPr lang="en-GB" altLang="en-US" sz="1200" b="0" smtClean="0"/>
              <a:pPr/>
              <a:t>3</a:t>
            </a:fld>
            <a:endParaRPr lang="en-GB" altLang="en-US" sz="1200" b="0"/>
          </a:p>
        </p:txBody>
      </p:sp>
      <p:sp>
        <p:nvSpPr>
          <p:cNvPr id="8195" name="Rectangle 2">
            <a:extLst>
              <a:ext uri="{FF2B5EF4-FFF2-40B4-BE49-F238E27FC236}">
                <a16:creationId xmlns:a16="http://schemas.microsoft.com/office/drawing/2014/main" id="{89E49333-A919-4971-9681-24D85C8D2C7A}"/>
              </a:ext>
            </a:extLst>
          </p:cNvPr>
          <p:cNvSpPr>
            <a:spLocks noRot="1" noChangeArrowheads="1" noTextEdit="1"/>
          </p:cNvSpPr>
          <p:nvPr>
            <p:ph type="sldImg"/>
          </p:nvPr>
        </p:nvSpPr>
        <p:spPr>
          <a:ln/>
        </p:spPr>
      </p:sp>
      <p:sp>
        <p:nvSpPr>
          <p:cNvPr id="8196" name="Rectangle 3">
            <a:extLst>
              <a:ext uri="{FF2B5EF4-FFF2-40B4-BE49-F238E27FC236}">
                <a16:creationId xmlns:a16="http://schemas.microsoft.com/office/drawing/2014/main" id="{5A35FA0B-CCCF-4FB8-8662-1652EA9A656E}"/>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9C4EDC98-F8C5-49BC-AF88-B08A1C7D7FEF}"/>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10895220-D920-4B57-8604-F476A25E3A7B}" type="slidenum">
              <a:rPr lang="en-GB" altLang="en-US" sz="1200" b="0" smtClean="0"/>
              <a:pPr/>
              <a:t>4</a:t>
            </a:fld>
            <a:endParaRPr lang="en-GB" altLang="en-US" sz="1200" b="0"/>
          </a:p>
        </p:txBody>
      </p:sp>
      <p:sp>
        <p:nvSpPr>
          <p:cNvPr id="10243" name="Rectangle 2">
            <a:extLst>
              <a:ext uri="{FF2B5EF4-FFF2-40B4-BE49-F238E27FC236}">
                <a16:creationId xmlns:a16="http://schemas.microsoft.com/office/drawing/2014/main" id="{BC95338B-FB8C-4E54-813F-56529D2FCBDC}"/>
              </a:ext>
            </a:extLst>
          </p:cNvPr>
          <p:cNvSpPr>
            <a:spLocks noRot="1" noChangeArrowheads="1" noTextEdit="1"/>
          </p:cNvSpPr>
          <p:nvPr>
            <p:ph type="sldImg"/>
          </p:nvPr>
        </p:nvSpPr>
        <p:spPr>
          <a:ln/>
        </p:spPr>
      </p:sp>
      <p:sp>
        <p:nvSpPr>
          <p:cNvPr id="10244" name="Rectangle 3">
            <a:extLst>
              <a:ext uri="{FF2B5EF4-FFF2-40B4-BE49-F238E27FC236}">
                <a16:creationId xmlns:a16="http://schemas.microsoft.com/office/drawing/2014/main" id="{3CC67F62-EC93-47EF-8BBE-B0DEB826A427}"/>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EFE33850-642A-4385-A085-BF4DE8BA1836}"/>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B54E4926-00A3-4288-AE87-FBDA3B62AEA5}" type="slidenum">
              <a:rPr lang="en-GB" altLang="en-US" sz="1200" b="0" smtClean="0"/>
              <a:pPr/>
              <a:t>5</a:t>
            </a:fld>
            <a:endParaRPr lang="en-GB" altLang="en-US" sz="1200" b="0"/>
          </a:p>
        </p:txBody>
      </p:sp>
      <p:sp>
        <p:nvSpPr>
          <p:cNvPr id="12291" name="Rectangle 2">
            <a:extLst>
              <a:ext uri="{FF2B5EF4-FFF2-40B4-BE49-F238E27FC236}">
                <a16:creationId xmlns:a16="http://schemas.microsoft.com/office/drawing/2014/main" id="{99ADBE80-D51E-4F9D-A191-2E7AF5DD2C87}"/>
              </a:ext>
            </a:extLst>
          </p:cNvPr>
          <p:cNvSpPr>
            <a:spLocks noRot="1" noChangeArrowheads="1" noTextEdit="1"/>
          </p:cNvSpPr>
          <p:nvPr>
            <p:ph type="sldImg"/>
          </p:nvPr>
        </p:nvSpPr>
        <p:spPr>
          <a:ln/>
        </p:spPr>
      </p:sp>
      <p:sp>
        <p:nvSpPr>
          <p:cNvPr id="12292" name="Rectangle 3">
            <a:extLst>
              <a:ext uri="{FF2B5EF4-FFF2-40B4-BE49-F238E27FC236}">
                <a16:creationId xmlns:a16="http://schemas.microsoft.com/office/drawing/2014/main" id="{95B5E784-26E5-49C1-8E32-7573125B6A1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74C97C4D-2F39-45DD-B5F7-74433F10D437}"/>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B0E4785B-114E-4494-BC69-CA64869B9F0B}" type="slidenum">
              <a:rPr lang="en-GB" altLang="en-US" sz="1200" b="0" smtClean="0"/>
              <a:pPr/>
              <a:t>6</a:t>
            </a:fld>
            <a:endParaRPr lang="en-GB" altLang="en-US" sz="1200" b="0"/>
          </a:p>
        </p:txBody>
      </p:sp>
      <p:sp>
        <p:nvSpPr>
          <p:cNvPr id="14339" name="Rectangle 2">
            <a:extLst>
              <a:ext uri="{FF2B5EF4-FFF2-40B4-BE49-F238E27FC236}">
                <a16:creationId xmlns:a16="http://schemas.microsoft.com/office/drawing/2014/main" id="{0B9ED40F-245C-4201-8CFE-07F01118C404}"/>
              </a:ext>
            </a:extLst>
          </p:cNvPr>
          <p:cNvSpPr>
            <a:spLocks noRot="1" noChangeArrowheads="1" noTextEdit="1"/>
          </p:cNvSpPr>
          <p:nvPr>
            <p:ph type="sldImg"/>
          </p:nvPr>
        </p:nvSpPr>
        <p:spPr>
          <a:ln/>
        </p:spPr>
      </p:sp>
      <p:sp>
        <p:nvSpPr>
          <p:cNvPr id="14340" name="Rectangle 3">
            <a:extLst>
              <a:ext uri="{FF2B5EF4-FFF2-40B4-BE49-F238E27FC236}">
                <a16:creationId xmlns:a16="http://schemas.microsoft.com/office/drawing/2014/main" id="{BAE295D7-ED89-44A1-BA27-C8EBA8BA6E0C}"/>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1AE9C5FA-8011-460B-93DD-30429440D42B}"/>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8B62E15B-05C1-477A-9510-441E1091483C}" type="slidenum">
              <a:rPr lang="en-GB" altLang="en-US" sz="1200" b="0" smtClean="0"/>
              <a:pPr/>
              <a:t>7</a:t>
            </a:fld>
            <a:endParaRPr lang="en-GB" altLang="en-US" sz="1200" b="0"/>
          </a:p>
        </p:txBody>
      </p:sp>
      <p:sp>
        <p:nvSpPr>
          <p:cNvPr id="16387" name="Rectangle 2">
            <a:extLst>
              <a:ext uri="{FF2B5EF4-FFF2-40B4-BE49-F238E27FC236}">
                <a16:creationId xmlns:a16="http://schemas.microsoft.com/office/drawing/2014/main" id="{F4FA97AD-6196-4105-88A2-901B372C9FDA}"/>
              </a:ext>
            </a:extLst>
          </p:cNvPr>
          <p:cNvSpPr>
            <a:spLocks noRot="1" noChangeArrowheads="1" noTextEdit="1"/>
          </p:cNvSpPr>
          <p:nvPr>
            <p:ph type="sldImg"/>
          </p:nvPr>
        </p:nvSpPr>
        <p:spPr>
          <a:ln/>
        </p:spPr>
      </p:sp>
      <p:sp>
        <p:nvSpPr>
          <p:cNvPr id="16388" name="Rectangle 3">
            <a:extLst>
              <a:ext uri="{FF2B5EF4-FFF2-40B4-BE49-F238E27FC236}">
                <a16:creationId xmlns:a16="http://schemas.microsoft.com/office/drawing/2014/main" id="{EF6B3980-CFFB-4A00-8D20-02A18CE44F61}"/>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4BDD52B8-2C2B-47B4-82AE-33C9C073AE5A}"/>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4EB8DFF5-EBE9-48E3-8676-59F768E7C7BA}" type="slidenum">
              <a:rPr lang="en-GB" altLang="en-US" sz="1200" b="0" smtClean="0"/>
              <a:pPr/>
              <a:t>8</a:t>
            </a:fld>
            <a:endParaRPr lang="en-GB" altLang="en-US" sz="1200" b="0"/>
          </a:p>
        </p:txBody>
      </p:sp>
      <p:sp>
        <p:nvSpPr>
          <p:cNvPr id="18435" name="Rectangle 2">
            <a:extLst>
              <a:ext uri="{FF2B5EF4-FFF2-40B4-BE49-F238E27FC236}">
                <a16:creationId xmlns:a16="http://schemas.microsoft.com/office/drawing/2014/main" id="{5403DF41-28E0-4DD9-BC3A-2E6D6D260956}"/>
              </a:ext>
            </a:extLst>
          </p:cNvPr>
          <p:cNvSpPr>
            <a:spLocks noRot="1" noChangeArrowheads="1" noTextEdit="1"/>
          </p:cNvSpPr>
          <p:nvPr>
            <p:ph type="sldImg"/>
          </p:nvPr>
        </p:nvSpPr>
        <p:spPr>
          <a:ln/>
        </p:spPr>
      </p:sp>
      <p:sp>
        <p:nvSpPr>
          <p:cNvPr id="18436" name="Rectangle 3">
            <a:extLst>
              <a:ext uri="{FF2B5EF4-FFF2-40B4-BE49-F238E27FC236}">
                <a16:creationId xmlns:a16="http://schemas.microsoft.com/office/drawing/2014/main" id="{EA328A1F-2943-4606-ABDE-36838CCEB39F}"/>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F1B9B213-139A-4069-BE3A-8EA0C6A436A2}"/>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F1B1A3DD-D99E-4FD8-BAA3-C14D16D74A65}" type="slidenum">
              <a:rPr lang="en-GB" altLang="en-US" sz="1200" b="0" smtClean="0"/>
              <a:pPr/>
              <a:t>9</a:t>
            </a:fld>
            <a:endParaRPr lang="en-GB" altLang="en-US" sz="1200" b="0"/>
          </a:p>
        </p:txBody>
      </p:sp>
      <p:sp>
        <p:nvSpPr>
          <p:cNvPr id="20483" name="Rectangle 2">
            <a:extLst>
              <a:ext uri="{FF2B5EF4-FFF2-40B4-BE49-F238E27FC236}">
                <a16:creationId xmlns:a16="http://schemas.microsoft.com/office/drawing/2014/main" id="{AE9A9131-4B3F-455E-8596-B521FA96018C}"/>
              </a:ext>
            </a:extLst>
          </p:cNvPr>
          <p:cNvSpPr>
            <a:spLocks noRot="1" noChangeArrowheads="1" noTextEdit="1"/>
          </p:cNvSpPr>
          <p:nvPr>
            <p:ph type="sldImg"/>
          </p:nvPr>
        </p:nvSpPr>
        <p:spPr>
          <a:ln/>
        </p:spPr>
      </p:sp>
      <p:sp>
        <p:nvSpPr>
          <p:cNvPr id="20484" name="Rectangle 3">
            <a:extLst>
              <a:ext uri="{FF2B5EF4-FFF2-40B4-BE49-F238E27FC236}">
                <a16:creationId xmlns:a16="http://schemas.microsoft.com/office/drawing/2014/main" id="{6376224A-61DD-4C72-A2F0-835AB9BE6B71}"/>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34A87CF0-B002-486F-B2E2-64630E747D7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1EBB575-290D-4D9D-B079-1F10E33E9BB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CE97C53-8CAA-4A5B-9512-F92CF08EE3D7}"/>
              </a:ext>
            </a:extLst>
          </p:cNvPr>
          <p:cNvSpPr>
            <a:spLocks noGrp="1" noChangeArrowheads="1"/>
          </p:cNvSpPr>
          <p:nvPr>
            <p:ph type="sldNum" sz="quarter" idx="12"/>
          </p:nvPr>
        </p:nvSpPr>
        <p:spPr>
          <a:ln/>
        </p:spPr>
        <p:txBody>
          <a:bodyPr/>
          <a:lstStyle>
            <a:lvl1pPr>
              <a:defRPr/>
            </a:lvl1pPr>
          </a:lstStyle>
          <a:p>
            <a:pPr>
              <a:defRPr/>
            </a:pPr>
            <a:fld id="{CE454EEB-5CE9-47E3-9055-F7828C8C95F6}" type="slidenum">
              <a:rPr lang="en-US" altLang="en-US"/>
              <a:pPr>
                <a:defRPr/>
              </a:pPr>
              <a:t>‹#›</a:t>
            </a:fld>
            <a:endParaRPr lang="en-US" altLang="en-US"/>
          </a:p>
        </p:txBody>
      </p:sp>
    </p:spTree>
    <p:extLst>
      <p:ext uri="{BB962C8B-B14F-4D97-AF65-F5344CB8AC3E}">
        <p14:creationId xmlns:p14="http://schemas.microsoft.com/office/powerpoint/2010/main" val="1872857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4C2A3660-7B65-4ABB-95CA-D36D33A1666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3AB6839-1262-4C6F-B5C0-0CC2DF95792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0D263CE-8BE8-43C5-8F66-7CDD41AAD417}"/>
              </a:ext>
            </a:extLst>
          </p:cNvPr>
          <p:cNvSpPr>
            <a:spLocks noGrp="1" noChangeArrowheads="1"/>
          </p:cNvSpPr>
          <p:nvPr>
            <p:ph type="sldNum" sz="quarter" idx="12"/>
          </p:nvPr>
        </p:nvSpPr>
        <p:spPr>
          <a:ln/>
        </p:spPr>
        <p:txBody>
          <a:bodyPr/>
          <a:lstStyle>
            <a:lvl1pPr>
              <a:defRPr/>
            </a:lvl1pPr>
          </a:lstStyle>
          <a:p>
            <a:pPr>
              <a:defRPr/>
            </a:pPr>
            <a:fld id="{7B2FC4BE-990D-478A-961B-17141BEABCC4}" type="slidenum">
              <a:rPr lang="en-US" altLang="en-US"/>
              <a:pPr>
                <a:defRPr/>
              </a:pPr>
              <a:t>‹#›</a:t>
            </a:fld>
            <a:endParaRPr lang="en-US" altLang="en-US"/>
          </a:p>
        </p:txBody>
      </p:sp>
    </p:spTree>
    <p:extLst>
      <p:ext uri="{BB962C8B-B14F-4D97-AF65-F5344CB8AC3E}">
        <p14:creationId xmlns:p14="http://schemas.microsoft.com/office/powerpoint/2010/main" val="1582491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719A6955-7D8A-40B1-A201-9CF0636BC7B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1D410CA-F0C9-4AC3-BDA7-8A9094B2F61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09FE4D4-AB74-4D12-8AE3-E6CFC18AD991}"/>
              </a:ext>
            </a:extLst>
          </p:cNvPr>
          <p:cNvSpPr>
            <a:spLocks noGrp="1" noChangeArrowheads="1"/>
          </p:cNvSpPr>
          <p:nvPr>
            <p:ph type="sldNum" sz="quarter" idx="12"/>
          </p:nvPr>
        </p:nvSpPr>
        <p:spPr>
          <a:ln/>
        </p:spPr>
        <p:txBody>
          <a:bodyPr/>
          <a:lstStyle>
            <a:lvl1pPr>
              <a:defRPr/>
            </a:lvl1pPr>
          </a:lstStyle>
          <a:p>
            <a:pPr>
              <a:defRPr/>
            </a:pPr>
            <a:fld id="{4CB14A0A-C98E-41ED-9B03-635ABF0EB0E8}" type="slidenum">
              <a:rPr lang="en-US" altLang="en-US"/>
              <a:pPr>
                <a:defRPr/>
              </a:pPr>
              <a:t>‹#›</a:t>
            </a:fld>
            <a:endParaRPr lang="en-US" altLang="en-US"/>
          </a:p>
        </p:txBody>
      </p:sp>
    </p:spTree>
    <p:extLst>
      <p:ext uri="{BB962C8B-B14F-4D97-AF65-F5344CB8AC3E}">
        <p14:creationId xmlns:p14="http://schemas.microsoft.com/office/powerpoint/2010/main" val="31585622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Rectangle 4">
            <a:extLst>
              <a:ext uri="{FF2B5EF4-FFF2-40B4-BE49-F238E27FC236}">
                <a16:creationId xmlns:a16="http://schemas.microsoft.com/office/drawing/2014/main" id="{D60A0F7E-8B50-48D4-9160-9BDEAF66454D}"/>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8F07E2F0-E1BA-47A3-976F-C46E59FC331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6FBCD277-5041-4932-A686-6E8FB212596F}"/>
              </a:ext>
            </a:extLst>
          </p:cNvPr>
          <p:cNvSpPr>
            <a:spLocks noGrp="1" noChangeArrowheads="1"/>
          </p:cNvSpPr>
          <p:nvPr>
            <p:ph type="sldNum" sz="quarter" idx="12"/>
          </p:nvPr>
        </p:nvSpPr>
        <p:spPr>
          <a:ln/>
        </p:spPr>
        <p:txBody>
          <a:bodyPr/>
          <a:lstStyle>
            <a:lvl1pPr>
              <a:defRPr/>
            </a:lvl1pPr>
          </a:lstStyle>
          <a:p>
            <a:pPr>
              <a:defRPr/>
            </a:pPr>
            <a:fld id="{AC526A3A-3FAC-46AD-BB1F-8E19E4ED5D7E}" type="slidenum">
              <a:rPr lang="en-US" altLang="en-US"/>
              <a:pPr>
                <a:defRPr/>
              </a:pPr>
              <a:t>‹#›</a:t>
            </a:fld>
            <a:endParaRPr lang="en-US" altLang="en-US"/>
          </a:p>
        </p:txBody>
      </p:sp>
    </p:spTree>
    <p:extLst>
      <p:ext uri="{BB962C8B-B14F-4D97-AF65-F5344CB8AC3E}">
        <p14:creationId xmlns:p14="http://schemas.microsoft.com/office/powerpoint/2010/main" val="2675849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56BB571B-2A79-4F91-9C0D-4D48EBA1A33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7561D02-AE7A-417D-9B8F-24BF215E7CE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95E4196-EE81-4271-B450-CCD01165BF9B}"/>
              </a:ext>
            </a:extLst>
          </p:cNvPr>
          <p:cNvSpPr>
            <a:spLocks noGrp="1" noChangeArrowheads="1"/>
          </p:cNvSpPr>
          <p:nvPr>
            <p:ph type="sldNum" sz="quarter" idx="12"/>
          </p:nvPr>
        </p:nvSpPr>
        <p:spPr>
          <a:ln/>
        </p:spPr>
        <p:txBody>
          <a:bodyPr/>
          <a:lstStyle>
            <a:lvl1pPr>
              <a:defRPr/>
            </a:lvl1pPr>
          </a:lstStyle>
          <a:p>
            <a:pPr>
              <a:defRPr/>
            </a:pPr>
            <a:fld id="{FA4F13B4-D99E-45A9-93F5-339A6FEE30AD}" type="slidenum">
              <a:rPr lang="en-US" altLang="en-US"/>
              <a:pPr>
                <a:defRPr/>
              </a:pPr>
              <a:t>‹#›</a:t>
            </a:fld>
            <a:endParaRPr lang="en-US" altLang="en-US"/>
          </a:p>
        </p:txBody>
      </p:sp>
    </p:spTree>
    <p:extLst>
      <p:ext uri="{BB962C8B-B14F-4D97-AF65-F5344CB8AC3E}">
        <p14:creationId xmlns:p14="http://schemas.microsoft.com/office/powerpoint/2010/main" val="3531054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64649706-17B1-4689-8AE0-402C69738B4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4AD2B95-A971-49D6-A710-F510DC1A0E9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2A162F1-3CC0-454F-A27E-DD5BDB3A9AA0}"/>
              </a:ext>
            </a:extLst>
          </p:cNvPr>
          <p:cNvSpPr>
            <a:spLocks noGrp="1" noChangeArrowheads="1"/>
          </p:cNvSpPr>
          <p:nvPr>
            <p:ph type="sldNum" sz="quarter" idx="12"/>
          </p:nvPr>
        </p:nvSpPr>
        <p:spPr>
          <a:ln/>
        </p:spPr>
        <p:txBody>
          <a:bodyPr/>
          <a:lstStyle>
            <a:lvl1pPr>
              <a:defRPr/>
            </a:lvl1pPr>
          </a:lstStyle>
          <a:p>
            <a:pPr>
              <a:defRPr/>
            </a:pPr>
            <a:fld id="{47448FB7-4968-4678-9FAA-DBAA5CB13865}" type="slidenum">
              <a:rPr lang="en-US" altLang="en-US"/>
              <a:pPr>
                <a:defRPr/>
              </a:pPr>
              <a:t>‹#›</a:t>
            </a:fld>
            <a:endParaRPr lang="en-US" altLang="en-US"/>
          </a:p>
        </p:txBody>
      </p:sp>
    </p:spTree>
    <p:extLst>
      <p:ext uri="{BB962C8B-B14F-4D97-AF65-F5344CB8AC3E}">
        <p14:creationId xmlns:p14="http://schemas.microsoft.com/office/powerpoint/2010/main" val="4184100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77263669-753D-4291-ACEA-6105D420017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2B8C9FC-E466-4A3D-A39D-9009BA749AB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26F3A17-97C4-4DC4-B276-53CEEA8ED183}"/>
              </a:ext>
            </a:extLst>
          </p:cNvPr>
          <p:cNvSpPr>
            <a:spLocks noGrp="1" noChangeArrowheads="1"/>
          </p:cNvSpPr>
          <p:nvPr>
            <p:ph type="sldNum" sz="quarter" idx="12"/>
          </p:nvPr>
        </p:nvSpPr>
        <p:spPr>
          <a:ln/>
        </p:spPr>
        <p:txBody>
          <a:bodyPr/>
          <a:lstStyle>
            <a:lvl1pPr>
              <a:defRPr/>
            </a:lvl1pPr>
          </a:lstStyle>
          <a:p>
            <a:pPr>
              <a:defRPr/>
            </a:pPr>
            <a:fld id="{60F54E7D-9EA8-424D-B920-9C9002C7F335}" type="slidenum">
              <a:rPr lang="en-US" altLang="en-US"/>
              <a:pPr>
                <a:defRPr/>
              </a:pPr>
              <a:t>‹#›</a:t>
            </a:fld>
            <a:endParaRPr lang="en-US" altLang="en-US"/>
          </a:p>
        </p:txBody>
      </p:sp>
    </p:spTree>
    <p:extLst>
      <p:ext uri="{BB962C8B-B14F-4D97-AF65-F5344CB8AC3E}">
        <p14:creationId xmlns:p14="http://schemas.microsoft.com/office/powerpoint/2010/main" val="2351661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D39118A9-F3B7-4BAD-A442-5F037E8BB5E5}"/>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4A986CCA-00C0-4D5F-B3AF-C8A40BB2FC6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F32B94EA-F328-46BA-8887-13CB44DF261F}"/>
              </a:ext>
            </a:extLst>
          </p:cNvPr>
          <p:cNvSpPr>
            <a:spLocks noGrp="1" noChangeArrowheads="1"/>
          </p:cNvSpPr>
          <p:nvPr>
            <p:ph type="sldNum" sz="quarter" idx="12"/>
          </p:nvPr>
        </p:nvSpPr>
        <p:spPr>
          <a:ln/>
        </p:spPr>
        <p:txBody>
          <a:bodyPr/>
          <a:lstStyle>
            <a:lvl1pPr>
              <a:defRPr/>
            </a:lvl1pPr>
          </a:lstStyle>
          <a:p>
            <a:pPr>
              <a:defRPr/>
            </a:pPr>
            <a:fld id="{5D105A65-0310-4A0A-8791-6831961E51C5}" type="slidenum">
              <a:rPr lang="en-US" altLang="en-US"/>
              <a:pPr>
                <a:defRPr/>
              </a:pPr>
              <a:t>‹#›</a:t>
            </a:fld>
            <a:endParaRPr lang="en-US" altLang="en-US"/>
          </a:p>
        </p:txBody>
      </p:sp>
    </p:spTree>
    <p:extLst>
      <p:ext uri="{BB962C8B-B14F-4D97-AF65-F5344CB8AC3E}">
        <p14:creationId xmlns:p14="http://schemas.microsoft.com/office/powerpoint/2010/main" val="1584381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4E0F9260-17E5-4EBB-BDC0-2440F0BAEB82}"/>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45390DA1-49D1-4924-889A-60B34F42C54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0B18A2ED-9C0B-49C4-BB07-518BFB007F23}"/>
              </a:ext>
            </a:extLst>
          </p:cNvPr>
          <p:cNvSpPr>
            <a:spLocks noGrp="1" noChangeArrowheads="1"/>
          </p:cNvSpPr>
          <p:nvPr>
            <p:ph type="sldNum" sz="quarter" idx="12"/>
          </p:nvPr>
        </p:nvSpPr>
        <p:spPr>
          <a:ln/>
        </p:spPr>
        <p:txBody>
          <a:bodyPr/>
          <a:lstStyle>
            <a:lvl1pPr>
              <a:defRPr/>
            </a:lvl1pPr>
          </a:lstStyle>
          <a:p>
            <a:pPr>
              <a:defRPr/>
            </a:pPr>
            <a:fld id="{BE144DA4-FDB2-458E-B493-E07D06744E13}" type="slidenum">
              <a:rPr lang="en-US" altLang="en-US"/>
              <a:pPr>
                <a:defRPr/>
              </a:pPr>
              <a:t>‹#›</a:t>
            </a:fld>
            <a:endParaRPr lang="en-US" altLang="en-US"/>
          </a:p>
        </p:txBody>
      </p:sp>
    </p:spTree>
    <p:extLst>
      <p:ext uri="{BB962C8B-B14F-4D97-AF65-F5344CB8AC3E}">
        <p14:creationId xmlns:p14="http://schemas.microsoft.com/office/powerpoint/2010/main" val="3378512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BA806BD-CCFC-47CB-ACD9-A9F78A60112C}"/>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BBAB454C-3594-4EE1-84AF-1CF6EA71400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A5FC6728-13B4-4820-82F5-2B593951BEA9}"/>
              </a:ext>
            </a:extLst>
          </p:cNvPr>
          <p:cNvSpPr>
            <a:spLocks noGrp="1" noChangeArrowheads="1"/>
          </p:cNvSpPr>
          <p:nvPr>
            <p:ph type="sldNum" sz="quarter" idx="12"/>
          </p:nvPr>
        </p:nvSpPr>
        <p:spPr>
          <a:ln/>
        </p:spPr>
        <p:txBody>
          <a:bodyPr/>
          <a:lstStyle>
            <a:lvl1pPr>
              <a:defRPr/>
            </a:lvl1pPr>
          </a:lstStyle>
          <a:p>
            <a:pPr>
              <a:defRPr/>
            </a:pPr>
            <a:fld id="{DBF874DF-6B9C-4FBA-92B8-DBE9B47241DB}" type="slidenum">
              <a:rPr lang="en-US" altLang="en-US"/>
              <a:pPr>
                <a:defRPr/>
              </a:pPr>
              <a:t>‹#›</a:t>
            </a:fld>
            <a:endParaRPr lang="en-US" altLang="en-US"/>
          </a:p>
        </p:txBody>
      </p:sp>
    </p:spTree>
    <p:extLst>
      <p:ext uri="{BB962C8B-B14F-4D97-AF65-F5344CB8AC3E}">
        <p14:creationId xmlns:p14="http://schemas.microsoft.com/office/powerpoint/2010/main" val="2501722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BBC8F83-30C4-4E8C-A8F8-2CFC4DC37FE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4CC9CEF-ED38-4670-A39D-3811E37CEAD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9B7AC3A-748D-4776-ACF9-5DF112A4C45A}"/>
              </a:ext>
            </a:extLst>
          </p:cNvPr>
          <p:cNvSpPr>
            <a:spLocks noGrp="1" noChangeArrowheads="1"/>
          </p:cNvSpPr>
          <p:nvPr>
            <p:ph type="sldNum" sz="quarter" idx="12"/>
          </p:nvPr>
        </p:nvSpPr>
        <p:spPr>
          <a:ln/>
        </p:spPr>
        <p:txBody>
          <a:bodyPr/>
          <a:lstStyle>
            <a:lvl1pPr>
              <a:defRPr/>
            </a:lvl1pPr>
          </a:lstStyle>
          <a:p>
            <a:pPr>
              <a:defRPr/>
            </a:pPr>
            <a:fld id="{3B3E5A61-495A-4DB4-9CA5-14EAC9E92CBF}" type="slidenum">
              <a:rPr lang="en-US" altLang="en-US"/>
              <a:pPr>
                <a:defRPr/>
              </a:pPr>
              <a:t>‹#›</a:t>
            </a:fld>
            <a:endParaRPr lang="en-US" altLang="en-US"/>
          </a:p>
        </p:txBody>
      </p:sp>
    </p:spTree>
    <p:extLst>
      <p:ext uri="{BB962C8B-B14F-4D97-AF65-F5344CB8AC3E}">
        <p14:creationId xmlns:p14="http://schemas.microsoft.com/office/powerpoint/2010/main" val="1307204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737FD3A-7268-4F75-9070-79A9D5F96CD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3076D19-A806-4D50-A80D-607A88AAE33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19BA958-73F9-40D3-9459-4ED2E2489A11}"/>
              </a:ext>
            </a:extLst>
          </p:cNvPr>
          <p:cNvSpPr>
            <a:spLocks noGrp="1" noChangeArrowheads="1"/>
          </p:cNvSpPr>
          <p:nvPr>
            <p:ph type="sldNum" sz="quarter" idx="12"/>
          </p:nvPr>
        </p:nvSpPr>
        <p:spPr>
          <a:ln/>
        </p:spPr>
        <p:txBody>
          <a:bodyPr/>
          <a:lstStyle>
            <a:lvl1pPr>
              <a:defRPr/>
            </a:lvl1pPr>
          </a:lstStyle>
          <a:p>
            <a:pPr>
              <a:defRPr/>
            </a:pPr>
            <a:fld id="{54EE8D4E-D9DA-48A2-85CF-5033ADC0E4DC}" type="slidenum">
              <a:rPr lang="en-US" altLang="en-US"/>
              <a:pPr>
                <a:defRPr/>
              </a:pPr>
              <a:t>‹#›</a:t>
            </a:fld>
            <a:endParaRPr lang="en-US" altLang="en-US"/>
          </a:p>
        </p:txBody>
      </p:sp>
    </p:spTree>
    <p:extLst>
      <p:ext uri="{BB962C8B-B14F-4D97-AF65-F5344CB8AC3E}">
        <p14:creationId xmlns:p14="http://schemas.microsoft.com/office/powerpoint/2010/main" val="931895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65C4A8A-9637-4D40-ACDA-7ABCFA45837F}"/>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B0ED4078-6AC5-499F-8DC4-AE8015F12D3C}"/>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1F579EB4-F2A9-420D-A7F9-5D1C2CCD89FE}"/>
              </a:ext>
            </a:extLst>
          </p:cNvPr>
          <p:cNvSpPr>
            <a:spLocks noGrp="1" noChangeArrowheads="1"/>
          </p:cNvSpPr>
          <p:nvPr>
            <p:ph type="dt" sz="half" idx="2"/>
          </p:nvPr>
        </p:nvSpPr>
        <p:spPr bwMode="auto">
          <a:xfrm>
            <a:off x="685800" y="6248400"/>
            <a:ext cx="1905000" cy="457200"/>
          </a:xfrm>
          <a:prstGeom prst="rect">
            <a:avLst/>
          </a:prstGeom>
          <a:noFill/>
          <a:ln>
            <a:noFill/>
          </a:ln>
        </p:spPr>
        <p:txBody>
          <a:bodyPr vert="horz" wrap="square" lIns="91440" tIns="45720" rIns="91440" bIns="45720" numCol="1" anchor="t" anchorCtr="0" compatLnSpc="1">
            <a:prstTxWarp prst="textNoShape">
              <a:avLst/>
            </a:prstTxWarp>
          </a:bodyPr>
          <a:lstStyle>
            <a:lvl1pPr>
              <a:defRPr sz="1400" b="0">
                <a:latin typeface="Arial" charset="0"/>
                <a:ea typeface="ＭＳ Ｐゴシック" pitchFamily="96" charset="-128"/>
              </a:defRPr>
            </a:lvl1pPr>
          </a:lstStyle>
          <a:p>
            <a:pPr>
              <a:defRPr/>
            </a:pPr>
            <a:endParaRPr lang="en-US"/>
          </a:p>
        </p:txBody>
      </p:sp>
      <p:sp>
        <p:nvSpPr>
          <p:cNvPr id="1029" name="Rectangle 5">
            <a:extLst>
              <a:ext uri="{FF2B5EF4-FFF2-40B4-BE49-F238E27FC236}">
                <a16:creationId xmlns:a16="http://schemas.microsoft.com/office/drawing/2014/main" id="{84E8CA55-29EB-4F6C-AD77-967B7BCAB161}"/>
              </a:ext>
            </a:extLst>
          </p:cNvPr>
          <p:cNvSpPr>
            <a:spLocks noGrp="1" noChangeArrowheads="1"/>
          </p:cNvSpPr>
          <p:nvPr>
            <p:ph type="ftr" sz="quarter" idx="3"/>
          </p:nvPr>
        </p:nvSpPr>
        <p:spPr bwMode="auto">
          <a:xfrm>
            <a:off x="3124200" y="6248400"/>
            <a:ext cx="2895600" cy="457200"/>
          </a:xfrm>
          <a:prstGeom prst="rect">
            <a:avLst/>
          </a:prstGeom>
          <a:noFill/>
          <a:ln>
            <a:noFill/>
          </a:ln>
        </p:spPr>
        <p:txBody>
          <a:bodyPr vert="horz" wrap="square" lIns="91440" tIns="45720" rIns="91440" bIns="45720" numCol="1" anchor="t" anchorCtr="0" compatLnSpc="1">
            <a:prstTxWarp prst="textNoShape">
              <a:avLst/>
            </a:prstTxWarp>
          </a:bodyPr>
          <a:lstStyle>
            <a:lvl1pPr algn="ctr">
              <a:defRPr sz="1400" b="0">
                <a:latin typeface="Arial" charset="0"/>
                <a:ea typeface="ＭＳ Ｐゴシック" pitchFamily="96" charset="-128"/>
              </a:defRPr>
            </a:lvl1pPr>
          </a:lstStyle>
          <a:p>
            <a:pPr>
              <a:defRPr/>
            </a:pPr>
            <a:endParaRPr lang="en-US"/>
          </a:p>
        </p:txBody>
      </p:sp>
      <p:sp>
        <p:nvSpPr>
          <p:cNvPr id="1030" name="Rectangle 6">
            <a:extLst>
              <a:ext uri="{FF2B5EF4-FFF2-40B4-BE49-F238E27FC236}">
                <a16:creationId xmlns:a16="http://schemas.microsoft.com/office/drawing/2014/main" id="{83004D95-CE2C-4226-859D-E4DE38BE3AB8}"/>
              </a:ext>
            </a:extLst>
          </p:cNvPr>
          <p:cNvSpPr>
            <a:spLocks noGrp="1" noChangeArrowheads="1"/>
          </p:cNvSpPr>
          <p:nvPr>
            <p:ph type="sldNum" sz="quarter" idx="4"/>
          </p:nvPr>
        </p:nvSpPr>
        <p:spPr bwMode="auto">
          <a:xfrm>
            <a:off x="6553200" y="6248400"/>
            <a:ext cx="19050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a:defRPr sz="1400" b="0"/>
            </a:lvl1pPr>
          </a:lstStyle>
          <a:p>
            <a:pPr>
              <a:defRPr/>
            </a:pPr>
            <a:fld id="{82F220AC-E770-4D56-9D3E-ACB655B0A8A2}" type="slidenum">
              <a:rPr lang="en-US" altLang="en-US"/>
              <a:pPr>
                <a:defRPr/>
              </a:pPr>
              <a:t>‹#›</a:t>
            </a:fld>
            <a:endParaRPr lang="en-US" altLang="en-US"/>
          </a:p>
        </p:txBody>
      </p:sp>
      <p:sp>
        <p:nvSpPr>
          <p:cNvPr id="7" name="Text Box 7">
            <a:extLst>
              <a:ext uri="{FF2B5EF4-FFF2-40B4-BE49-F238E27FC236}">
                <a16:creationId xmlns:a16="http://schemas.microsoft.com/office/drawing/2014/main" id="{E87082B9-BAFA-476D-B1B7-AF86416ED086}"/>
              </a:ext>
            </a:extLst>
          </p:cNvPr>
          <p:cNvSpPr txBox="1">
            <a:spLocks noChangeArrowheads="1"/>
          </p:cNvSpPr>
          <p:nvPr userDrawn="1"/>
        </p:nvSpPr>
        <p:spPr bwMode="auto">
          <a:xfrm>
            <a:off x="7054850" y="6624638"/>
            <a:ext cx="2011363" cy="244475"/>
          </a:xfrm>
          <a:prstGeom prst="rect">
            <a:avLst/>
          </a:prstGeom>
          <a:noFill/>
          <a:ln>
            <a:noFill/>
          </a:ln>
          <a:effec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GB" sz="1000" dirty="0"/>
              <a:t>www.presentationmagazine.com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96" charset="-128"/>
        </a:defRPr>
      </a:lvl2pPr>
      <a:lvl3pPr algn="ctr" rtl="0" eaLnBrk="0" fontAlgn="base" hangingPunct="0">
        <a:spcBef>
          <a:spcPct val="0"/>
        </a:spcBef>
        <a:spcAft>
          <a:spcPct val="0"/>
        </a:spcAft>
        <a:defRPr sz="4400">
          <a:solidFill>
            <a:schemeClr val="tx2"/>
          </a:solidFill>
          <a:latin typeface="Arial" charset="0"/>
          <a:ea typeface="ＭＳ Ｐゴシック" pitchFamily="96" charset="-128"/>
        </a:defRPr>
      </a:lvl3pPr>
      <a:lvl4pPr algn="ctr" rtl="0" eaLnBrk="0" fontAlgn="base" hangingPunct="0">
        <a:spcBef>
          <a:spcPct val="0"/>
        </a:spcBef>
        <a:spcAft>
          <a:spcPct val="0"/>
        </a:spcAft>
        <a:defRPr sz="4400">
          <a:solidFill>
            <a:schemeClr val="tx2"/>
          </a:solidFill>
          <a:latin typeface="Arial" charset="0"/>
          <a:ea typeface="ＭＳ Ｐゴシック" pitchFamily="96" charset="-128"/>
        </a:defRPr>
      </a:lvl4pPr>
      <a:lvl5pPr algn="ctr" rtl="0" eaLnBrk="0" fontAlgn="base" hangingPunct="0">
        <a:spcBef>
          <a:spcPct val="0"/>
        </a:spcBef>
        <a:spcAft>
          <a:spcPct val="0"/>
        </a:spcAft>
        <a:defRPr sz="4400">
          <a:solidFill>
            <a:schemeClr val="tx2"/>
          </a:solidFill>
          <a:latin typeface="Arial" charset="0"/>
          <a:ea typeface="ＭＳ Ｐゴシック" pitchFamily="96"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AF8BAB4-4D0D-4180-A662-4C5F4B1E10AD}"/>
              </a:ext>
            </a:extLst>
          </p:cNvPr>
          <p:cNvSpPr>
            <a:spLocks noChangeArrowheads="1"/>
          </p:cNvSpPr>
          <p:nvPr/>
        </p:nvSpPr>
        <p:spPr bwMode="auto">
          <a:xfrm>
            <a:off x="196850" y="963613"/>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3075" name="Rectangle 3">
            <a:extLst>
              <a:ext uri="{FF2B5EF4-FFF2-40B4-BE49-F238E27FC236}">
                <a16:creationId xmlns:a16="http://schemas.microsoft.com/office/drawing/2014/main" id="{18C7C582-85A7-4CE1-952F-C6A982F30391}"/>
              </a:ext>
            </a:extLst>
          </p:cNvPr>
          <p:cNvSpPr>
            <a:spLocks noChangeArrowheads="1"/>
          </p:cNvSpPr>
          <p:nvPr/>
        </p:nvSpPr>
        <p:spPr bwMode="auto">
          <a:xfrm>
            <a:off x="7748588" y="963613"/>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3076" name="Rectangle 4">
            <a:extLst>
              <a:ext uri="{FF2B5EF4-FFF2-40B4-BE49-F238E27FC236}">
                <a16:creationId xmlns:a16="http://schemas.microsoft.com/office/drawing/2014/main" id="{1571EFAF-65E1-4012-90AE-9A3286C77159}"/>
              </a:ext>
            </a:extLst>
          </p:cNvPr>
          <p:cNvSpPr>
            <a:spLocks noChangeArrowheads="1"/>
          </p:cNvSpPr>
          <p:nvPr/>
        </p:nvSpPr>
        <p:spPr bwMode="auto">
          <a:xfrm>
            <a:off x="6489700" y="963613"/>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3077" name="Rectangle 5">
            <a:extLst>
              <a:ext uri="{FF2B5EF4-FFF2-40B4-BE49-F238E27FC236}">
                <a16:creationId xmlns:a16="http://schemas.microsoft.com/office/drawing/2014/main" id="{B3981730-40E4-4F7B-90C6-58A4C7B52284}"/>
              </a:ext>
            </a:extLst>
          </p:cNvPr>
          <p:cNvSpPr>
            <a:spLocks noChangeArrowheads="1"/>
          </p:cNvSpPr>
          <p:nvPr/>
        </p:nvSpPr>
        <p:spPr bwMode="auto">
          <a:xfrm>
            <a:off x="5230813" y="963613"/>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3078" name="Rectangle 6">
            <a:extLst>
              <a:ext uri="{FF2B5EF4-FFF2-40B4-BE49-F238E27FC236}">
                <a16:creationId xmlns:a16="http://schemas.microsoft.com/office/drawing/2014/main" id="{057B8BEB-AC12-4520-BC2D-59D3909DC815}"/>
              </a:ext>
            </a:extLst>
          </p:cNvPr>
          <p:cNvSpPr>
            <a:spLocks noChangeArrowheads="1"/>
          </p:cNvSpPr>
          <p:nvPr/>
        </p:nvSpPr>
        <p:spPr bwMode="auto">
          <a:xfrm>
            <a:off x="3984625" y="963613"/>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3079" name="Rectangle 7">
            <a:extLst>
              <a:ext uri="{FF2B5EF4-FFF2-40B4-BE49-F238E27FC236}">
                <a16:creationId xmlns:a16="http://schemas.microsoft.com/office/drawing/2014/main" id="{5915D156-52CE-411B-9F01-FD37EBC11534}"/>
              </a:ext>
            </a:extLst>
          </p:cNvPr>
          <p:cNvSpPr>
            <a:spLocks noChangeArrowheads="1"/>
          </p:cNvSpPr>
          <p:nvPr/>
        </p:nvSpPr>
        <p:spPr bwMode="auto">
          <a:xfrm>
            <a:off x="2725738" y="963613"/>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3080" name="Rectangle 8">
            <a:extLst>
              <a:ext uri="{FF2B5EF4-FFF2-40B4-BE49-F238E27FC236}">
                <a16:creationId xmlns:a16="http://schemas.microsoft.com/office/drawing/2014/main" id="{97F930EA-069E-40B4-A0BE-2934552DA7AF}"/>
              </a:ext>
            </a:extLst>
          </p:cNvPr>
          <p:cNvSpPr>
            <a:spLocks noChangeArrowheads="1"/>
          </p:cNvSpPr>
          <p:nvPr/>
        </p:nvSpPr>
        <p:spPr bwMode="auto">
          <a:xfrm>
            <a:off x="1454150" y="963613"/>
            <a:ext cx="12715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t>Mon</a:t>
            </a:r>
          </a:p>
        </p:txBody>
      </p:sp>
      <p:sp>
        <p:nvSpPr>
          <p:cNvPr id="3081" name="Rectangle 9">
            <a:extLst>
              <a:ext uri="{FF2B5EF4-FFF2-40B4-BE49-F238E27FC236}">
                <a16:creationId xmlns:a16="http://schemas.microsoft.com/office/drawing/2014/main" id="{1B3B89D5-614E-4B29-848C-5C07FCF0580F}"/>
              </a:ext>
            </a:extLst>
          </p:cNvPr>
          <p:cNvSpPr>
            <a:spLocks noChangeArrowheads="1"/>
          </p:cNvSpPr>
          <p:nvPr/>
        </p:nvSpPr>
        <p:spPr bwMode="auto">
          <a:xfrm>
            <a:off x="184150" y="511175"/>
            <a:ext cx="88249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2000"/>
              <a:t>January 2024</a:t>
            </a:r>
          </a:p>
        </p:txBody>
      </p:sp>
      <p:sp>
        <p:nvSpPr>
          <p:cNvPr id="3082" name="Rectangle 14">
            <a:extLst>
              <a:ext uri="{FF2B5EF4-FFF2-40B4-BE49-F238E27FC236}">
                <a16:creationId xmlns:a16="http://schemas.microsoft.com/office/drawing/2014/main" id="{8241F2E4-0CBA-4BB9-B9C0-06A2A0EE673C}"/>
              </a:ext>
            </a:extLst>
          </p:cNvPr>
          <p:cNvSpPr>
            <a:spLocks noChangeArrowheads="1"/>
          </p:cNvSpPr>
          <p:nvPr/>
        </p:nvSpPr>
        <p:spPr bwMode="auto">
          <a:xfrm>
            <a:off x="6488113" y="1416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3083" name="Rectangle 16">
            <a:extLst>
              <a:ext uri="{FF2B5EF4-FFF2-40B4-BE49-F238E27FC236}">
                <a16:creationId xmlns:a16="http://schemas.microsoft.com/office/drawing/2014/main" id="{9B2B810C-3053-4C76-BA7D-835A4A810C6E}"/>
              </a:ext>
            </a:extLst>
          </p:cNvPr>
          <p:cNvSpPr>
            <a:spLocks noChangeArrowheads="1"/>
          </p:cNvSpPr>
          <p:nvPr/>
        </p:nvSpPr>
        <p:spPr bwMode="auto">
          <a:xfrm>
            <a:off x="3984625" y="47244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31</a:t>
            </a:r>
            <a:endParaRPr lang="en-US" altLang="en-US" sz="1600" b="0"/>
          </a:p>
        </p:txBody>
      </p:sp>
      <p:sp>
        <p:nvSpPr>
          <p:cNvPr id="3084" name="Rectangle 18">
            <a:extLst>
              <a:ext uri="{FF2B5EF4-FFF2-40B4-BE49-F238E27FC236}">
                <a16:creationId xmlns:a16="http://schemas.microsoft.com/office/drawing/2014/main" id="{D64492C9-7174-4C32-9233-1ADE5268D835}"/>
              </a:ext>
            </a:extLst>
          </p:cNvPr>
          <p:cNvSpPr>
            <a:spLocks noChangeArrowheads="1"/>
          </p:cNvSpPr>
          <p:nvPr/>
        </p:nvSpPr>
        <p:spPr bwMode="auto">
          <a:xfrm>
            <a:off x="1466850" y="47212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3085" name="Rectangle 19">
            <a:extLst>
              <a:ext uri="{FF2B5EF4-FFF2-40B4-BE49-F238E27FC236}">
                <a16:creationId xmlns:a16="http://schemas.microsoft.com/office/drawing/2014/main" id="{AD7B0EF2-B4FA-470C-93BF-F7B26F2531BF}"/>
              </a:ext>
            </a:extLst>
          </p:cNvPr>
          <p:cNvSpPr>
            <a:spLocks noChangeArrowheads="1"/>
          </p:cNvSpPr>
          <p:nvPr/>
        </p:nvSpPr>
        <p:spPr bwMode="auto">
          <a:xfrm>
            <a:off x="200025" y="47212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3086" name="Rectangle 20">
            <a:extLst>
              <a:ext uri="{FF2B5EF4-FFF2-40B4-BE49-F238E27FC236}">
                <a16:creationId xmlns:a16="http://schemas.microsoft.com/office/drawing/2014/main" id="{43D90BB0-472B-4F89-ACA4-7E44BD353386}"/>
              </a:ext>
            </a:extLst>
          </p:cNvPr>
          <p:cNvSpPr>
            <a:spLocks noChangeArrowheads="1"/>
          </p:cNvSpPr>
          <p:nvPr/>
        </p:nvSpPr>
        <p:spPr bwMode="auto">
          <a:xfrm>
            <a:off x="7748588" y="38973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3087" name="Rectangle 21">
            <a:extLst>
              <a:ext uri="{FF2B5EF4-FFF2-40B4-BE49-F238E27FC236}">
                <a16:creationId xmlns:a16="http://schemas.microsoft.com/office/drawing/2014/main" id="{D812D8B5-F6FA-47C8-8C8D-F2345DFDA65E}"/>
              </a:ext>
            </a:extLst>
          </p:cNvPr>
          <p:cNvSpPr>
            <a:spLocks noChangeArrowheads="1"/>
          </p:cNvSpPr>
          <p:nvPr/>
        </p:nvSpPr>
        <p:spPr bwMode="auto">
          <a:xfrm>
            <a:off x="6488113" y="38973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3088" name="Rectangle 22">
            <a:extLst>
              <a:ext uri="{FF2B5EF4-FFF2-40B4-BE49-F238E27FC236}">
                <a16:creationId xmlns:a16="http://schemas.microsoft.com/office/drawing/2014/main" id="{C0E8FFBC-F642-482D-9668-E2CF234A07BF}"/>
              </a:ext>
            </a:extLst>
          </p:cNvPr>
          <p:cNvSpPr>
            <a:spLocks noChangeArrowheads="1"/>
          </p:cNvSpPr>
          <p:nvPr/>
        </p:nvSpPr>
        <p:spPr bwMode="auto">
          <a:xfrm>
            <a:off x="5233988" y="38973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3089" name="Rectangle 23">
            <a:extLst>
              <a:ext uri="{FF2B5EF4-FFF2-40B4-BE49-F238E27FC236}">
                <a16:creationId xmlns:a16="http://schemas.microsoft.com/office/drawing/2014/main" id="{036534A4-93AC-4398-A59C-6ECB9EEA128B}"/>
              </a:ext>
            </a:extLst>
          </p:cNvPr>
          <p:cNvSpPr>
            <a:spLocks noChangeArrowheads="1"/>
          </p:cNvSpPr>
          <p:nvPr/>
        </p:nvSpPr>
        <p:spPr bwMode="auto">
          <a:xfrm>
            <a:off x="3984625" y="38973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3090" name="Rectangle 25">
            <a:extLst>
              <a:ext uri="{FF2B5EF4-FFF2-40B4-BE49-F238E27FC236}">
                <a16:creationId xmlns:a16="http://schemas.microsoft.com/office/drawing/2014/main" id="{9E8FA7B7-DDB1-4143-B02D-95B684FC7813}"/>
              </a:ext>
            </a:extLst>
          </p:cNvPr>
          <p:cNvSpPr>
            <a:spLocks noChangeArrowheads="1"/>
          </p:cNvSpPr>
          <p:nvPr/>
        </p:nvSpPr>
        <p:spPr bwMode="auto">
          <a:xfrm>
            <a:off x="1466850" y="3894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3091" name="Rectangle 26">
            <a:extLst>
              <a:ext uri="{FF2B5EF4-FFF2-40B4-BE49-F238E27FC236}">
                <a16:creationId xmlns:a16="http://schemas.microsoft.com/office/drawing/2014/main" id="{710B2A16-5936-445F-82D6-AE333B16E401}"/>
              </a:ext>
            </a:extLst>
          </p:cNvPr>
          <p:cNvSpPr>
            <a:spLocks noChangeArrowheads="1"/>
          </p:cNvSpPr>
          <p:nvPr/>
        </p:nvSpPr>
        <p:spPr bwMode="auto">
          <a:xfrm>
            <a:off x="200025" y="3894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3092" name="Rectangle 27">
            <a:extLst>
              <a:ext uri="{FF2B5EF4-FFF2-40B4-BE49-F238E27FC236}">
                <a16:creationId xmlns:a16="http://schemas.microsoft.com/office/drawing/2014/main" id="{D33CB9D7-F0BB-4C2A-B07C-13962F8123AE}"/>
              </a:ext>
            </a:extLst>
          </p:cNvPr>
          <p:cNvSpPr>
            <a:spLocks noChangeArrowheads="1"/>
          </p:cNvSpPr>
          <p:nvPr/>
        </p:nvSpPr>
        <p:spPr bwMode="auto">
          <a:xfrm>
            <a:off x="7748588" y="30702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3093" name="Rectangle 28">
            <a:extLst>
              <a:ext uri="{FF2B5EF4-FFF2-40B4-BE49-F238E27FC236}">
                <a16:creationId xmlns:a16="http://schemas.microsoft.com/office/drawing/2014/main" id="{4059E0EC-8355-47BA-93A6-6BE067D39845}"/>
              </a:ext>
            </a:extLst>
          </p:cNvPr>
          <p:cNvSpPr>
            <a:spLocks noChangeArrowheads="1"/>
          </p:cNvSpPr>
          <p:nvPr/>
        </p:nvSpPr>
        <p:spPr bwMode="auto">
          <a:xfrm>
            <a:off x="6488113" y="30702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3094" name="Rectangle 29">
            <a:extLst>
              <a:ext uri="{FF2B5EF4-FFF2-40B4-BE49-F238E27FC236}">
                <a16:creationId xmlns:a16="http://schemas.microsoft.com/office/drawing/2014/main" id="{1DDE0F9E-5527-4032-AA38-7C41F53573A5}"/>
              </a:ext>
            </a:extLst>
          </p:cNvPr>
          <p:cNvSpPr>
            <a:spLocks noChangeArrowheads="1"/>
          </p:cNvSpPr>
          <p:nvPr/>
        </p:nvSpPr>
        <p:spPr bwMode="auto">
          <a:xfrm>
            <a:off x="5233988" y="30702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3095" name="Rectangle 30">
            <a:extLst>
              <a:ext uri="{FF2B5EF4-FFF2-40B4-BE49-F238E27FC236}">
                <a16:creationId xmlns:a16="http://schemas.microsoft.com/office/drawing/2014/main" id="{5685FF1E-6845-404F-89AC-4D9ECC0E1220}"/>
              </a:ext>
            </a:extLst>
          </p:cNvPr>
          <p:cNvSpPr>
            <a:spLocks noChangeArrowheads="1"/>
          </p:cNvSpPr>
          <p:nvPr/>
        </p:nvSpPr>
        <p:spPr bwMode="auto">
          <a:xfrm>
            <a:off x="3984625" y="30702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3096" name="Rectangle 32">
            <a:extLst>
              <a:ext uri="{FF2B5EF4-FFF2-40B4-BE49-F238E27FC236}">
                <a16:creationId xmlns:a16="http://schemas.microsoft.com/office/drawing/2014/main" id="{6E5385CD-6F5D-4B16-9A14-378596F7F3A2}"/>
              </a:ext>
            </a:extLst>
          </p:cNvPr>
          <p:cNvSpPr>
            <a:spLocks noChangeArrowheads="1"/>
          </p:cNvSpPr>
          <p:nvPr/>
        </p:nvSpPr>
        <p:spPr bwMode="auto">
          <a:xfrm>
            <a:off x="1466850" y="3067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3097" name="Rectangle 33">
            <a:extLst>
              <a:ext uri="{FF2B5EF4-FFF2-40B4-BE49-F238E27FC236}">
                <a16:creationId xmlns:a16="http://schemas.microsoft.com/office/drawing/2014/main" id="{DB03247B-0113-4A00-B71E-FEC378E60DA7}"/>
              </a:ext>
            </a:extLst>
          </p:cNvPr>
          <p:cNvSpPr>
            <a:spLocks noChangeArrowheads="1"/>
          </p:cNvSpPr>
          <p:nvPr/>
        </p:nvSpPr>
        <p:spPr bwMode="auto">
          <a:xfrm>
            <a:off x="200025" y="3067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3098" name="Rectangle 34">
            <a:extLst>
              <a:ext uri="{FF2B5EF4-FFF2-40B4-BE49-F238E27FC236}">
                <a16:creationId xmlns:a16="http://schemas.microsoft.com/office/drawing/2014/main" id="{A2A80669-19A4-46FE-A71B-62E3ECC5C8C8}"/>
              </a:ext>
            </a:extLst>
          </p:cNvPr>
          <p:cNvSpPr>
            <a:spLocks noChangeArrowheads="1"/>
          </p:cNvSpPr>
          <p:nvPr/>
        </p:nvSpPr>
        <p:spPr bwMode="auto">
          <a:xfrm>
            <a:off x="7748588" y="2243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3099" name="Rectangle 35">
            <a:extLst>
              <a:ext uri="{FF2B5EF4-FFF2-40B4-BE49-F238E27FC236}">
                <a16:creationId xmlns:a16="http://schemas.microsoft.com/office/drawing/2014/main" id="{E91CBBC5-0F52-4A7F-BE0F-65D69F616C5F}"/>
              </a:ext>
            </a:extLst>
          </p:cNvPr>
          <p:cNvSpPr>
            <a:spLocks noChangeArrowheads="1"/>
          </p:cNvSpPr>
          <p:nvPr/>
        </p:nvSpPr>
        <p:spPr bwMode="auto">
          <a:xfrm>
            <a:off x="6488113" y="2243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3100" name="Rectangle 36">
            <a:extLst>
              <a:ext uri="{FF2B5EF4-FFF2-40B4-BE49-F238E27FC236}">
                <a16:creationId xmlns:a16="http://schemas.microsoft.com/office/drawing/2014/main" id="{EDEE7C9F-AD10-4C6A-A3D0-03058A85E01E}"/>
              </a:ext>
            </a:extLst>
          </p:cNvPr>
          <p:cNvSpPr>
            <a:spLocks noChangeArrowheads="1"/>
          </p:cNvSpPr>
          <p:nvPr/>
        </p:nvSpPr>
        <p:spPr bwMode="auto">
          <a:xfrm>
            <a:off x="5233988" y="2243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3101" name="Rectangle 37">
            <a:extLst>
              <a:ext uri="{FF2B5EF4-FFF2-40B4-BE49-F238E27FC236}">
                <a16:creationId xmlns:a16="http://schemas.microsoft.com/office/drawing/2014/main" id="{D8F54B01-499E-4426-92D6-23A8E92FB67E}"/>
              </a:ext>
            </a:extLst>
          </p:cNvPr>
          <p:cNvSpPr>
            <a:spLocks noChangeArrowheads="1"/>
          </p:cNvSpPr>
          <p:nvPr/>
        </p:nvSpPr>
        <p:spPr bwMode="auto">
          <a:xfrm>
            <a:off x="3984625" y="2243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3102" name="Rectangle 39">
            <a:extLst>
              <a:ext uri="{FF2B5EF4-FFF2-40B4-BE49-F238E27FC236}">
                <a16:creationId xmlns:a16="http://schemas.microsoft.com/office/drawing/2014/main" id="{F5D090CC-0B3C-4777-806A-C30AF1975635}"/>
              </a:ext>
            </a:extLst>
          </p:cNvPr>
          <p:cNvSpPr>
            <a:spLocks noChangeArrowheads="1"/>
          </p:cNvSpPr>
          <p:nvPr/>
        </p:nvSpPr>
        <p:spPr bwMode="auto">
          <a:xfrm>
            <a:off x="1466850" y="2239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3103" name="Rectangle 40">
            <a:extLst>
              <a:ext uri="{FF2B5EF4-FFF2-40B4-BE49-F238E27FC236}">
                <a16:creationId xmlns:a16="http://schemas.microsoft.com/office/drawing/2014/main" id="{C2C706A5-B30F-478B-9281-B74DD9E229F1}"/>
              </a:ext>
            </a:extLst>
          </p:cNvPr>
          <p:cNvSpPr>
            <a:spLocks noChangeArrowheads="1"/>
          </p:cNvSpPr>
          <p:nvPr/>
        </p:nvSpPr>
        <p:spPr bwMode="auto">
          <a:xfrm>
            <a:off x="200025" y="2239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3104" name="Rectangle 41">
            <a:extLst>
              <a:ext uri="{FF2B5EF4-FFF2-40B4-BE49-F238E27FC236}">
                <a16:creationId xmlns:a16="http://schemas.microsoft.com/office/drawing/2014/main" id="{0443C3AC-176F-46A3-9DC4-33413F989B65}"/>
              </a:ext>
            </a:extLst>
          </p:cNvPr>
          <p:cNvSpPr>
            <a:spLocks noChangeArrowheads="1"/>
          </p:cNvSpPr>
          <p:nvPr/>
        </p:nvSpPr>
        <p:spPr bwMode="auto">
          <a:xfrm>
            <a:off x="7748588" y="1416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3105" name="Rectangle 42">
            <a:extLst>
              <a:ext uri="{FF2B5EF4-FFF2-40B4-BE49-F238E27FC236}">
                <a16:creationId xmlns:a16="http://schemas.microsoft.com/office/drawing/2014/main" id="{BC091152-A227-4B89-872F-AF56FEAB7B8E}"/>
              </a:ext>
            </a:extLst>
          </p:cNvPr>
          <p:cNvSpPr>
            <a:spLocks noChangeArrowheads="1"/>
          </p:cNvSpPr>
          <p:nvPr/>
        </p:nvSpPr>
        <p:spPr bwMode="auto">
          <a:xfrm>
            <a:off x="5233988" y="1416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3106" name="Rectangle 43">
            <a:extLst>
              <a:ext uri="{FF2B5EF4-FFF2-40B4-BE49-F238E27FC236}">
                <a16:creationId xmlns:a16="http://schemas.microsoft.com/office/drawing/2014/main" id="{CC30991F-AEB9-4F28-AC82-E2A5FF4098B8}"/>
              </a:ext>
            </a:extLst>
          </p:cNvPr>
          <p:cNvSpPr>
            <a:spLocks noChangeArrowheads="1"/>
          </p:cNvSpPr>
          <p:nvPr/>
        </p:nvSpPr>
        <p:spPr bwMode="auto">
          <a:xfrm>
            <a:off x="3984625" y="1416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3107" name="Rectangle 44">
            <a:extLst>
              <a:ext uri="{FF2B5EF4-FFF2-40B4-BE49-F238E27FC236}">
                <a16:creationId xmlns:a16="http://schemas.microsoft.com/office/drawing/2014/main" id="{2197DB61-475F-41A6-B25B-911BE3A3EC38}"/>
              </a:ext>
            </a:extLst>
          </p:cNvPr>
          <p:cNvSpPr>
            <a:spLocks noChangeArrowheads="1"/>
          </p:cNvSpPr>
          <p:nvPr/>
        </p:nvSpPr>
        <p:spPr bwMode="auto">
          <a:xfrm>
            <a:off x="2725738" y="1416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3108" name="Rectangle 17">
            <a:extLst>
              <a:ext uri="{FF2B5EF4-FFF2-40B4-BE49-F238E27FC236}">
                <a16:creationId xmlns:a16="http://schemas.microsoft.com/office/drawing/2014/main" id="{3A000A04-06AA-4F60-901E-A2CCF2E93B1C}"/>
              </a:ext>
            </a:extLst>
          </p:cNvPr>
          <p:cNvSpPr>
            <a:spLocks noChangeArrowheads="1"/>
          </p:cNvSpPr>
          <p:nvPr/>
        </p:nvSpPr>
        <p:spPr bwMode="auto">
          <a:xfrm>
            <a:off x="2725738" y="47244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3109" name="Rectangle 24">
            <a:extLst>
              <a:ext uri="{FF2B5EF4-FFF2-40B4-BE49-F238E27FC236}">
                <a16:creationId xmlns:a16="http://schemas.microsoft.com/office/drawing/2014/main" id="{51B813E0-1783-47CA-A321-AC3A626E30EC}"/>
              </a:ext>
            </a:extLst>
          </p:cNvPr>
          <p:cNvSpPr>
            <a:spLocks noChangeArrowheads="1"/>
          </p:cNvSpPr>
          <p:nvPr/>
        </p:nvSpPr>
        <p:spPr bwMode="auto">
          <a:xfrm>
            <a:off x="2725738" y="38973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3110" name="Rectangle 31">
            <a:extLst>
              <a:ext uri="{FF2B5EF4-FFF2-40B4-BE49-F238E27FC236}">
                <a16:creationId xmlns:a16="http://schemas.microsoft.com/office/drawing/2014/main" id="{4903470C-97FF-4F0C-B6DC-26F48060748C}"/>
              </a:ext>
            </a:extLst>
          </p:cNvPr>
          <p:cNvSpPr>
            <a:spLocks noChangeArrowheads="1"/>
          </p:cNvSpPr>
          <p:nvPr/>
        </p:nvSpPr>
        <p:spPr bwMode="auto">
          <a:xfrm>
            <a:off x="2725738" y="30702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3111" name="Rectangle 38">
            <a:extLst>
              <a:ext uri="{FF2B5EF4-FFF2-40B4-BE49-F238E27FC236}">
                <a16:creationId xmlns:a16="http://schemas.microsoft.com/office/drawing/2014/main" id="{724B99B4-B35E-40FF-80D0-A246DFACCA9D}"/>
              </a:ext>
            </a:extLst>
          </p:cNvPr>
          <p:cNvSpPr>
            <a:spLocks noChangeArrowheads="1"/>
          </p:cNvSpPr>
          <p:nvPr/>
        </p:nvSpPr>
        <p:spPr bwMode="auto">
          <a:xfrm>
            <a:off x="2725738" y="2243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3112" name="Rectangle 45">
            <a:extLst>
              <a:ext uri="{FF2B5EF4-FFF2-40B4-BE49-F238E27FC236}">
                <a16:creationId xmlns:a16="http://schemas.microsoft.com/office/drawing/2014/main" id="{67DE18B8-535D-4CED-86C6-81D241C25D9A}"/>
              </a:ext>
            </a:extLst>
          </p:cNvPr>
          <p:cNvSpPr>
            <a:spLocks noChangeArrowheads="1"/>
          </p:cNvSpPr>
          <p:nvPr/>
        </p:nvSpPr>
        <p:spPr bwMode="auto">
          <a:xfrm>
            <a:off x="1466850" y="1412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3113" name="Rectangle 13">
            <a:extLst>
              <a:ext uri="{FF2B5EF4-FFF2-40B4-BE49-F238E27FC236}">
                <a16:creationId xmlns:a16="http://schemas.microsoft.com/office/drawing/2014/main" id="{E2C5C0D9-9274-4EFA-A878-E50B3779C9DE}"/>
              </a:ext>
            </a:extLst>
          </p:cNvPr>
          <p:cNvSpPr>
            <a:spLocks noChangeArrowheads="1"/>
          </p:cNvSpPr>
          <p:nvPr/>
        </p:nvSpPr>
        <p:spPr bwMode="auto">
          <a:xfrm>
            <a:off x="6494463" y="4724400"/>
            <a:ext cx="12715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3114" name="Rectangle 15">
            <a:extLst>
              <a:ext uri="{FF2B5EF4-FFF2-40B4-BE49-F238E27FC236}">
                <a16:creationId xmlns:a16="http://schemas.microsoft.com/office/drawing/2014/main" id="{591F3CC0-33ED-499F-AF8E-75F832C9ECC4}"/>
              </a:ext>
            </a:extLst>
          </p:cNvPr>
          <p:cNvSpPr>
            <a:spLocks noChangeArrowheads="1"/>
          </p:cNvSpPr>
          <p:nvPr/>
        </p:nvSpPr>
        <p:spPr bwMode="auto">
          <a:xfrm>
            <a:off x="5233988" y="47244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3115" name="Rectangle 46">
            <a:extLst>
              <a:ext uri="{FF2B5EF4-FFF2-40B4-BE49-F238E27FC236}">
                <a16:creationId xmlns:a16="http://schemas.microsoft.com/office/drawing/2014/main" id="{1267DC7D-EF16-4C62-8BEC-8AFE074C91C5}"/>
              </a:ext>
            </a:extLst>
          </p:cNvPr>
          <p:cNvSpPr>
            <a:spLocks noChangeArrowheads="1"/>
          </p:cNvSpPr>
          <p:nvPr/>
        </p:nvSpPr>
        <p:spPr bwMode="auto">
          <a:xfrm>
            <a:off x="200025" y="1412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31</a:t>
            </a:r>
            <a:endParaRPr lang="en-US" altLang="en-US" sz="1600" b="0"/>
          </a:p>
        </p:txBody>
      </p:sp>
      <p:sp>
        <p:nvSpPr>
          <p:cNvPr id="3116" name="Rectangle 47">
            <a:extLst>
              <a:ext uri="{FF2B5EF4-FFF2-40B4-BE49-F238E27FC236}">
                <a16:creationId xmlns:a16="http://schemas.microsoft.com/office/drawing/2014/main" id="{AEAB9A3E-530A-4176-A222-8A927FA10962}"/>
              </a:ext>
            </a:extLst>
          </p:cNvPr>
          <p:cNvSpPr>
            <a:spLocks noChangeArrowheads="1"/>
          </p:cNvSpPr>
          <p:nvPr/>
        </p:nvSpPr>
        <p:spPr bwMode="auto">
          <a:xfrm>
            <a:off x="7761288" y="47244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a:t>
            </a:r>
            <a:endParaRPr lang="en-US" altLang="en-US" sz="1600" b="0"/>
          </a:p>
        </p:txBody>
      </p:sp>
      <p:sp>
        <p:nvSpPr>
          <p:cNvPr id="3117" name="Text Box 136">
            <a:extLst>
              <a:ext uri="{FF2B5EF4-FFF2-40B4-BE49-F238E27FC236}">
                <a16:creationId xmlns:a16="http://schemas.microsoft.com/office/drawing/2014/main" id="{BE6E5538-98EA-407D-A099-A47BA5DDD2EC}"/>
              </a:ext>
            </a:extLst>
          </p:cNvPr>
          <p:cNvSpPr txBox="1">
            <a:spLocks noChangeArrowheads="1"/>
          </p:cNvSpPr>
          <p:nvPr/>
        </p:nvSpPr>
        <p:spPr bwMode="auto">
          <a:xfrm>
            <a:off x="1946275" y="5376863"/>
            <a:ext cx="5470525" cy="1074737"/>
          </a:xfrm>
          <a:prstGeom prst="rect">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anchor="ctr" anchorCtr="1"/>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GB" altLang="en-US" sz="2400"/>
              <a:t>One month per page </a:t>
            </a:r>
          </a:p>
          <a:p>
            <a:pPr>
              <a:spcBef>
                <a:spcPct val="0"/>
              </a:spcBef>
              <a:buFontTx/>
              <a:buNone/>
            </a:pPr>
            <a:r>
              <a:rPr lang="en-GB" altLang="en-US" sz="2400"/>
              <a:t>Space to write on your own events</a:t>
            </a:r>
          </a:p>
        </p:txBody>
      </p:sp>
      <p:sp>
        <p:nvSpPr>
          <p:cNvPr id="3118" name="Rectangle 137">
            <a:extLst>
              <a:ext uri="{FF2B5EF4-FFF2-40B4-BE49-F238E27FC236}">
                <a16:creationId xmlns:a16="http://schemas.microsoft.com/office/drawing/2014/main" id="{E8F1923A-152E-4CA2-A91D-A7CECCC08A57}"/>
              </a:ext>
            </a:extLst>
          </p:cNvPr>
          <p:cNvSpPr>
            <a:spLocks noChangeArrowheads="1"/>
          </p:cNvSpPr>
          <p:nvPr/>
        </p:nvSpPr>
        <p:spPr bwMode="auto">
          <a:xfrm>
            <a:off x="704850" y="2130425"/>
            <a:ext cx="7772400" cy="1470025"/>
          </a:xfrm>
          <a:prstGeom prst="rect">
            <a:avLst/>
          </a:prstGeom>
          <a:solidFill>
            <a:schemeClr val="bg1"/>
          </a:solidFill>
          <a:ln w="9525">
            <a:solidFill>
              <a:schemeClr val="tx1"/>
            </a:solidFill>
            <a:miter lim="800000"/>
            <a:headEnd/>
            <a:tailEnd/>
          </a:ln>
          <a:effectLst>
            <a:outerShdw dist="107763" dir="2700000" algn="ctr" rotWithShape="0">
              <a:srgbClr val="808080">
                <a:alpha val="50000"/>
              </a:srgbClr>
            </a:outerShdw>
          </a:effectLst>
        </p:spPr>
        <p:txBody>
          <a:bodyPr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en-GB" altLang="en-US" sz="4000" b="0">
                <a:solidFill>
                  <a:schemeClr val="tx2"/>
                </a:solidFill>
              </a:rPr>
              <a:t>2024 monthly calendar template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FA430AD4-7812-40BC-B64C-9CE439F5C4FF}"/>
              </a:ext>
            </a:extLst>
          </p:cNvPr>
          <p:cNvSpPr>
            <a:spLocks noChangeArrowheads="1"/>
          </p:cNvSpPr>
          <p:nvPr/>
        </p:nvSpPr>
        <p:spPr bwMode="auto">
          <a:xfrm>
            <a:off x="196850" y="94138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21507" name="Rectangle 3">
            <a:extLst>
              <a:ext uri="{FF2B5EF4-FFF2-40B4-BE49-F238E27FC236}">
                <a16:creationId xmlns:a16="http://schemas.microsoft.com/office/drawing/2014/main" id="{9DE475AD-547B-4EEA-B3A8-3B821D571B7D}"/>
              </a:ext>
            </a:extLst>
          </p:cNvPr>
          <p:cNvSpPr>
            <a:spLocks noChangeArrowheads="1"/>
          </p:cNvSpPr>
          <p:nvPr/>
        </p:nvSpPr>
        <p:spPr bwMode="auto">
          <a:xfrm>
            <a:off x="7727950" y="94138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21508" name="Rectangle 4">
            <a:extLst>
              <a:ext uri="{FF2B5EF4-FFF2-40B4-BE49-F238E27FC236}">
                <a16:creationId xmlns:a16="http://schemas.microsoft.com/office/drawing/2014/main" id="{B8DEDA8B-80ED-445C-967E-9FDD8D0497B0}"/>
              </a:ext>
            </a:extLst>
          </p:cNvPr>
          <p:cNvSpPr>
            <a:spLocks noChangeArrowheads="1"/>
          </p:cNvSpPr>
          <p:nvPr/>
        </p:nvSpPr>
        <p:spPr bwMode="auto">
          <a:xfrm>
            <a:off x="6469063" y="94138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21509" name="Rectangle 5">
            <a:extLst>
              <a:ext uri="{FF2B5EF4-FFF2-40B4-BE49-F238E27FC236}">
                <a16:creationId xmlns:a16="http://schemas.microsoft.com/office/drawing/2014/main" id="{CF43E34D-5804-4DD5-834C-7297D31F53EA}"/>
              </a:ext>
            </a:extLst>
          </p:cNvPr>
          <p:cNvSpPr>
            <a:spLocks noChangeArrowheads="1"/>
          </p:cNvSpPr>
          <p:nvPr/>
        </p:nvSpPr>
        <p:spPr bwMode="auto">
          <a:xfrm>
            <a:off x="5210175" y="94138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21510" name="Rectangle 6">
            <a:extLst>
              <a:ext uri="{FF2B5EF4-FFF2-40B4-BE49-F238E27FC236}">
                <a16:creationId xmlns:a16="http://schemas.microsoft.com/office/drawing/2014/main" id="{4558A712-445D-446A-9E69-FC7DC4ED5B87}"/>
              </a:ext>
            </a:extLst>
          </p:cNvPr>
          <p:cNvSpPr>
            <a:spLocks noChangeArrowheads="1"/>
          </p:cNvSpPr>
          <p:nvPr/>
        </p:nvSpPr>
        <p:spPr bwMode="auto">
          <a:xfrm>
            <a:off x="3963988" y="941388"/>
            <a:ext cx="1260475"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21511" name="Rectangle 7">
            <a:extLst>
              <a:ext uri="{FF2B5EF4-FFF2-40B4-BE49-F238E27FC236}">
                <a16:creationId xmlns:a16="http://schemas.microsoft.com/office/drawing/2014/main" id="{E3FD2CB8-B0DA-4C7B-93B3-66560983BB30}"/>
              </a:ext>
            </a:extLst>
          </p:cNvPr>
          <p:cNvSpPr>
            <a:spLocks noChangeArrowheads="1"/>
          </p:cNvSpPr>
          <p:nvPr/>
        </p:nvSpPr>
        <p:spPr bwMode="auto">
          <a:xfrm>
            <a:off x="2706688" y="941388"/>
            <a:ext cx="1257300"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21512" name="Rectangle 8">
            <a:extLst>
              <a:ext uri="{FF2B5EF4-FFF2-40B4-BE49-F238E27FC236}">
                <a16:creationId xmlns:a16="http://schemas.microsoft.com/office/drawing/2014/main" id="{F838C256-58AD-4078-BD3C-A88C01073DFF}"/>
              </a:ext>
            </a:extLst>
          </p:cNvPr>
          <p:cNvSpPr>
            <a:spLocks noChangeArrowheads="1"/>
          </p:cNvSpPr>
          <p:nvPr/>
        </p:nvSpPr>
        <p:spPr bwMode="auto">
          <a:xfrm>
            <a:off x="1446213" y="941388"/>
            <a:ext cx="1260475"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t>Mon</a:t>
            </a:r>
          </a:p>
        </p:txBody>
      </p:sp>
      <p:sp>
        <p:nvSpPr>
          <p:cNvPr id="21513" name="Rectangle 9">
            <a:extLst>
              <a:ext uri="{FF2B5EF4-FFF2-40B4-BE49-F238E27FC236}">
                <a16:creationId xmlns:a16="http://schemas.microsoft.com/office/drawing/2014/main" id="{872F2EB5-D8C4-4A87-8BAA-CCB7CE04180E}"/>
              </a:ext>
            </a:extLst>
          </p:cNvPr>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2000"/>
              <a:t>September 2024</a:t>
            </a:r>
          </a:p>
        </p:txBody>
      </p:sp>
      <p:sp>
        <p:nvSpPr>
          <p:cNvPr id="21514" name="Rectangle 113">
            <a:extLst>
              <a:ext uri="{FF2B5EF4-FFF2-40B4-BE49-F238E27FC236}">
                <a16:creationId xmlns:a16="http://schemas.microsoft.com/office/drawing/2014/main" id="{41812EB9-CEF0-4EC2-968F-08B13386D948}"/>
              </a:ext>
            </a:extLst>
          </p:cNvPr>
          <p:cNvSpPr>
            <a:spLocks noChangeArrowheads="1"/>
          </p:cNvSpPr>
          <p:nvPr/>
        </p:nvSpPr>
        <p:spPr bwMode="auto">
          <a:xfrm>
            <a:off x="1470025" y="46910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21515" name="Rectangle 112">
            <a:extLst>
              <a:ext uri="{FF2B5EF4-FFF2-40B4-BE49-F238E27FC236}">
                <a16:creationId xmlns:a16="http://schemas.microsoft.com/office/drawing/2014/main" id="{3EF6BA51-EA86-43F9-B63B-A677C67760DA}"/>
              </a:ext>
            </a:extLst>
          </p:cNvPr>
          <p:cNvSpPr>
            <a:spLocks noChangeArrowheads="1"/>
          </p:cNvSpPr>
          <p:nvPr/>
        </p:nvSpPr>
        <p:spPr bwMode="auto">
          <a:xfrm>
            <a:off x="198438" y="46878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21516" name="Rectangle 111">
            <a:extLst>
              <a:ext uri="{FF2B5EF4-FFF2-40B4-BE49-F238E27FC236}">
                <a16:creationId xmlns:a16="http://schemas.microsoft.com/office/drawing/2014/main" id="{5DCCAEC3-3700-40B3-97F1-99EF063EA6AD}"/>
              </a:ext>
            </a:extLst>
          </p:cNvPr>
          <p:cNvSpPr>
            <a:spLocks noChangeArrowheads="1"/>
          </p:cNvSpPr>
          <p:nvPr/>
        </p:nvSpPr>
        <p:spPr bwMode="auto">
          <a:xfrm>
            <a:off x="7756525" y="38639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21517" name="Rectangle 110">
            <a:extLst>
              <a:ext uri="{FF2B5EF4-FFF2-40B4-BE49-F238E27FC236}">
                <a16:creationId xmlns:a16="http://schemas.microsoft.com/office/drawing/2014/main" id="{37531EF0-9ECC-42FF-A16F-6864FFD3821C}"/>
              </a:ext>
            </a:extLst>
          </p:cNvPr>
          <p:cNvSpPr>
            <a:spLocks noChangeArrowheads="1"/>
          </p:cNvSpPr>
          <p:nvPr/>
        </p:nvSpPr>
        <p:spPr bwMode="auto">
          <a:xfrm>
            <a:off x="6500813" y="38639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21518" name="Rectangle 109">
            <a:extLst>
              <a:ext uri="{FF2B5EF4-FFF2-40B4-BE49-F238E27FC236}">
                <a16:creationId xmlns:a16="http://schemas.microsoft.com/office/drawing/2014/main" id="{E22E4D31-8295-45EF-81B9-A27F36EC40EC}"/>
              </a:ext>
            </a:extLst>
          </p:cNvPr>
          <p:cNvSpPr>
            <a:spLocks noChangeArrowheads="1"/>
          </p:cNvSpPr>
          <p:nvPr/>
        </p:nvSpPr>
        <p:spPr bwMode="auto">
          <a:xfrm>
            <a:off x="5241925" y="38639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21519" name="Rectangle 108">
            <a:extLst>
              <a:ext uri="{FF2B5EF4-FFF2-40B4-BE49-F238E27FC236}">
                <a16:creationId xmlns:a16="http://schemas.microsoft.com/office/drawing/2014/main" id="{DE834CB1-1183-42FB-A069-1C0FBCE35E59}"/>
              </a:ext>
            </a:extLst>
          </p:cNvPr>
          <p:cNvSpPr>
            <a:spLocks noChangeArrowheads="1"/>
          </p:cNvSpPr>
          <p:nvPr/>
        </p:nvSpPr>
        <p:spPr bwMode="auto">
          <a:xfrm>
            <a:off x="3978275" y="38639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21520" name="Rectangle 107">
            <a:extLst>
              <a:ext uri="{FF2B5EF4-FFF2-40B4-BE49-F238E27FC236}">
                <a16:creationId xmlns:a16="http://schemas.microsoft.com/office/drawing/2014/main" id="{26277C10-71B7-400A-8EEE-8421BFAC979B}"/>
              </a:ext>
            </a:extLst>
          </p:cNvPr>
          <p:cNvSpPr>
            <a:spLocks noChangeArrowheads="1"/>
          </p:cNvSpPr>
          <p:nvPr/>
        </p:nvSpPr>
        <p:spPr bwMode="auto">
          <a:xfrm>
            <a:off x="2728913" y="38639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21521" name="Rectangle 106">
            <a:extLst>
              <a:ext uri="{FF2B5EF4-FFF2-40B4-BE49-F238E27FC236}">
                <a16:creationId xmlns:a16="http://schemas.microsoft.com/office/drawing/2014/main" id="{76BE4CEB-8FAE-4615-B360-0F2C3FB39238}"/>
              </a:ext>
            </a:extLst>
          </p:cNvPr>
          <p:cNvSpPr>
            <a:spLocks noChangeArrowheads="1"/>
          </p:cNvSpPr>
          <p:nvPr/>
        </p:nvSpPr>
        <p:spPr bwMode="auto">
          <a:xfrm>
            <a:off x="1470025" y="38639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21522" name="Rectangle 105">
            <a:extLst>
              <a:ext uri="{FF2B5EF4-FFF2-40B4-BE49-F238E27FC236}">
                <a16:creationId xmlns:a16="http://schemas.microsoft.com/office/drawing/2014/main" id="{D15E4876-4AB8-483F-8C3F-1DE08B503DCB}"/>
              </a:ext>
            </a:extLst>
          </p:cNvPr>
          <p:cNvSpPr>
            <a:spLocks noChangeArrowheads="1"/>
          </p:cNvSpPr>
          <p:nvPr/>
        </p:nvSpPr>
        <p:spPr bwMode="auto">
          <a:xfrm>
            <a:off x="198438" y="38623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21523" name="Rectangle 104">
            <a:extLst>
              <a:ext uri="{FF2B5EF4-FFF2-40B4-BE49-F238E27FC236}">
                <a16:creationId xmlns:a16="http://schemas.microsoft.com/office/drawing/2014/main" id="{F0545EBC-4A99-4FCD-A756-B0CED143F30C}"/>
              </a:ext>
            </a:extLst>
          </p:cNvPr>
          <p:cNvSpPr>
            <a:spLocks noChangeArrowheads="1"/>
          </p:cNvSpPr>
          <p:nvPr/>
        </p:nvSpPr>
        <p:spPr bwMode="auto">
          <a:xfrm>
            <a:off x="7743825" y="30384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21524" name="Rectangle 103">
            <a:extLst>
              <a:ext uri="{FF2B5EF4-FFF2-40B4-BE49-F238E27FC236}">
                <a16:creationId xmlns:a16="http://schemas.microsoft.com/office/drawing/2014/main" id="{DA2C55FB-1FE6-4916-891D-75435FB9A49D}"/>
              </a:ext>
            </a:extLst>
          </p:cNvPr>
          <p:cNvSpPr>
            <a:spLocks noChangeArrowheads="1"/>
          </p:cNvSpPr>
          <p:nvPr/>
        </p:nvSpPr>
        <p:spPr bwMode="auto">
          <a:xfrm>
            <a:off x="6489700" y="30384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21525" name="Rectangle 102">
            <a:extLst>
              <a:ext uri="{FF2B5EF4-FFF2-40B4-BE49-F238E27FC236}">
                <a16:creationId xmlns:a16="http://schemas.microsoft.com/office/drawing/2014/main" id="{06D770C1-70CA-419D-A663-47573AEC1E84}"/>
              </a:ext>
            </a:extLst>
          </p:cNvPr>
          <p:cNvSpPr>
            <a:spLocks noChangeArrowheads="1"/>
          </p:cNvSpPr>
          <p:nvPr/>
        </p:nvSpPr>
        <p:spPr bwMode="auto">
          <a:xfrm>
            <a:off x="5230813" y="30384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21526" name="Rectangle 101">
            <a:extLst>
              <a:ext uri="{FF2B5EF4-FFF2-40B4-BE49-F238E27FC236}">
                <a16:creationId xmlns:a16="http://schemas.microsoft.com/office/drawing/2014/main" id="{C6E22DA9-0470-47E6-B4B1-F367AB67F4A1}"/>
              </a:ext>
            </a:extLst>
          </p:cNvPr>
          <p:cNvSpPr>
            <a:spLocks noChangeArrowheads="1"/>
          </p:cNvSpPr>
          <p:nvPr/>
        </p:nvSpPr>
        <p:spPr bwMode="auto">
          <a:xfrm>
            <a:off x="3967163" y="30384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21527" name="Rectangle 100">
            <a:extLst>
              <a:ext uri="{FF2B5EF4-FFF2-40B4-BE49-F238E27FC236}">
                <a16:creationId xmlns:a16="http://schemas.microsoft.com/office/drawing/2014/main" id="{0B35019B-58AA-49CA-A6DD-D2DA90672DE2}"/>
              </a:ext>
            </a:extLst>
          </p:cNvPr>
          <p:cNvSpPr>
            <a:spLocks noChangeArrowheads="1"/>
          </p:cNvSpPr>
          <p:nvPr/>
        </p:nvSpPr>
        <p:spPr bwMode="auto">
          <a:xfrm>
            <a:off x="2716213" y="30384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21528" name="Rectangle 99">
            <a:extLst>
              <a:ext uri="{FF2B5EF4-FFF2-40B4-BE49-F238E27FC236}">
                <a16:creationId xmlns:a16="http://schemas.microsoft.com/office/drawing/2014/main" id="{814983F5-1439-4018-8EA6-B264D594D08A}"/>
              </a:ext>
            </a:extLst>
          </p:cNvPr>
          <p:cNvSpPr>
            <a:spLocks noChangeArrowheads="1"/>
          </p:cNvSpPr>
          <p:nvPr/>
        </p:nvSpPr>
        <p:spPr bwMode="auto">
          <a:xfrm>
            <a:off x="1457325" y="30384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21529" name="Rectangle 98">
            <a:extLst>
              <a:ext uri="{FF2B5EF4-FFF2-40B4-BE49-F238E27FC236}">
                <a16:creationId xmlns:a16="http://schemas.microsoft.com/office/drawing/2014/main" id="{2EF5D603-7479-435A-91C5-15D374FDC7ED}"/>
              </a:ext>
            </a:extLst>
          </p:cNvPr>
          <p:cNvSpPr>
            <a:spLocks noChangeArrowheads="1"/>
          </p:cNvSpPr>
          <p:nvPr/>
        </p:nvSpPr>
        <p:spPr bwMode="auto">
          <a:xfrm>
            <a:off x="198438" y="30353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21530" name="Rectangle 97">
            <a:extLst>
              <a:ext uri="{FF2B5EF4-FFF2-40B4-BE49-F238E27FC236}">
                <a16:creationId xmlns:a16="http://schemas.microsoft.com/office/drawing/2014/main" id="{8DEB7C72-62DC-484E-8FBB-FED630D4C22C}"/>
              </a:ext>
            </a:extLst>
          </p:cNvPr>
          <p:cNvSpPr>
            <a:spLocks noChangeArrowheads="1"/>
          </p:cNvSpPr>
          <p:nvPr/>
        </p:nvSpPr>
        <p:spPr bwMode="auto">
          <a:xfrm>
            <a:off x="7743825" y="22113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21531" name="Rectangle 96">
            <a:extLst>
              <a:ext uri="{FF2B5EF4-FFF2-40B4-BE49-F238E27FC236}">
                <a16:creationId xmlns:a16="http://schemas.microsoft.com/office/drawing/2014/main" id="{087E876F-9ADA-4BB6-B0D0-6B4BFF2FA949}"/>
              </a:ext>
            </a:extLst>
          </p:cNvPr>
          <p:cNvSpPr>
            <a:spLocks noChangeArrowheads="1"/>
          </p:cNvSpPr>
          <p:nvPr/>
        </p:nvSpPr>
        <p:spPr bwMode="auto">
          <a:xfrm>
            <a:off x="6488113" y="22113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21532" name="Rectangle 95">
            <a:extLst>
              <a:ext uri="{FF2B5EF4-FFF2-40B4-BE49-F238E27FC236}">
                <a16:creationId xmlns:a16="http://schemas.microsoft.com/office/drawing/2014/main" id="{F11AADF4-0D80-4F82-B12F-84AA1D3A8B50}"/>
              </a:ext>
            </a:extLst>
          </p:cNvPr>
          <p:cNvSpPr>
            <a:spLocks noChangeArrowheads="1"/>
          </p:cNvSpPr>
          <p:nvPr/>
        </p:nvSpPr>
        <p:spPr bwMode="auto">
          <a:xfrm>
            <a:off x="5229225" y="22113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21533" name="Rectangle 94">
            <a:extLst>
              <a:ext uri="{FF2B5EF4-FFF2-40B4-BE49-F238E27FC236}">
                <a16:creationId xmlns:a16="http://schemas.microsoft.com/office/drawing/2014/main" id="{DA81C509-77B9-40E6-A2B7-8C0D6A140555}"/>
              </a:ext>
            </a:extLst>
          </p:cNvPr>
          <p:cNvSpPr>
            <a:spLocks noChangeArrowheads="1"/>
          </p:cNvSpPr>
          <p:nvPr/>
        </p:nvSpPr>
        <p:spPr bwMode="auto">
          <a:xfrm>
            <a:off x="3965575" y="22113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21534" name="Rectangle 93">
            <a:extLst>
              <a:ext uri="{FF2B5EF4-FFF2-40B4-BE49-F238E27FC236}">
                <a16:creationId xmlns:a16="http://schemas.microsoft.com/office/drawing/2014/main" id="{51988204-723B-4D78-887D-2F0272827933}"/>
              </a:ext>
            </a:extLst>
          </p:cNvPr>
          <p:cNvSpPr>
            <a:spLocks noChangeArrowheads="1"/>
          </p:cNvSpPr>
          <p:nvPr/>
        </p:nvSpPr>
        <p:spPr bwMode="auto">
          <a:xfrm>
            <a:off x="2716213" y="22113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21535" name="Rectangle 92">
            <a:extLst>
              <a:ext uri="{FF2B5EF4-FFF2-40B4-BE49-F238E27FC236}">
                <a16:creationId xmlns:a16="http://schemas.microsoft.com/office/drawing/2014/main" id="{F86F831E-9630-4288-84DE-97E98B72E640}"/>
              </a:ext>
            </a:extLst>
          </p:cNvPr>
          <p:cNvSpPr>
            <a:spLocks noChangeArrowheads="1"/>
          </p:cNvSpPr>
          <p:nvPr/>
        </p:nvSpPr>
        <p:spPr bwMode="auto">
          <a:xfrm>
            <a:off x="1457325" y="22113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21536" name="Rectangle 91">
            <a:extLst>
              <a:ext uri="{FF2B5EF4-FFF2-40B4-BE49-F238E27FC236}">
                <a16:creationId xmlns:a16="http://schemas.microsoft.com/office/drawing/2014/main" id="{F95BC959-C1C9-4713-A599-9E818D0B703D}"/>
              </a:ext>
            </a:extLst>
          </p:cNvPr>
          <p:cNvSpPr>
            <a:spLocks noChangeArrowheads="1"/>
          </p:cNvSpPr>
          <p:nvPr/>
        </p:nvSpPr>
        <p:spPr bwMode="auto">
          <a:xfrm>
            <a:off x="198438" y="22082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21537" name="Rectangle 90">
            <a:extLst>
              <a:ext uri="{FF2B5EF4-FFF2-40B4-BE49-F238E27FC236}">
                <a16:creationId xmlns:a16="http://schemas.microsoft.com/office/drawing/2014/main" id="{4E4F482F-EB98-47EA-93CC-5908C2E9C9CB}"/>
              </a:ext>
            </a:extLst>
          </p:cNvPr>
          <p:cNvSpPr>
            <a:spLocks noChangeArrowheads="1"/>
          </p:cNvSpPr>
          <p:nvPr/>
        </p:nvSpPr>
        <p:spPr bwMode="auto">
          <a:xfrm>
            <a:off x="7743825" y="13843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21538" name="Rectangle 89">
            <a:extLst>
              <a:ext uri="{FF2B5EF4-FFF2-40B4-BE49-F238E27FC236}">
                <a16:creationId xmlns:a16="http://schemas.microsoft.com/office/drawing/2014/main" id="{9A507FB1-5004-498C-B42D-61455A34FFC6}"/>
              </a:ext>
            </a:extLst>
          </p:cNvPr>
          <p:cNvSpPr>
            <a:spLocks noChangeArrowheads="1"/>
          </p:cNvSpPr>
          <p:nvPr/>
        </p:nvSpPr>
        <p:spPr bwMode="auto">
          <a:xfrm>
            <a:off x="6488113" y="13843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21539" name="Rectangle 88">
            <a:extLst>
              <a:ext uri="{FF2B5EF4-FFF2-40B4-BE49-F238E27FC236}">
                <a16:creationId xmlns:a16="http://schemas.microsoft.com/office/drawing/2014/main" id="{7C9A5AC0-C604-4908-B624-28A50AFF4AD9}"/>
              </a:ext>
            </a:extLst>
          </p:cNvPr>
          <p:cNvSpPr>
            <a:spLocks noChangeArrowheads="1"/>
          </p:cNvSpPr>
          <p:nvPr/>
        </p:nvSpPr>
        <p:spPr bwMode="auto">
          <a:xfrm>
            <a:off x="5229225" y="13843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21540" name="Rectangle 87">
            <a:extLst>
              <a:ext uri="{FF2B5EF4-FFF2-40B4-BE49-F238E27FC236}">
                <a16:creationId xmlns:a16="http://schemas.microsoft.com/office/drawing/2014/main" id="{FDE8BA9B-2281-47D0-8510-8988D518AFEC}"/>
              </a:ext>
            </a:extLst>
          </p:cNvPr>
          <p:cNvSpPr>
            <a:spLocks noChangeArrowheads="1"/>
          </p:cNvSpPr>
          <p:nvPr/>
        </p:nvSpPr>
        <p:spPr bwMode="auto">
          <a:xfrm>
            <a:off x="3965575" y="13843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21541" name="Rectangle 86">
            <a:extLst>
              <a:ext uri="{FF2B5EF4-FFF2-40B4-BE49-F238E27FC236}">
                <a16:creationId xmlns:a16="http://schemas.microsoft.com/office/drawing/2014/main" id="{B4ABED26-FF64-43B1-BA5A-187A7B50623D}"/>
              </a:ext>
            </a:extLst>
          </p:cNvPr>
          <p:cNvSpPr>
            <a:spLocks noChangeArrowheads="1"/>
          </p:cNvSpPr>
          <p:nvPr/>
        </p:nvSpPr>
        <p:spPr bwMode="auto">
          <a:xfrm>
            <a:off x="2714625" y="13843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21542" name="Rectangle 85">
            <a:extLst>
              <a:ext uri="{FF2B5EF4-FFF2-40B4-BE49-F238E27FC236}">
                <a16:creationId xmlns:a16="http://schemas.microsoft.com/office/drawing/2014/main" id="{5835D4BF-2276-43A4-89D4-F5C95F73CC79}"/>
              </a:ext>
            </a:extLst>
          </p:cNvPr>
          <p:cNvSpPr>
            <a:spLocks noChangeArrowheads="1"/>
          </p:cNvSpPr>
          <p:nvPr/>
        </p:nvSpPr>
        <p:spPr bwMode="auto">
          <a:xfrm>
            <a:off x="1455738" y="13843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21543" name="Rectangle 84">
            <a:extLst>
              <a:ext uri="{FF2B5EF4-FFF2-40B4-BE49-F238E27FC236}">
                <a16:creationId xmlns:a16="http://schemas.microsoft.com/office/drawing/2014/main" id="{3DB027A3-7682-4887-9BB6-95201EF97762}"/>
              </a:ext>
            </a:extLst>
          </p:cNvPr>
          <p:cNvSpPr>
            <a:spLocks noChangeArrowheads="1"/>
          </p:cNvSpPr>
          <p:nvPr/>
        </p:nvSpPr>
        <p:spPr bwMode="auto">
          <a:xfrm>
            <a:off x="188913" y="13890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21544" name="Rectangle 114">
            <a:extLst>
              <a:ext uri="{FF2B5EF4-FFF2-40B4-BE49-F238E27FC236}">
                <a16:creationId xmlns:a16="http://schemas.microsoft.com/office/drawing/2014/main" id="{6658C392-E493-41F2-B81F-19FD0100AB93}"/>
              </a:ext>
            </a:extLst>
          </p:cNvPr>
          <p:cNvSpPr>
            <a:spLocks noChangeArrowheads="1"/>
          </p:cNvSpPr>
          <p:nvPr/>
        </p:nvSpPr>
        <p:spPr bwMode="auto">
          <a:xfrm>
            <a:off x="2733675" y="46878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21545" name="Rectangle 115">
            <a:extLst>
              <a:ext uri="{FF2B5EF4-FFF2-40B4-BE49-F238E27FC236}">
                <a16:creationId xmlns:a16="http://schemas.microsoft.com/office/drawing/2014/main" id="{A88A2684-3593-4A08-BE1D-76F8BE24EC96}"/>
              </a:ext>
            </a:extLst>
          </p:cNvPr>
          <p:cNvSpPr>
            <a:spLocks noChangeArrowheads="1"/>
          </p:cNvSpPr>
          <p:nvPr/>
        </p:nvSpPr>
        <p:spPr bwMode="auto">
          <a:xfrm>
            <a:off x="3990975" y="4687888"/>
            <a:ext cx="12334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21546" name="Rectangle 82">
            <a:extLst>
              <a:ext uri="{FF2B5EF4-FFF2-40B4-BE49-F238E27FC236}">
                <a16:creationId xmlns:a16="http://schemas.microsoft.com/office/drawing/2014/main" id="{94DB4A32-C18C-4527-946E-4C25E8D1AD04}"/>
              </a:ext>
            </a:extLst>
          </p:cNvPr>
          <p:cNvSpPr>
            <a:spLocks noChangeArrowheads="1"/>
          </p:cNvSpPr>
          <p:nvPr/>
        </p:nvSpPr>
        <p:spPr bwMode="auto">
          <a:xfrm>
            <a:off x="6488113" y="46878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4</a:t>
            </a:r>
            <a:endParaRPr lang="en-US" altLang="en-US" sz="1600" b="0"/>
          </a:p>
        </p:txBody>
      </p:sp>
      <p:sp>
        <p:nvSpPr>
          <p:cNvPr id="21547" name="Rectangle 81">
            <a:extLst>
              <a:ext uri="{FF2B5EF4-FFF2-40B4-BE49-F238E27FC236}">
                <a16:creationId xmlns:a16="http://schemas.microsoft.com/office/drawing/2014/main" id="{2B056542-C0F3-48B5-A942-720E24A5CEFA}"/>
              </a:ext>
            </a:extLst>
          </p:cNvPr>
          <p:cNvSpPr>
            <a:spLocks noChangeArrowheads="1"/>
          </p:cNvSpPr>
          <p:nvPr/>
        </p:nvSpPr>
        <p:spPr bwMode="auto">
          <a:xfrm>
            <a:off x="5229225" y="46878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a:t>
            </a:r>
            <a:endParaRPr lang="en-US" altLang="en-US" sz="1600" b="0"/>
          </a:p>
        </p:txBody>
      </p:sp>
      <p:sp>
        <p:nvSpPr>
          <p:cNvPr id="21548" name="Rectangle 82">
            <a:extLst>
              <a:ext uri="{FF2B5EF4-FFF2-40B4-BE49-F238E27FC236}">
                <a16:creationId xmlns:a16="http://schemas.microsoft.com/office/drawing/2014/main" id="{8E641C53-8056-4C75-B6AC-8B32D83170B8}"/>
              </a:ext>
            </a:extLst>
          </p:cNvPr>
          <p:cNvSpPr>
            <a:spLocks noChangeArrowheads="1"/>
          </p:cNvSpPr>
          <p:nvPr/>
        </p:nvSpPr>
        <p:spPr bwMode="auto">
          <a:xfrm>
            <a:off x="7751763" y="46847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5</a:t>
            </a:r>
            <a:endParaRPr lang="en-US" altLang="en-US" sz="1600" b="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755CAAEA-2EAE-4EC9-B1A9-36B3D4D83DA2}"/>
              </a:ext>
            </a:extLst>
          </p:cNvPr>
          <p:cNvSpPr>
            <a:spLocks noChangeArrowheads="1"/>
          </p:cNvSpPr>
          <p:nvPr/>
        </p:nvSpPr>
        <p:spPr bwMode="auto">
          <a:xfrm>
            <a:off x="196850" y="969963"/>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23555" name="Rectangle 3">
            <a:extLst>
              <a:ext uri="{FF2B5EF4-FFF2-40B4-BE49-F238E27FC236}">
                <a16:creationId xmlns:a16="http://schemas.microsoft.com/office/drawing/2014/main" id="{67BC3FB1-45CA-42F8-BACF-5843CA24F148}"/>
              </a:ext>
            </a:extLst>
          </p:cNvPr>
          <p:cNvSpPr>
            <a:spLocks noChangeArrowheads="1"/>
          </p:cNvSpPr>
          <p:nvPr/>
        </p:nvSpPr>
        <p:spPr bwMode="auto">
          <a:xfrm>
            <a:off x="7750175" y="965200"/>
            <a:ext cx="1258888"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23556" name="Rectangle 4">
            <a:extLst>
              <a:ext uri="{FF2B5EF4-FFF2-40B4-BE49-F238E27FC236}">
                <a16:creationId xmlns:a16="http://schemas.microsoft.com/office/drawing/2014/main" id="{9F3A1616-F77E-4E78-99DE-56A6B0A4B70B}"/>
              </a:ext>
            </a:extLst>
          </p:cNvPr>
          <p:cNvSpPr>
            <a:spLocks noChangeArrowheads="1"/>
          </p:cNvSpPr>
          <p:nvPr/>
        </p:nvSpPr>
        <p:spPr bwMode="auto">
          <a:xfrm>
            <a:off x="6491288" y="965200"/>
            <a:ext cx="1258887"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23557" name="Rectangle 5">
            <a:extLst>
              <a:ext uri="{FF2B5EF4-FFF2-40B4-BE49-F238E27FC236}">
                <a16:creationId xmlns:a16="http://schemas.microsoft.com/office/drawing/2014/main" id="{44EB6F50-93AA-4B4B-A7AB-DAA726790AAA}"/>
              </a:ext>
            </a:extLst>
          </p:cNvPr>
          <p:cNvSpPr>
            <a:spLocks noChangeArrowheads="1"/>
          </p:cNvSpPr>
          <p:nvPr/>
        </p:nvSpPr>
        <p:spPr bwMode="auto">
          <a:xfrm>
            <a:off x="5232400" y="965200"/>
            <a:ext cx="1258888"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23558" name="Rectangle 6">
            <a:extLst>
              <a:ext uri="{FF2B5EF4-FFF2-40B4-BE49-F238E27FC236}">
                <a16:creationId xmlns:a16="http://schemas.microsoft.com/office/drawing/2014/main" id="{DDEC9920-E40D-41DC-9E06-1DDD85D56C34}"/>
              </a:ext>
            </a:extLst>
          </p:cNvPr>
          <p:cNvSpPr>
            <a:spLocks noChangeArrowheads="1"/>
          </p:cNvSpPr>
          <p:nvPr/>
        </p:nvSpPr>
        <p:spPr bwMode="auto">
          <a:xfrm>
            <a:off x="3973513" y="965200"/>
            <a:ext cx="1258887"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23559" name="Rectangle 7">
            <a:extLst>
              <a:ext uri="{FF2B5EF4-FFF2-40B4-BE49-F238E27FC236}">
                <a16:creationId xmlns:a16="http://schemas.microsoft.com/office/drawing/2014/main" id="{EDC226D6-C97B-44A8-846A-351C1976B9DC}"/>
              </a:ext>
            </a:extLst>
          </p:cNvPr>
          <p:cNvSpPr>
            <a:spLocks noChangeArrowheads="1"/>
          </p:cNvSpPr>
          <p:nvPr/>
        </p:nvSpPr>
        <p:spPr bwMode="auto">
          <a:xfrm>
            <a:off x="2714625" y="965200"/>
            <a:ext cx="1258888"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23560" name="Rectangle 8">
            <a:extLst>
              <a:ext uri="{FF2B5EF4-FFF2-40B4-BE49-F238E27FC236}">
                <a16:creationId xmlns:a16="http://schemas.microsoft.com/office/drawing/2014/main" id="{2495B4D8-5FAC-4790-93E0-9C9F4F45974F}"/>
              </a:ext>
            </a:extLst>
          </p:cNvPr>
          <p:cNvSpPr>
            <a:spLocks noChangeArrowheads="1"/>
          </p:cNvSpPr>
          <p:nvPr/>
        </p:nvSpPr>
        <p:spPr bwMode="auto">
          <a:xfrm>
            <a:off x="1455738" y="965200"/>
            <a:ext cx="1258887" cy="46037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t>Mon</a:t>
            </a:r>
          </a:p>
        </p:txBody>
      </p:sp>
      <p:sp>
        <p:nvSpPr>
          <p:cNvPr id="23561" name="Rectangle 9">
            <a:extLst>
              <a:ext uri="{FF2B5EF4-FFF2-40B4-BE49-F238E27FC236}">
                <a16:creationId xmlns:a16="http://schemas.microsoft.com/office/drawing/2014/main" id="{0AEE5A31-CFF3-4493-9544-84744742A6CF}"/>
              </a:ext>
            </a:extLst>
          </p:cNvPr>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2000"/>
              <a:t>October 2024</a:t>
            </a:r>
          </a:p>
        </p:txBody>
      </p:sp>
      <p:sp>
        <p:nvSpPr>
          <p:cNvPr id="23562" name="Rectangle 124">
            <a:extLst>
              <a:ext uri="{FF2B5EF4-FFF2-40B4-BE49-F238E27FC236}">
                <a16:creationId xmlns:a16="http://schemas.microsoft.com/office/drawing/2014/main" id="{8A4233B2-AE9B-4DF9-A78E-5692892808CC}"/>
              </a:ext>
            </a:extLst>
          </p:cNvPr>
          <p:cNvSpPr>
            <a:spLocks noChangeArrowheads="1"/>
          </p:cNvSpPr>
          <p:nvPr/>
        </p:nvSpPr>
        <p:spPr bwMode="auto">
          <a:xfrm>
            <a:off x="6491288" y="47244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23563" name="Rectangle 123">
            <a:extLst>
              <a:ext uri="{FF2B5EF4-FFF2-40B4-BE49-F238E27FC236}">
                <a16:creationId xmlns:a16="http://schemas.microsoft.com/office/drawing/2014/main" id="{DD763163-DC08-4914-9471-6EF099DB517B}"/>
              </a:ext>
            </a:extLst>
          </p:cNvPr>
          <p:cNvSpPr>
            <a:spLocks noChangeArrowheads="1"/>
          </p:cNvSpPr>
          <p:nvPr/>
        </p:nvSpPr>
        <p:spPr bwMode="auto">
          <a:xfrm>
            <a:off x="5232400" y="47244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31</a:t>
            </a:r>
            <a:endParaRPr lang="en-US" altLang="en-US" sz="1600" b="0"/>
          </a:p>
        </p:txBody>
      </p:sp>
      <p:sp>
        <p:nvSpPr>
          <p:cNvPr id="23564" name="Rectangle 122">
            <a:extLst>
              <a:ext uri="{FF2B5EF4-FFF2-40B4-BE49-F238E27FC236}">
                <a16:creationId xmlns:a16="http://schemas.microsoft.com/office/drawing/2014/main" id="{44CBF2F0-F1F1-40B4-AEB5-BE2FBE44C932}"/>
              </a:ext>
            </a:extLst>
          </p:cNvPr>
          <p:cNvSpPr>
            <a:spLocks noChangeArrowheads="1"/>
          </p:cNvSpPr>
          <p:nvPr/>
        </p:nvSpPr>
        <p:spPr bwMode="auto">
          <a:xfrm>
            <a:off x="3973513" y="47244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23565" name="Rectangle 121">
            <a:extLst>
              <a:ext uri="{FF2B5EF4-FFF2-40B4-BE49-F238E27FC236}">
                <a16:creationId xmlns:a16="http://schemas.microsoft.com/office/drawing/2014/main" id="{96A624D1-FA9C-4A60-B1B9-D52D728F2898}"/>
              </a:ext>
            </a:extLst>
          </p:cNvPr>
          <p:cNvSpPr>
            <a:spLocks noChangeArrowheads="1"/>
          </p:cNvSpPr>
          <p:nvPr/>
        </p:nvSpPr>
        <p:spPr bwMode="auto">
          <a:xfrm>
            <a:off x="2714625" y="47259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23566" name="Rectangle 120">
            <a:extLst>
              <a:ext uri="{FF2B5EF4-FFF2-40B4-BE49-F238E27FC236}">
                <a16:creationId xmlns:a16="http://schemas.microsoft.com/office/drawing/2014/main" id="{11D458FE-6AE5-4A42-AA0F-C3A1014D62CB}"/>
              </a:ext>
            </a:extLst>
          </p:cNvPr>
          <p:cNvSpPr>
            <a:spLocks noChangeArrowheads="1"/>
          </p:cNvSpPr>
          <p:nvPr/>
        </p:nvSpPr>
        <p:spPr bwMode="auto">
          <a:xfrm>
            <a:off x="1455738" y="47355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23567" name="Rectangle 119">
            <a:extLst>
              <a:ext uri="{FF2B5EF4-FFF2-40B4-BE49-F238E27FC236}">
                <a16:creationId xmlns:a16="http://schemas.microsoft.com/office/drawing/2014/main" id="{5855FB46-83B9-4D65-9141-12BA89B0B1A7}"/>
              </a:ext>
            </a:extLst>
          </p:cNvPr>
          <p:cNvSpPr>
            <a:spLocks noChangeArrowheads="1"/>
          </p:cNvSpPr>
          <p:nvPr/>
        </p:nvSpPr>
        <p:spPr bwMode="auto">
          <a:xfrm>
            <a:off x="196850" y="47386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23568" name="Rectangle 118">
            <a:extLst>
              <a:ext uri="{FF2B5EF4-FFF2-40B4-BE49-F238E27FC236}">
                <a16:creationId xmlns:a16="http://schemas.microsoft.com/office/drawing/2014/main" id="{01E3C2DC-2C21-4045-B3FF-2959CC687F9E}"/>
              </a:ext>
            </a:extLst>
          </p:cNvPr>
          <p:cNvSpPr>
            <a:spLocks noChangeArrowheads="1"/>
          </p:cNvSpPr>
          <p:nvPr/>
        </p:nvSpPr>
        <p:spPr bwMode="auto">
          <a:xfrm>
            <a:off x="7750175" y="38989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23569" name="Rectangle 117">
            <a:extLst>
              <a:ext uri="{FF2B5EF4-FFF2-40B4-BE49-F238E27FC236}">
                <a16:creationId xmlns:a16="http://schemas.microsoft.com/office/drawing/2014/main" id="{6E046098-D0B6-4B11-A2FE-E1B443CA9B3A}"/>
              </a:ext>
            </a:extLst>
          </p:cNvPr>
          <p:cNvSpPr>
            <a:spLocks noChangeArrowheads="1"/>
          </p:cNvSpPr>
          <p:nvPr/>
        </p:nvSpPr>
        <p:spPr bwMode="auto">
          <a:xfrm>
            <a:off x="6491288" y="38973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23570" name="Rectangle 116">
            <a:extLst>
              <a:ext uri="{FF2B5EF4-FFF2-40B4-BE49-F238E27FC236}">
                <a16:creationId xmlns:a16="http://schemas.microsoft.com/office/drawing/2014/main" id="{BE05D1A7-F74F-4E57-994D-241993A43B2D}"/>
              </a:ext>
            </a:extLst>
          </p:cNvPr>
          <p:cNvSpPr>
            <a:spLocks noChangeArrowheads="1"/>
          </p:cNvSpPr>
          <p:nvPr/>
        </p:nvSpPr>
        <p:spPr bwMode="auto">
          <a:xfrm>
            <a:off x="5232400" y="38973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23571" name="Rectangle 115">
            <a:extLst>
              <a:ext uri="{FF2B5EF4-FFF2-40B4-BE49-F238E27FC236}">
                <a16:creationId xmlns:a16="http://schemas.microsoft.com/office/drawing/2014/main" id="{0D86F9F5-2A33-466B-9C83-2346D7C8ECBA}"/>
              </a:ext>
            </a:extLst>
          </p:cNvPr>
          <p:cNvSpPr>
            <a:spLocks noChangeArrowheads="1"/>
          </p:cNvSpPr>
          <p:nvPr/>
        </p:nvSpPr>
        <p:spPr bwMode="auto">
          <a:xfrm>
            <a:off x="3973513" y="38973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23572" name="Rectangle 114">
            <a:extLst>
              <a:ext uri="{FF2B5EF4-FFF2-40B4-BE49-F238E27FC236}">
                <a16:creationId xmlns:a16="http://schemas.microsoft.com/office/drawing/2014/main" id="{94219DD8-42C7-4505-9152-836C17F2044D}"/>
              </a:ext>
            </a:extLst>
          </p:cNvPr>
          <p:cNvSpPr>
            <a:spLocks noChangeArrowheads="1"/>
          </p:cNvSpPr>
          <p:nvPr/>
        </p:nvSpPr>
        <p:spPr bwMode="auto">
          <a:xfrm>
            <a:off x="2714625" y="38989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23573" name="Rectangle 113">
            <a:extLst>
              <a:ext uri="{FF2B5EF4-FFF2-40B4-BE49-F238E27FC236}">
                <a16:creationId xmlns:a16="http://schemas.microsoft.com/office/drawing/2014/main" id="{CAAE65D7-7070-40F4-B247-03990AEF68F4}"/>
              </a:ext>
            </a:extLst>
          </p:cNvPr>
          <p:cNvSpPr>
            <a:spLocks noChangeArrowheads="1"/>
          </p:cNvSpPr>
          <p:nvPr/>
        </p:nvSpPr>
        <p:spPr bwMode="auto">
          <a:xfrm>
            <a:off x="1455738" y="39084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23574" name="Rectangle 112">
            <a:extLst>
              <a:ext uri="{FF2B5EF4-FFF2-40B4-BE49-F238E27FC236}">
                <a16:creationId xmlns:a16="http://schemas.microsoft.com/office/drawing/2014/main" id="{F5AE674C-BD01-4A75-A3B1-8CE4D46AD897}"/>
              </a:ext>
            </a:extLst>
          </p:cNvPr>
          <p:cNvSpPr>
            <a:spLocks noChangeArrowheads="1"/>
          </p:cNvSpPr>
          <p:nvPr/>
        </p:nvSpPr>
        <p:spPr bwMode="auto">
          <a:xfrm>
            <a:off x="196850" y="39116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23575" name="Rectangle 111">
            <a:extLst>
              <a:ext uri="{FF2B5EF4-FFF2-40B4-BE49-F238E27FC236}">
                <a16:creationId xmlns:a16="http://schemas.microsoft.com/office/drawing/2014/main" id="{D053B804-1F8A-4B17-86B2-B2A593485889}"/>
              </a:ext>
            </a:extLst>
          </p:cNvPr>
          <p:cNvSpPr>
            <a:spLocks noChangeArrowheads="1"/>
          </p:cNvSpPr>
          <p:nvPr/>
        </p:nvSpPr>
        <p:spPr bwMode="auto">
          <a:xfrm>
            <a:off x="7750175" y="30718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23576" name="Rectangle 110">
            <a:extLst>
              <a:ext uri="{FF2B5EF4-FFF2-40B4-BE49-F238E27FC236}">
                <a16:creationId xmlns:a16="http://schemas.microsoft.com/office/drawing/2014/main" id="{46FD5984-33FE-41C2-B468-FC43F316196D}"/>
              </a:ext>
            </a:extLst>
          </p:cNvPr>
          <p:cNvSpPr>
            <a:spLocks noChangeArrowheads="1"/>
          </p:cNvSpPr>
          <p:nvPr/>
        </p:nvSpPr>
        <p:spPr bwMode="auto">
          <a:xfrm>
            <a:off x="6491288" y="30702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23577" name="Rectangle 109">
            <a:extLst>
              <a:ext uri="{FF2B5EF4-FFF2-40B4-BE49-F238E27FC236}">
                <a16:creationId xmlns:a16="http://schemas.microsoft.com/office/drawing/2014/main" id="{E40FEF78-A465-4784-A258-B8A722AC9EE9}"/>
              </a:ext>
            </a:extLst>
          </p:cNvPr>
          <p:cNvSpPr>
            <a:spLocks noChangeArrowheads="1"/>
          </p:cNvSpPr>
          <p:nvPr/>
        </p:nvSpPr>
        <p:spPr bwMode="auto">
          <a:xfrm>
            <a:off x="5232400" y="30702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23578" name="Rectangle 108">
            <a:extLst>
              <a:ext uri="{FF2B5EF4-FFF2-40B4-BE49-F238E27FC236}">
                <a16:creationId xmlns:a16="http://schemas.microsoft.com/office/drawing/2014/main" id="{210ED84D-BA71-4578-8EA1-676D4258D72D}"/>
              </a:ext>
            </a:extLst>
          </p:cNvPr>
          <p:cNvSpPr>
            <a:spLocks noChangeArrowheads="1"/>
          </p:cNvSpPr>
          <p:nvPr/>
        </p:nvSpPr>
        <p:spPr bwMode="auto">
          <a:xfrm>
            <a:off x="3973513" y="30702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23579" name="Rectangle 107">
            <a:extLst>
              <a:ext uri="{FF2B5EF4-FFF2-40B4-BE49-F238E27FC236}">
                <a16:creationId xmlns:a16="http://schemas.microsoft.com/office/drawing/2014/main" id="{5CAF9B6C-D817-451A-9DA2-CAAD898C87F2}"/>
              </a:ext>
            </a:extLst>
          </p:cNvPr>
          <p:cNvSpPr>
            <a:spLocks noChangeArrowheads="1"/>
          </p:cNvSpPr>
          <p:nvPr/>
        </p:nvSpPr>
        <p:spPr bwMode="auto">
          <a:xfrm>
            <a:off x="2714625" y="30718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23580" name="Rectangle 106">
            <a:extLst>
              <a:ext uri="{FF2B5EF4-FFF2-40B4-BE49-F238E27FC236}">
                <a16:creationId xmlns:a16="http://schemas.microsoft.com/office/drawing/2014/main" id="{7C179AFF-363D-46F7-96F0-97595BBD9CBD}"/>
              </a:ext>
            </a:extLst>
          </p:cNvPr>
          <p:cNvSpPr>
            <a:spLocks noChangeArrowheads="1"/>
          </p:cNvSpPr>
          <p:nvPr/>
        </p:nvSpPr>
        <p:spPr bwMode="auto">
          <a:xfrm>
            <a:off x="1455738" y="30813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23581" name="Rectangle 105">
            <a:extLst>
              <a:ext uri="{FF2B5EF4-FFF2-40B4-BE49-F238E27FC236}">
                <a16:creationId xmlns:a16="http://schemas.microsoft.com/office/drawing/2014/main" id="{18A1C3FE-D0B1-4378-BBE4-ED4E4A819972}"/>
              </a:ext>
            </a:extLst>
          </p:cNvPr>
          <p:cNvSpPr>
            <a:spLocks noChangeArrowheads="1"/>
          </p:cNvSpPr>
          <p:nvPr/>
        </p:nvSpPr>
        <p:spPr bwMode="auto">
          <a:xfrm>
            <a:off x="196850" y="30845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23582" name="Rectangle 104">
            <a:extLst>
              <a:ext uri="{FF2B5EF4-FFF2-40B4-BE49-F238E27FC236}">
                <a16:creationId xmlns:a16="http://schemas.microsoft.com/office/drawing/2014/main" id="{1B317062-E2C8-45BC-8136-217896634AFF}"/>
              </a:ext>
            </a:extLst>
          </p:cNvPr>
          <p:cNvSpPr>
            <a:spLocks noChangeArrowheads="1"/>
          </p:cNvSpPr>
          <p:nvPr/>
        </p:nvSpPr>
        <p:spPr bwMode="auto">
          <a:xfrm>
            <a:off x="7750175" y="22447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23583" name="Rectangle 103">
            <a:extLst>
              <a:ext uri="{FF2B5EF4-FFF2-40B4-BE49-F238E27FC236}">
                <a16:creationId xmlns:a16="http://schemas.microsoft.com/office/drawing/2014/main" id="{72C83834-7340-40AD-9725-ABB26E2A6BE8}"/>
              </a:ext>
            </a:extLst>
          </p:cNvPr>
          <p:cNvSpPr>
            <a:spLocks noChangeArrowheads="1"/>
          </p:cNvSpPr>
          <p:nvPr/>
        </p:nvSpPr>
        <p:spPr bwMode="auto">
          <a:xfrm>
            <a:off x="6491288" y="2243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23584" name="Rectangle 102">
            <a:extLst>
              <a:ext uri="{FF2B5EF4-FFF2-40B4-BE49-F238E27FC236}">
                <a16:creationId xmlns:a16="http://schemas.microsoft.com/office/drawing/2014/main" id="{10D4F559-9130-4B52-A2FB-3D7502D2F4E4}"/>
              </a:ext>
            </a:extLst>
          </p:cNvPr>
          <p:cNvSpPr>
            <a:spLocks noChangeArrowheads="1"/>
          </p:cNvSpPr>
          <p:nvPr/>
        </p:nvSpPr>
        <p:spPr bwMode="auto">
          <a:xfrm>
            <a:off x="5232400" y="2243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23585" name="Rectangle 101">
            <a:extLst>
              <a:ext uri="{FF2B5EF4-FFF2-40B4-BE49-F238E27FC236}">
                <a16:creationId xmlns:a16="http://schemas.microsoft.com/office/drawing/2014/main" id="{36B912D8-990D-4E63-B25B-D43558E8C9AB}"/>
              </a:ext>
            </a:extLst>
          </p:cNvPr>
          <p:cNvSpPr>
            <a:spLocks noChangeArrowheads="1"/>
          </p:cNvSpPr>
          <p:nvPr/>
        </p:nvSpPr>
        <p:spPr bwMode="auto">
          <a:xfrm>
            <a:off x="3973513" y="2243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23586" name="Rectangle 100">
            <a:extLst>
              <a:ext uri="{FF2B5EF4-FFF2-40B4-BE49-F238E27FC236}">
                <a16:creationId xmlns:a16="http://schemas.microsoft.com/office/drawing/2014/main" id="{8541A02B-C3B8-458A-9CAD-2B92DA96FB07}"/>
              </a:ext>
            </a:extLst>
          </p:cNvPr>
          <p:cNvSpPr>
            <a:spLocks noChangeArrowheads="1"/>
          </p:cNvSpPr>
          <p:nvPr/>
        </p:nvSpPr>
        <p:spPr bwMode="auto">
          <a:xfrm>
            <a:off x="2714625" y="22447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23587" name="Rectangle 99">
            <a:extLst>
              <a:ext uri="{FF2B5EF4-FFF2-40B4-BE49-F238E27FC236}">
                <a16:creationId xmlns:a16="http://schemas.microsoft.com/office/drawing/2014/main" id="{F9936EE7-CF84-4629-87AE-FE4E55414740}"/>
              </a:ext>
            </a:extLst>
          </p:cNvPr>
          <p:cNvSpPr>
            <a:spLocks noChangeArrowheads="1"/>
          </p:cNvSpPr>
          <p:nvPr/>
        </p:nvSpPr>
        <p:spPr bwMode="auto">
          <a:xfrm>
            <a:off x="1455738" y="22542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23588" name="Rectangle 98">
            <a:extLst>
              <a:ext uri="{FF2B5EF4-FFF2-40B4-BE49-F238E27FC236}">
                <a16:creationId xmlns:a16="http://schemas.microsoft.com/office/drawing/2014/main" id="{58CF4C1E-DB55-4328-9CBE-87F2D18BA466}"/>
              </a:ext>
            </a:extLst>
          </p:cNvPr>
          <p:cNvSpPr>
            <a:spLocks noChangeArrowheads="1"/>
          </p:cNvSpPr>
          <p:nvPr/>
        </p:nvSpPr>
        <p:spPr bwMode="auto">
          <a:xfrm>
            <a:off x="196850" y="22574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23589" name="Rectangle 97">
            <a:extLst>
              <a:ext uri="{FF2B5EF4-FFF2-40B4-BE49-F238E27FC236}">
                <a16:creationId xmlns:a16="http://schemas.microsoft.com/office/drawing/2014/main" id="{B6EAAF89-110E-44EA-9D64-52762E39FD09}"/>
              </a:ext>
            </a:extLst>
          </p:cNvPr>
          <p:cNvSpPr>
            <a:spLocks noChangeArrowheads="1"/>
          </p:cNvSpPr>
          <p:nvPr/>
        </p:nvSpPr>
        <p:spPr bwMode="auto">
          <a:xfrm>
            <a:off x="7750175" y="14176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23590" name="Rectangle 96">
            <a:extLst>
              <a:ext uri="{FF2B5EF4-FFF2-40B4-BE49-F238E27FC236}">
                <a16:creationId xmlns:a16="http://schemas.microsoft.com/office/drawing/2014/main" id="{B8001A75-05A8-4DC1-A9D7-F99295D6A7CF}"/>
              </a:ext>
            </a:extLst>
          </p:cNvPr>
          <p:cNvSpPr>
            <a:spLocks noChangeArrowheads="1"/>
          </p:cNvSpPr>
          <p:nvPr/>
        </p:nvSpPr>
        <p:spPr bwMode="auto">
          <a:xfrm>
            <a:off x="6491288" y="1416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23591" name="Rectangle 95">
            <a:extLst>
              <a:ext uri="{FF2B5EF4-FFF2-40B4-BE49-F238E27FC236}">
                <a16:creationId xmlns:a16="http://schemas.microsoft.com/office/drawing/2014/main" id="{3662C3AE-9210-437E-A1A1-1AD177BDE598}"/>
              </a:ext>
            </a:extLst>
          </p:cNvPr>
          <p:cNvSpPr>
            <a:spLocks noChangeArrowheads="1"/>
          </p:cNvSpPr>
          <p:nvPr/>
        </p:nvSpPr>
        <p:spPr bwMode="auto">
          <a:xfrm>
            <a:off x="5232400" y="1416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23592" name="Rectangle 94">
            <a:extLst>
              <a:ext uri="{FF2B5EF4-FFF2-40B4-BE49-F238E27FC236}">
                <a16:creationId xmlns:a16="http://schemas.microsoft.com/office/drawing/2014/main" id="{398DF896-EFC0-4963-ACD8-1B1B6A4C8B74}"/>
              </a:ext>
            </a:extLst>
          </p:cNvPr>
          <p:cNvSpPr>
            <a:spLocks noChangeArrowheads="1"/>
          </p:cNvSpPr>
          <p:nvPr/>
        </p:nvSpPr>
        <p:spPr bwMode="auto">
          <a:xfrm>
            <a:off x="3973513" y="1416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23593" name="Rectangle 93">
            <a:extLst>
              <a:ext uri="{FF2B5EF4-FFF2-40B4-BE49-F238E27FC236}">
                <a16:creationId xmlns:a16="http://schemas.microsoft.com/office/drawing/2014/main" id="{40205A92-4B58-4191-A09C-4DF088D9B1E2}"/>
              </a:ext>
            </a:extLst>
          </p:cNvPr>
          <p:cNvSpPr>
            <a:spLocks noChangeArrowheads="1"/>
          </p:cNvSpPr>
          <p:nvPr/>
        </p:nvSpPr>
        <p:spPr bwMode="auto">
          <a:xfrm>
            <a:off x="2714625" y="14176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23594" name="Rectangle 127">
            <a:extLst>
              <a:ext uri="{FF2B5EF4-FFF2-40B4-BE49-F238E27FC236}">
                <a16:creationId xmlns:a16="http://schemas.microsoft.com/office/drawing/2014/main" id="{C17EBA54-F524-4223-A12B-869A968DC3CD}"/>
              </a:ext>
            </a:extLst>
          </p:cNvPr>
          <p:cNvSpPr>
            <a:spLocks noChangeArrowheads="1"/>
          </p:cNvSpPr>
          <p:nvPr/>
        </p:nvSpPr>
        <p:spPr bwMode="auto">
          <a:xfrm>
            <a:off x="1455738" y="14382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B2B2B2"/>
                </a:solidFill>
              </a:rPr>
              <a:t>30</a:t>
            </a:r>
          </a:p>
        </p:txBody>
      </p:sp>
      <p:sp>
        <p:nvSpPr>
          <p:cNvPr id="23595" name="Rectangle 126">
            <a:extLst>
              <a:ext uri="{FF2B5EF4-FFF2-40B4-BE49-F238E27FC236}">
                <a16:creationId xmlns:a16="http://schemas.microsoft.com/office/drawing/2014/main" id="{02C759EC-9F38-4533-B8C1-60FBB6290F4C}"/>
              </a:ext>
            </a:extLst>
          </p:cNvPr>
          <p:cNvSpPr>
            <a:spLocks noChangeArrowheads="1"/>
          </p:cNvSpPr>
          <p:nvPr/>
        </p:nvSpPr>
        <p:spPr bwMode="auto">
          <a:xfrm>
            <a:off x="196850" y="14287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29</a:t>
            </a:r>
            <a:endParaRPr lang="en-US" altLang="en-US" sz="1600" b="0"/>
          </a:p>
        </p:txBody>
      </p:sp>
      <p:sp>
        <p:nvSpPr>
          <p:cNvPr id="23596" name="Rectangle 125">
            <a:extLst>
              <a:ext uri="{FF2B5EF4-FFF2-40B4-BE49-F238E27FC236}">
                <a16:creationId xmlns:a16="http://schemas.microsoft.com/office/drawing/2014/main" id="{F9E35FC3-091F-489E-96E4-6BABFC486C6D}"/>
              </a:ext>
            </a:extLst>
          </p:cNvPr>
          <p:cNvSpPr>
            <a:spLocks noChangeArrowheads="1"/>
          </p:cNvSpPr>
          <p:nvPr/>
        </p:nvSpPr>
        <p:spPr bwMode="auto">
          <a:xfrm>
            <a:off x="7750175" y="47291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D51AF995-36E6-4430-9A49-585C34D5A4EC}"/>
              </a:ext>
            </a:extLst>
          </p:cNvPr>
          <p:cNvSpPr>
            <a:spLocks noChangeArrowheads="1"/>
          </p:cNvSpPr>
          <p:nvPr/>
        </p:nvSpPr>
        <p:spPr bwMode="auto">
          <a:xfrm>
            <a:off x="179388" y="971550"/>
            <a:ext cx="1258887"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25603" name="Rectangle 3">
            <a:extLst>
              <a:ext uri="{FF2B5EF4-FFF2-40B4-BE49-F238E27FC236}">
                <a16:creationId xmlns:a16="http://schemas.microsoft.com/office/drawing/2014/main" id="{1465FDCF-7DE5-411D-A83C-4EA2068E17F4}"/>
              </a:ext>
            </a:extLst>
          </p:cNvPr>
          <p:cNvSpPr>
            <a:spLocks noChangeArrowheads="1"/>
          </p:cNvSpPr>
          <p:nvPr/>
        </p:nvSpPr>
        <p:spPr bwMode="auto">
          <a:xfrm>
            <a:off x="7724775" y="969963"/>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25604" name="Rectangle 4">
            <a:extLst>
              <a:ext uri="{FF2B5EF4-FFF2-40B4-BE49-F238E27FC236}">
                <a16:creationId xmlns:a16="http://schemas.microsoft.com/office/drawing/2014/main" id="{73F05AB8-DA83-43E6-9FCA-18FCE38F407E}"/>
              </a:ext>
            </a:extLst>
          </p:cNvPr>
          <p:cNvSpPr>
            <a:spLocks noChangeArrowheads="1"/>
          </p:cNvSpPr>
          <p:nvPr/>
        </p:nvSpPr>
        <p:spPr bwMode="auto">
          <a:xfrm>
            <a:off x="6465888" y="969963"/>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25605" name="Rectangle 5">
            <a:extLst>
              <a:ext uri="{FF2B5EF4-FFF2-40B4-BE49-F238E27FC236}">
                <a16:creationId xmlns:a16="http://schemas.microsoft.com/office/drawing/2014/main" id="{A3745D4B-A009-4626-9647-A76E917B3F0B}"/>
              </a:ext>
            </a:extLst>
          </p:cNvPr>
          <p:cNvSpPr>
            <a:spLocks noChangeArrowheads="1"/>
          </p:cNvSpPr>
          <p:nvPr/>
        </p:nvSpPr>
        <p:spPr bwMode="auto">
          <a:xfrm>
            <a:off x="5207000" y="969963"/>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25606" name="Rectangle 6">
            <a:extLst>
              <a:ext uri="{FF2B5EF4-FFF2-40B4-BE49-F238E27FC236}">
                <a16:creationId xmlns:a16="http://schemas.microsoft.com/office/drawing/2014/main" id="{C45DEACE-BA9E-49A7-A96F-714BB5983474}"/>
              </a:ext>
            </a:extLst>
          </p:cNvPr>
          <p:cNvSpPr>
            <a:spLocks noChangeArrowheads="1"/>
          </p:cNvSpPr>
          <p:nvPr/>
        </p:nvSpPr>
        <p:spPr bwMode="auto">
          <a:xfrm>
            <a:off x="3948113" y="969963"/>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25607" name="Rectangle 7">
            <a:extLst>
              <a:ext uri="{FF2B5EF4-FFF2-40B4-BE49-F238E27FC236}">
                <a16:creationId xmlns:a16="http://schemas.microsoft.com/office/drawing/2014/main" id="{69343EF5-3757-42C8-BBB0-C23285D9AB79}"/>
              </a:ext>
            </a:extLst>
          </p:cNvPr>
          <p:cNvSpPr>
            <a:spLocks noChangeArrowheads="1"/>
          </p:cNvSpPr>
          <p:nvPr/>
        </p:nvSpPr>
        <p:spPr bwMode="auto">
          <a:xfrm>
            <a:off x="2689225" y="969963"/>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25608" name="Rectangle 8">
            <a:extLst>
              <a:ext uri="{FF2B5EF4-FFF2-40B4-BE49-F238E27FC236}">
                <a16:creationId xmlns:a16="http://schemas.microsoft.com/office/drawing/2014/main" id="{642BE58C-EAB5-446E-BDC2-51C03228AFBF}"/>
              </a:ext>
            </a:extLst>
          </p:cNvPr>
          <p:cNvSpPr>
            <a:spLocks noChangeArrowheads="1"/>
          </p:cNvSpPr>
          <p:nvPr/>
        </p:nvSpPr>
        <p:spPr bwMode="auto">
          <a:xfrm>
            <a:off x="1430338" y="969963"/>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t>Mon</a:t>
            </a:r>
          </a:p>
        </p:txBody>
      </p:sp>
      <p:sp>
        <p:nvSpPr>
          <p:cNvPr id="25609" name="Rectangle 9">
            <a:extLst>
              <a:ext uri="{FF2B5EF4-FFF2-40B4-BE49-F238E27FC236}">
                <a16:creationId xmlns:a16="http://schemas.microsoft.com/office/drawing/2014/main" id="{39F51C9B-EA44-4EF4-92ED-D8701CA14CEB}"/>
              </a:ext>
            </a:extLst>
          </p:cNvPr>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2000"/>
              <a:t>November 2024</a:t>
            </a:r>
          </a:p>
        </p:txBody>
      </p:sp>
      <p:sp>
        <p:nvSpPr>
          <p:cNvPr id="25610" name="Rectangle 111">
            <a:extLst>
              <a:ext uri="{FF2B5EF4-FFF2-40B4-BE49-F238E27FC236}">
                <a16:creationId xmlns:a16="http://schemas.microsoft.com/office/drawing/2014/main" id="{D7E9B698-1B1B-4083-AD97-3B0FDAF53979}"/>
              </a:ext>
            </a:extLst>
          </p:cNvPr>
          <p:cNvSpPr>
            <a:spLocks noChangeArrowheads="1"/>
          </p:cNvSpPr>
          <p:nvPr/>
        </p:nvSpPr>
        <p:spPr bwMode="auto">
          <a:xfrm>
            <a:off x="7742238" y="4737100"/>
            <a:ext cx="1285875"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25611" name="Rectangle 110">
            <a:extLst>
              <a:ext uri="{FF2B5EF4-FFF2-40B4-BE49-F238E27FC236}">
                <a16:creationId xmlns:a16="http://schemas.microsoft.com/office/drawing/2014/main" id="{45A5D7D3-2CCD-43B0-93CA-52572641FC7B}"/>
              </a:ext>
            </a:extLst>
          </p:cNvPr>
          <p:cNvSpPr>
            <a:spLocks noChangeArrowheads="1"/>
          </p:cNvSpPr>
          <p:nvPr/>
        </p:nvSpPr>
        <p:spPr bwMode="auto">
          <a:xfrm>
            <a:off x="6486525" y="47371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25612" name="Rectangle 109">
            <a:extLst>
              <a:ext uri="{FF2B5EF4-FFF2-40B4-BE49-F238E27FC236}">
                <a16:creationId xmlns:a16="http://schemas.microsoft.com/office/drawing/2014/main" id="{2B99069D-1704-477F-9EC7-E7A7C6DAC8FC}"/>
              </a:ext>
            </a:extLst>
          </p:cNvPr>
          <p:cNvSpPr>
            <a:spLocks noChangeArrowheads="1"/>
          </p:cNvSpPr>
          <p:nvPr/>
        </p:nvSpPr>
        <p:spPr bwMode="auto">
          <a:xfrm>
            <a:off x="5227638" y="47371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25613" name="Rectangle 108">
            <a:extLst>
              <a:ext uri="{FF2B5EF4-FFF2-40B4-BE49-F238E27FC236}">
                <a16:creationId xmlns:a16="http://schemas.microsoft.com/office/drawing/2014/main" id="{38AA4961-F405-427E-80F6-A5368E175D0E}"/>
              </a:ext>
            </a:extLst>
          </p:cNvPr>
          <p:cNvSpPr>
            <a:spLocks noChangeArrowheads="1"/>
          </p:cNvSpPr>
          <p:nvPr/>
        </p:nvSpPr>
        <p:spPr bwMode="auto">
          <a:xfrm>
            <a:off x="3976688" y="47371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25614" name="Rectangle 107">
            <a:extLst>
              <a:ext uri="{FF2B5EF4-FFF2-40B4-BE49-F238E27FC236}">
                <a16:creationId xmlns:a16="http://schemas.microsoft.com/office/drawing/2014/main" id="{E822E1CE-3D10-4788-A890-52490F4EA567}"/>
              </a:ext>
            </a:extLst>
          </p:cNvPr>
          <p:cNvSpPr>
            <a:spLocks noChangeArrowheads="1"/>
          </p:cNvSpPr>
          <p:nvPr/>
        </p:nvSpPr>
        <p:spPr bwMode="auto">
          <a:xfrm>
            <a:off x="2722563" y="47371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25615" name="Rectangle 106">
            <a:extLst>
              <a:ext uri="{FF2B5EF4-FFF2-40B4-BE49-F238E27FC236}">
                <a16:creationId xmlns:a16="http://schemas.microsoft.com/office/drawing/2014/main" id="{F0A55FBD-113A-419F-83E5-9731B4F26945}"/>
              </a:ext>
            </a:extLst>
          </p:cNvPr>
          <p:cNvSpPr>
            <a:spLocks noChangeArrowheads="1"/>
          </p:cNvSpPr>
          <p:nvPr/>
        </p:nvSpPr>
        <p:spPr bwMode="auto">
          <a:xfrm>
            <a:off x="1436688" y="4737100"/>
            <a:ext cx="1285875"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25616" name="Rectangle 105">
            <a:extLst>
              <a:ext uri="{FF2B5EF4-FFF2-40B4-BE49-F238E27FC236}">
                <a16:creationId xmlns:a16="http://schemas.microsoft.com/office/drawing/2014/main" id="{241EEE80-657F-4058-93C3-E0ADF3D51234}"/>
              </a:ext>
            </a:extLst>
          </p:cNvPr>
          <p:cNvSpPr>
            <a:spLocks noChangeArrowheads="1"/>
          </p:cNvSpPr>
          <p:nvPr/>
        </p:nvSpPr>
        <p:spPr bwMode="auto">
          <a:xfrm>
            <a:off x="182563" y="47371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25617" name="Rectangle 104">
            <a:extLst>
              <a:ext uri="{FF2B5EF4-FFF2-40B4-BE49-F238E27FC236}">
                <a16:creationId xmlns:a16="http://schemas.microsoft.com/office/drawing/2014/main" id="{0DD25128-E061-4179-B0C1-0D5E40E3F597}"/>
              </a:ext>
            </a:extLst>
          </p:cNvPr>
          <p:cNvSpPr>
            <a:spLocks noChangeArrowheads="1"/>
          </p:cNvSpPr>
          <p:nvPr/>
        </p:nvSpPr>
        <p:spPr bwMode="auto">
          <a:xfrm>
            <a:off x="7742238" y="3910013"/>
            <a:ext cx="1287462"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25618" name="Rectangle 103">
            <a:extLst>
              <a:ext uri="{FF2B5EF4-FFF2-40B4-BE49-F238E27FC236}">
                <a16:creationId xmlns:a16="http://schemas.microsoft.com/office/drawing/2014/main" id="{37B5B97A-14A1-4674-AA8F-06E950BB804E}"/>
              </a:ext>
            </a:extLst>
          </p:cNvPr>
          <p:cNvSpPr>
            <a:spLocks noChangeArrowheads="1"/>
          </p:cNvSpPr>
          <p:nvPr/>
        </p:nvSpPr>
        <p:spPr bwMode="auto">
          <a:xfrm>
            <a:off x="6486525" y="39100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25619" name="Rectangle 102">
            <a:extLst>
              <a:ext uri="{FF2B5EF4-FFF2-40B4-BE49-F238E27FC236}">
                <a16:creationId xmlns:a16="http://schemas.microsoft.com/office/drawing/2014/main" id="{DF15962E-E0ED-4066-981C-842D08D06090}"/>
              </a:ext>
            </a:extLst>
          </p:cNvPr>
          <p:cNvSpPr>
            <a:spLocks noChangeArrowheads="1"/>
          </p:cNvSpPr>
          <p:nvPr/>
        </p:nvSpPr>
        <p:spPr bwMode="auto">
          <a:xfrm>
            <a:off x="5227638" y="39100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25620" name="Rectangle 101">
            <a:extLst>
              <a:ext uri="{FF2B5EF4-FFF2-40B4-BE49-F238E27FC236}">
                <a16:creationId xmlns:a16="http://schemas.microsoft.com/office/drawing/2014/main" id="{A371F94D-3410-4D01-A795-16398A8B29C2}"/>
              </a:ext>
            </a:extLst>
          </p:cNvPr>
          <p:cNvSpPr>
            <a:spLocks noChangeArrowheads="1"/>
          </p:cNvSpPr>
          <p:nvPr/>
        </p:nvSpPr>
        <p:spPr bwMode="auto">
          <a:xfrm>
            <a:off x="3978275" y="39100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25621" name="Rectangle 100">
            <a:extLst>
              <a:ext uri="{FF2B5EF4-FFF2-40B4-BE49-F238E27FC236}">
                <a16:creationId xmlns:a16="http://schemas.microsoft.com/office/drawing/2014/main" id="{3019D0D8-5A51-401C-A655-6D1483BC7ED8}"/>
              </a:ext>
            </a:extLst>
          </p:cNvPr>
          <p:cNvSpPr>
            <a:spLocks noChangeArrowheads="1"/>
          </p:cNvSpPr>
          <p:nvPr/>
        </p:nvSpPr>
        <p:spPr bwMode="auto">
          <a:xfrm>
            <a:off x="2722563" y="39100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25622" name="Rectangle 99">
            <a:extLst>
              <a:ext uri="{FF2B5EF4-FFF2-40B4-BE49-F238E27FC236}">
                <a16:creationId xmlns:a16="http://schemas.microsoft.com/office/drawing/2014/main" id="{CD7C1753-02DF-4E1B-8756-73C2B5B1CF0E}"/>
              </a:ext>
            </a:extLst>
          </p:cNvPr>
          <p:cNvSpPr>
            <a:spLocks noChangeArrowheads="1"/>
          </p:cNvSpPr>
          <p:nvPr/>
        </p:nvSpPr>
        <p:spPr bwMode="auto">
          <a:xfrm>
            <a:off x="1449388" y="3910013"/>
            <a:ext cx="1273175"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25623" name="Rectangle 98">
            <a:extLst>
              <a:ext uri="{FF2B5EF4-FFF2-40B4-BE49-F238E27FC236}">
                <a16:creationId xmlns:a16="http://schemas.microsoft.com/office/drawing/2014/main" id="{57F9E59F-0917-4889-BC1C-652903E8152A}"/>
              </a:ext>
            </a:extLst>
          </p:cNvPr>
          <p:cNvSpPr>
            <a:spLocks noChangeArrowheads="1"/>
          </p:cNvSpPr>
          <p:nvPr/>
        </p:nvSpPr>
        <p:spPr bwMode="auto">
          <a:xfrm>
            <a:off x="184150" y="39100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25624" name="Rectangle 97">
            <a:extLst>
              <a:ext uri="{FF2B5EF4-FFF2-40B4-BE49-F238E27FC236}">
                <a16:creationId xmlns:a16="http://schemas.microsoft.com/office/drawing/2014/main" id="{FCF091EB-F920-4AA8-A85C-43FCC3EEA17E}"/>
              </a:ext>
            </a:extLst>
          </p:cNvPr>
          <p:cNvSpPr>
            <a:spLocks noChangeArrowheads="1"/>
          </p:cNvSpPr>
          <p:nvPr/>
        </p:nvSpPr>
        <p:spPr bwMode="auto">
          <a:xfrm>
            <a:off x="7778750" y="3081338"/>
            <a:ext cx="12461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25625" name="Rectangle 96">
            <a:extLst>
              <a:ext uri="{FF2B5EF4-FFF2-40B4-BE49-F238E27FC236}">
                <a16:creationId xmlns:a16="http://schemas.microsoft.com/office/drawing/2014/main" id="{C7004B86-B45E-4436-BFE2-8231737E8591}"/>
              </a:ext>
            </a:extLst>
          </p:cNvPr>
          <p:cNvSpPr>
            <a:spLocks noChangeArrowheads="1"/>
          </p:cNvSpPr>
          <p:nvPr/>
        </p:nvSpPr>
        <p:spPr bwMode="auto">
          <a:xfrm>
            <a:off x="6510338" y="30813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25626" name="Rectangle 95">
            <a:extLst>
              <a:ext uri="{FF2B5EF4-FFF2-40B4-BE49-F238E27FC236}">
                <a16:creationId xmlns:a16="http://schemas.microsoft.com/office/drawing/2014/main" id="{D997AFDC-8654-4343-B233-52D6373CE57A}"/>
              </a:ext>
            </a:extLst>
          </p:cNvPr>
          <p:cNvSpPr>
            <a:spLocks noChangeArrowheads="1"/>
          </p:cNvSpPr>
          <p:nvPr/>
        </p:nvSpPr>
        <p:spPr bwMode="auto">
          <a:xfrm>
            <a:off x="5241925" y="3081338"/>
            <a:ext cx="1266825"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25627" name="Rectangle 94">
            <a:extLst>
              <a:ext uri="{FF2B5EF4-FFF2-40B4-BE49-F238E27FC236}">
                <a16:creationId xmlns:a16="http://schemas.microsoft.com/office/drawing/2014/main" id="{9847EA31-B2F5-467B-BC35-DBEA03FC080E}"/>
              </a:ext>
            </a:extLst>
          </p:cNvPr>
          <p:cNvSpPr>
            <a:spLocks noChangeArrowheads="1"/>
          </p:cNvSpPr>
          <p:nvPr/>
        </p:nvSpPr>
        <p:spPr bwMode="auto">
          <a:xfrm>
            <a:off x="3944938" y="3081338"/>
            <a:ext cx="12969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25628" name="Rectangle 93">
            <a:extLst>
              <a:ext uri="{FF2B5EF4-FFF2-40B4-BE49-F238E27FC236}">
                <a16:creationId xmlns:a16="http://schemas.microsoft.com/office/drawing/2014/main" id="{A92B894E-5C5A-4BF5-9490-FB2BBF981BCC}"/>
              </a:ext>
            </a:extLst>
          </p:cNvPr>
          <p:cNvSpPr>
            <a:spLocks noChangeArrowheads="1"/>
          </p:cNvSpPr>
          <p:nvPr/>
        </p:nvSpPr>
        <p:spPr bwMode="auto">
          <a:xfrm>
            <a:off x="2690813" y="30813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25629" name="Rectangle 92">
            <a:extLst>
              <a:ext uri="{FF2B5EF4-FFF2-40B4-BE49-F238E27FC236}">
                <a16:creationId xmlns:a16="http://schemas.microsoft.com/office/drawing/2014/main" id="{6A36E67F-158A-4018-AE60-2410A7D4CFA9}"/>
              </a:ext>
            </a:extLst>
          </p:cNvPr>
          <p:cNvSpPr>
            <a:spLocks noChangeArrowheads="1"/>
          </p:cNvSpPr>
          <p:nvPr/>
        </p:nvSpPr>
        <p:spPr bwMode="auto">
          <a:xfrm>
            <a:off x="1431925" y="30813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25630" name="Rectangle 91">
            <a:extLst>
              <a:ext uri="{FF2B5EF4-FFF2-40B4-BE49-F238E27FC236}">
                <a16:creationId xmlns:a16="http://schemas.microsoft.com/office/drawing/2014/main" id="{EA8E1B68-458F-4D2F-81FA-0B4341C255C2}"/>
              </a:ext>
            </a:extLst>
          </p:cNvPr>
          <p:cNvSpPr>
            <a:spLocks noChangeArrowheads="1"/>
          </p:cNvSpPr>
          <p:nvPr/>
        </p:nvSpPr>
        <p:spPr bwMode="auto">
          <a:xfrm>
            <a:off x="176213" y="30813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25631" name="Rectangle 90">
            <a:extLst>
              <a:ext uri="{FF2B5EF4-FFF2-40B4-BE49-F238E27FC236}">
                <a16:creationId xmlns:a16="http://schemas.microsoft.com/office/drawing/2014/main" id="{12219DE7-1C2C-40F0-8DDE-B624B29E033C}"/>
              </a:ext>
            </a:extLst>
          </p:cNvPr>
          <p:cNvSpPr>
            <a:spLocks noChangeArrowheads="1"/>
          </p:cNvSpPr>
          <p:nvPr/>
        </p:nvSpPr>
        <p:spPr bwMode="auto">
          <a:xfrm>
            <a:off x="7791450" y="2255838"/>
            <a:ext cx="1219200"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25632" name="Rectangle 89">
            <a:extLst>
              <a:ext uri="{FF2B5EF4-FFF2-40B4-BE49-F238E27FC236}">
                <a16:creationId xmlns:a16="http://schemas.microsoft.com/office/drawing/2014/main" id="{EB7CADDD-7BBF-4439-805F-52A372D7EA78}"/>
              </a:ext>
            </a:extLst>
          </p:cNvPr>
          <p:cNvSpPr>
            <a:spLocks noChangeArrowheads="1"/>
          </p:cNvSpPr>
          <p:nvPr/>
        </p:nvSpPr>
        <p:spPr bwMode="auto">
          <a:xfrm>
            <a:off x="6523038" y="22558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25633" name="Rectangle 88">
            <a:extLst>
              <a:ext uri="{FF2B5EF4-FFF2-40B4-BE49-F238E27FC236}">
                <a16:creationId xmlns:a16="http://schemas.microsoft.com/office/drawing/2014/main" id="{A5E2BC92-45F6-4684-BC46-A209A2FB4E71}"/>
              </a:ext>
            </a:extLst>
          </p:cNvPr>
          <p:cNvSpPr>
            <a:spLocks noChangeArrowheads="1"/>
          </p:cNvSpPr>
          <p:nvPr/>
        </p:nvSpPr>
        <p:spPr bwMode="auto">
          <a:xfrm>
            <a:off x="5224463" y="2255838"/>
            <a:ext cx="129063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25634" name="Rectangle 87">
            <a:extLst>
              <a:ext uri="{FF2B5EF4-FFF2-40B4-BE49-F238E27FC236}">
                <a16:creationId xmlns:a16="http://schemas.microsoft.com/office/drawing/2014/main" id="{6E35501E-4A51-4DE0-934A-F45B78222D4F}"/>
              </a:ext>
            </a:extLst>
          </p:cNvPr>
          <p:cNvSpPr>
            <a:spLocks noChangeArrowheads="1"/>
          </p:cNvSpPr>
          <p:nvPr/>
        </p:nvSpPr>
        <p:spPr bwMode="auto">
          <a:xfrm>
            <a:off x="3960813" y="22558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25635" name="Rectangle 86">
            <a:extLst>
              <a:ext uri="{FF2B5EF4-FFF2-40B4-BE49-F238E27FC236}">
                <a16:creationId xmlns:a16="http://schemas.microsoft.com/office/drawing/2014/main" id="{41C8CA6F-C019-4924-B015-FC783EC3CCA1}"/>
              </a:ext>
            </a:extLst>
          </p:cNvPr>
          <p:cNvSpPr>
            <a:spLocks noChangeArrowheads="1"/>
          </p:cNvSpPr>
          <p:nvPr/>
        </p:nvSpPr>
        <p:spPr bwMode="auto">
          <a:xfrm>
            <a:off x="2693988" y="22558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25636" name="Rectangle 85">
            <a:extLst>
              <a:ext uri="{FF2B5EF4-FFF2-40B4-BE49-F238E27FC236}">
                <a16:creationId xmlns:a16="http://schemas.microsoft.com/office/drawing/2014/main" id="{A7B49480-05F6-4C90-86D3-BD6179E354C2}"/>
              </a:ext>
            </a:extLst>
          </p:cNvPr>
          <p:cNvSpPr>
            <a:spLocks noChangeArrowheads="1"/>
          </p:cNvSpPr>
          <p:nvPr/>
        </p:nvSpPr>
        <p:spPr bwMode="auto">
          <a:xfrm>
            <a:off x="1435100" y="22558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25637" name="Rectangle 84">
            <a:extLst>
              <a:ext uri="{FF2B5EF4-FFF2-40B4-BE49-F238E27FC236}">
                <a16:creationId xmlns:a16="http://schemas.microsoft.com/office/drawing/2014/main" id="{ADBEA2E1-5596-42D4-8249-920517C6FF36}"/>
              </a:ext>
            </a:extLst>
          </p:cNvPr>
          <p:cNvSpPr>
            <a:spLocks noChangeArrowheads="1"/>
          </p:cNvSpPr>
          <p:nvPr/>
        </p:nvSpPr>
        <p:spPr bwMode="auto">
          <a:xfrm>
            <a:off x="180975" y="22558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25638" name="Rectangle 83">
            <a:extLst>
              <a:ext uri="{FF2B5EF4-FFF2-40B4-BE49-F238E27FC236}">
                <a16:creationId xmlns:a16="http://schemas.microsoft.com/office/drawing/2014/main" id="{5397942B-079A-48D4-A6B3-E30E225EACEF}"/>
              </a:ext>
            </a:extLst>
          </p:cNvPr>
          <p:cNvSpPr>
            <a:spLocks noChangeArrowheads="1"/>
          </p:cNvSpPr>
          <p:nvPr/>
        </p:nvSpPr>
        <p:spPr bwMode="auto">
          <a:xfrm>
            <a:off x="7778750" y="1428750"/>
            <a:ext cx="1231900"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25639" name="Rectangle 82">
            <a:extLst>
              <a:ext uri="{FF2B5EF4-FFF2-40B4-BE49-F238E27FC236}">
                <a16:creationId xmlns:a16="http://schemas.microsoft.com/office/drawing/2014/main" id="{A6E7DDC2-F45D-4E4D-BC47-6183E699E37F}"/>
              </a:ext>
            </a:extLst>
          </p:cNvPr>
          <p:cNvSpPr>
            <a:spLocks noChangeArrowheads="1"/>
          </p:cNvSpPr>
          <p:nvPr/>
        </p:nvSpPr>
        <p:spPr bwMode="auto">
          <a:xfrm>
            <a:off x="6510338" y="14287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25640" name="Rectangle 81">
            <a:extLst>
              <a:ext uri="{FF2B5EF4-FFF2-40B4-BE49-F238E27FC236}">
                <a16:creationId xmlns:a16="http://schemas.microsoft.com/office/drawing/2014/main" id="{4D3E9501-094D-4A35-A1B6-A68F1D3EC1A4}"/>
              </a:ext>
            </a:extLst>
          </p:cNvPr>
          <p:cNvSpPr>
            <a:spLocks noChangeArrowheads="1"/>
          </p:cNvSpPr>
          <p:nvPr/>
        </p:nvSpPr>
        <p:spPr bwMode="auto">
          <a:xfrm>
            <a:off x="5243513" y="14287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31</a:t>
            </a:r>
            <a:endParaRPr lang="en-US" altLang="en-US" sz="1600" b="0"/>
          </a:p>
        </p:txBody>
      </p:sp>
      <p:sp>
        <p:nvSpPr>
          <p:cNvPr id="25641" name="Rectangle 115">
            <a:extLst>
              <a:ext uri="{FF2B5EF4-FFF2-40B4-BE49-F238E27FC236}">
                <a16:creationId xmlns:a16="http://schemas.microsoft.com/office/drawing/2014/main" id="{9461C6D5-A3E7-41A2-AC28-EE8B181E5865}"/>
              </a:ext>
            </a:extLst>
          </p:cNvPr>
          <p:cNvSpPr>
            <a:spLocks noChangeArrowheads="1"/>
          </p:cNvSpPr>
          <p:nvPr/>
        </p:nvSpPr>
        <p:spPr bwMode="auto">
          <a:xfrm>
            <a:off x="3948113" y="1428750"/>
            <a:ext cx="1285875" cy="8318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25642" name="Rectangle 114">
            <a:extLst>
              <a:ext uri="{FF2B5EF4-FFF2-40B4-BE49-F238E27FC236}">
                <a16:creationId xmlns:a16="http://schemas.microsoft.com/office/drawing/2014/main" id="{9355ACC0-AD25-49A0-8972-8DEBF4FF9E15}"/>
              </a:ext>
            </a:extLst>
          </p:cNvPr>
          <p:cNvSpPr>
            <a:spLocks noChangeArrowheads="1"/>
          </p:cNvSpPr>
          <p:nvPr/>
        </p:nvSpPr>
        <p:spPr bwMode="auto">
          <a:xfrm>
            <a:off x="2706688" y="1428750"/>
            <a:ext cx="1241425"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29</a:t>
            </a:r>
            <a:endParaRPr lang="en-US" altLang="en-US" sz="1600" b="0"/>
          </a:p>
        </p:txBody>
      </p:sp>
      <p:sp>
        <p:nvSpPr>
          <p:cNvPr id="25643" name="Rectangle 113">
            <a:extLst>
              <a:ext uri="{FF2B5EF4-FFF2-40B4-BE49-F238E27FC236}">
                <a16:creationId xmlns:a16="http://schemas.microsoft.com/office/drawing/2014/main" id="{CCA7ABD2-2206-4221-AEED-26A47F4318D0}"/>
              </a:ext>
            </a:extLst>
          </p:cNvPr>
          <p:cNvSpPr>
            <a:spLocks noChangeArrowheads="1"/>
          </p:cNvSpPr>
          <p:nvPr/>
        </p:nvSpPr>
        <p:spPr bwMode="auto">
          <a:xfrm>
            <a:off x="1438275" y="14287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28</a:t>
            </a:r>
            <a:endParaRPr lang="en-US" altLang="en-US" sz="1600" b="0"/>
          </a:p>
        </p:txBody>
      </p:sp>
      <p:sp>
        <p:nvSpPr>
          <p:cNvPr id="25644" name="Rectangle 112">
            <a:extLst>
              <a:ext uri="{FF2B5EF4-FFF2-40B4-BE49-F238E27FC236}">
                <a16:creationId xmlns:a16="http://schemas.microsoft.com/office/drawing/2014/main" id="{1CBC8778-D9EE-463A-BD6F-3DFB289BCD05}"/>
              </a:ext>
            </a:extLst>
          </p:cNvPr>
          <p:cNvSpPr>
            <a:spLocks noChangeArrowheads="1"/>
          </p:cNvSpPr>
          <p:nvPr/>
        </p:nvSpPr>
        <p:spPr bwMode="auto">
          <a:xfrm>
            <a:off x="184150" y="14287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27</a:t>
            </a:r>
            <a:endParaRPr lang="en-US" altLang="en-US" sz="1600" b="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48D2064B-7263-4169-B978-174A999743EA}"/>
              </a:ext>
            </a:extLst>
          </p:cNvPr>
          <p:cNvSpPr>
            <a:spLocks noChangeArrowheads="1"/>
          </p:cNvSpPr>
          <p:nvPr/>
        </p:nvSpPr>
        <p:spPr bwMode="auto">
          <a:xfrm>
            <a:off x="196850" y="968375"/>
            <a:ext cx="1258888"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27651" name="Rectangle 3">
            <a:extLst>
              <a:ext uri="{FF2B5EF4-FFF2-40B4-BE49-F238E27FC236}">
                <a16:creationId xmlns:a16="http://schemas.microsoft.com/office/drawing/2014/main" id="{9DD5FDF8-B0D1-43E0-B045-82DAF4591888}"/>
              </a:ext>
            </a:extLst>
          </p:cNvPr>
          <p:cNvSpPr>
            <a:spLocks noChangeArrowheads="1"/>
          </p:cNvSpPr>
          <p:nvPr/>
        </p:nvSpPr>
        <p:spPr bwMode="auto">
          <a:xfrm>
            <a:off x="7740650" y="963613"/>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27652" name="Rectangle 4">
            <a:extLst>
              <a:ext uri="{FF2B5EF4-FFF2-40B4-BE49-F238E27FC236}">
                <a16:creationId xmlns:a16="http://schemas.microsoft.com/office/drawing/2014/main" id="{46BF9B7B-0BB1-4456-BE7A-95D6CCAFCCA9}"/>
              </a:ext>
            </a:extLst>
          </p:cNvPr>
          <p:cNvSpPr>
            <a:spLocks noChangeArrowheads="1"/>
          </p:cNvSpPr>
          <p:nvPr/>
        </p:nvSpPr>
        <p:spPr bwMode="auto">
          <a:xfrm>
            <a:off x="6481763" y="963613"/>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27653" name="Rectangle 5">
            <a:extLst>
              <a:ext uri="{FF2B5EF4-FFF2-40B4-BE49-F238E27FC236}">
                <a16:creationId xmlns:a16="http://schemas.microsoft.com/office/drawing/2014/main" id="{6E108E60-F82E-43B6-B85D-EF8BE7A18733}"/>
              </a:ext>
            </a:extLst>
          </p:cNvPr>
          <p:cNvSpPr>
            <a:spLocks noChangeArrowheads="1"/>
          </p:cNvSpPr>
          <p:nvPr/>
        </p:nvSpPr>
        <p:spPr bwMode="auto">
          <a:xfrm>
            <a:off x="5222875" y="963613"/>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27654" name="Rectangle 6">
            <a:extLst>
              <a:ext uri="{FF2B5EF4-FFF2-40B4-BE49-F238E27FC236}">
                <a16:creationId xmlns:a16="http://schemas.microsoft.com/office/drawing/2014/main" id="{F323A697-CF9E-4090-8B89-44BE919EC0A3}"/>
              </a:ext>
            </a:extLst>
          </p:cNvPr>
          <p:cNvSpPr>
            <a:spLocks noChangeArrowheads="1"/>
          </p:cNvSpPr>
          <p:nvPr/>
        </p:nvSpPr>
        <p:spPr bwMode="auto">
          <a:xfrm>
            <a:off x="3963988" y="963613"/>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27655" name="Rectangle 7">
            <a:extLst>
              <a:ext uri="{FF2B5EF4-FFF2-40B4-BE49-F238E27FC236}">
                <a16:creationId xmlns:a16="http://schemas.microsoft.com/office/drawing/2014/main" id="{8530793A-AF9B-42A1-B941-94E0A72DFC44}"/>
              </a:ext>
            </a:extLst>
          </p:cNvPr>
          <p:cNvSpPr>
            <a:spLocks noChangeArrowheads="1"/>
          </p:cNvSpPr>
          <p:nvPr/>
        </p:nvSpPr>
        <p:spPr bwMode="auto">
          <a:xfrm>
            <a:off x="2705100" y="963613"/>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27656" name="Rectangle 8">
            <a:extLst>
              <a:ext uri="{FF2B5EF4-FFF2-40B4-BE49-F238E27FC236}">
                <a16:creationId xmlns:a16="http://schemas.microsoft.com/office/drawing/2014/main" id="{42CFA778-A4A5-4DC4-8DB1-B406EAF95368}"/>
              </a:ext>
            </a:extLst>
          </p:cNvPr>
          <p:cNvSpPr>
            <a:spLocks noChangeArrowheads="1"/>
          </p:cNvSpPr>
          <p:nvPr/>
        </p:nvSpPr>
        <p:spPr bwMode="auto">
          <a:xfrm>
            <a:off x="1446213" y="963613"/>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t>Mon</a:t>
            </a:r>
          </a:p>
        </p:txBody>
      </p:sp>
      <p:sp>
        <p:nvSpPr>
          <p:cNvPr id="27657" name="Rectangle 9">
            <a:extLst>
              <a:ext uri="{FF2B5EF4-FFF2-40B4-BE49-F238E27FC236}">
                <a16:creationId xmlns:a16="http://schemas.microsoft.com/office/drawing/2014/main" id="{0AC2F2EB-DEB1-4070-96AA-4B41566F35E3}"/>
              </a:ext>
            </a:extLst>
          </p:cNvPr>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2000"/>
              <a:t>December 2024</a:t>
            </a:r>
          </a:p>
        </p:txBody>
      </p:sp>
      <p:sp>
        <p:nvSpPr>
          <p:cNvPr id="27658" name="Rectangle 114">
            <a:extLst>
              <a:ext uri="{FF2B5EF4-FFF2-40B4-BE49-F238E27FC236}">
                <a16:creationId xmlns:a16="http://schemas.microsoft.com/office/drawing/2014/main" id="{8F901200-C382-4A40-8A83-9609E3486B1A}"/>
              </a:ext>
            </a:extLst>
          </p:cNvPr>
          <p:cNvSpPr>
            <a:spLocks noChangeArrowheads="1"/>
          </p:cNvSpPr>
          <p:nvPr/>
        </p:nvSpPr>
        <p:spPr bwMode="auto">
          <a:xfrm>
            <a:off x="2705100" y="47244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31</a:t>
            </a:r>
            <a:endParaRPr lang="en-US" altLang="en-US" sz="1600" b="0"/>
          </a:p>
        </p:txBody>
      </p:sp>
      <p:sp>
        <p:nvSpPr>
          <p:cNvPr id="27659" name="Rectangle 113">
            <a:extLst>
              <a:ext uri="{FF2B5EF4-FFF2-40B4-BE49-F238E27FC236}">
                <a16:creationId xmlns:a16="http://schemas.microsoft.com/office/drawing/2014/main" id="{CCD3980F-4267-448D-9057-526A7E77EE89}"/>
              </a:ext>
            </a:extLst>
          </p:cNvPr>
          <p:cNvSpPr>
            <a:spLocks noChangeArrowheads="1"/>
          </p:cNvSpPr>
          <p:nvPr/>
        </p:nvSpPr>
        <p:spPr bwMode="auto">
          <a:xfrm>
            <a:off x="1446213" y="47244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27660" name="Rectangle 112">
            <a:extLst>
              <a:ext uri="{FF2B5EF4-FFF2-40B4-BE49-F238E27FC236}">
                <a16:creationId xmlns:a16="http://schemas.microsoft.com/office/drawing/2014/main" id="{EA1D1903-174F-4716-9568-915E4CCC37FB}"/>
              </a:ext>
            </a:extLst>
          </p:cNvPr>
          <p:cNvSpPr>
            <a:spLocks noChangeArrowheads="1"/>
          </p:cNvSpPr>
          <p:nvPr/>
        </p:nvSpPr>
        <p:spPr bwMode="auto">
          <a:xfrm>
            <a:off x="196850" y="47259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27661" name="Rectangle 111">
            <a:extLst>
              <a:ext uri="{FF2B5EF4-FFF2-40B4-BE49-F238E27FC236}">
                <a16:creationId xmlns:a16="http://schemas.microsoft.com/office/drawing/2014/main" id="{D50A55FE-19AC-4C42-B161-654ACC4086C4}"/>
              </a:ext>
            </a:extLst>
          </p:cNvPr>
          <p:cNvSpPr>
            <a:spLocks noChangeArrowheads="1"/>
          </p:cNvSpPr>
          <p:nvPr/>
        </p:nvSpPr>
        <p:spPr bwMode="auto">
          <a:xfrm>
            <a:off x="7740650" y="38973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27662" name="Rectangle 110">
            <a:extLst>
              <a:ext uri="{FF2B5EF4-FFF2-40B4-BE49-F238E27FC236}">
                <a16:creationId xmlns:a16="http://schemas.microsoft.com/office/drawing/2014/main" id="{A3C93AD5-A6FB-4974-9929-7155E762AEE5}"/>
              </a:ext>
            </a:extLst>
          </p:cNvPr>
          <p:cNvSpPr>
            <a:spLocks noChangeArrowheads="1"/>
          </p:cNvSpPr>
          <p:nvPr/>
        </p:nvSpPr>
        <p:spPr bwMode="auto">
          <a:xfrm>
            <a:off x="6481763" y="38973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27663" name="Rectangle 109">
            <a:extLst>
              <a:ext uri="{FF2B5EF4-FFF2-40B4-BE49-F238E27FC236}">
                <a16:creationId xmlns:a16="http://schemas.microsoft.com/office/drawing/2014/main" id="{78C928D4-E8B2-4D18-A40C-7BC3A2AE06C6}"/>
              </a:ext>
            </a:extLst>
          </p:cNvPr>
          <p:cNvSpPr>
            <a:spLocks noChangeArrowheads="1"/>
          </p:cNvSpPr>
          <p:nvPr/>
        </p:nvSpPr>
        <p:spPr bwMode="auto">
          <a:xfrm>
            <a:off x="5222875" y="38973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27664" name="Rectangle 108">
            <a:extLst>
              <a:ext uri="{FF2B5EF4-FFF2-40B4-BE49-F238E27FC236}">
                <a16:creationId xmlns:a16="http://schemas.microsoft.com/office/drawing/2014/main" id="{280C7FA5-F8A4-4588-8B5F-DB3469C47385}"/>
              </a:ext>
            </a:extLst>
          </p:cNvPr>
          <p:cNvSpPr>
            <a:spLocks noChangeArrowheads="1"/>
          </p:cNvSpPr>
          <p:nvPr/>
        </p:nvSpPr>
        <p:spPr bwMode="auto">
          <a:xfrm>
            <a:off x="3963988" y="38973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27665" name="Rectangle 107">
            <a:extLst>
              <a:ext uri="{FF2B5EF4-FFF2-40B4-BE49-F238E27FC236}">
                <a16:creationId xmlns:a16="http://schemas.microsoft.com/office/drawing/2014/main" id="{56C60712-3114-434D-A6BF-3253B59EDB3F}"/>
              </a:ext>
            </a:extLst>
          </p:cNvPr>
          <p:cNvSpPr>
            <a:spLocks noChangeArrowheads="1"/>
          </p:cNvSpPr>
          <p:nvPr/>
        </p:nvSpPr>
        <p:spPr bwMode="auto">
          <a:xfrm>
            <a:off x="2705100" y="38973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27666" name="Rectangle 106">
            <a:extLst>
              <a:ext uri="{FF2B5EF4-FFF2-40B4-BE49-F238E27FC236}">
                <a16:creationId xmlns:a16="http://schemas.microsoft.com/office/drawing/2014/main" id="{4E846FAD-E594-4D0F-96FF-87548CC9E9BC}"/>
              </a:ext>
            </a:extLst>
          </p:cNvPr>
          <p:cNvSpPr>
            <a:spLocks noChangeArrowheads="1"/>
          </p:cNvSpPr>
          <p:nvPr/>
        </p:nvSpPr>
        <p:spPr bwMode="auto">
          <a:xfrm>
            <a:off x="1446213" y="38973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27667" name="Rectangle 105">
            <a:extLst>
              <a:ext uri="{FF2B5EF4-FFF2-40B4-BE49-F238E27FC236}">
                <a16:creationId xmlns:a16="http://schemas.microsoft.com/office/drawing/2014/main" id="{0ED32B78-9C44-4C66-81EE-BE9472A78072}"/>
              </a:ext>
            </a:extLst>
          </p:cNvPr>
          <p:cNvSpPr>
            <a:spLocks noChangeArrowheads="1"/>
          </p:cNvSpPr>
          <p:nvPr/>
        </p:nvSpPr>
        <p:spPr bwMode="auto">
          <a:xfrm>
            <a:off x="196850" y="38989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27668" name="Rectangle 104">
            <a:extLst>
              <a:ext uri="{FF2B5EF4-FFF2-40B4-BE49-F238E27FC236}">
                <a16:creationId xmlns:a16="http://schemas.microsoft.com/office/drawing/2014/main" id="{561FB9D9-E44C-4309-A82F-2774E1FCA8E5}"/>
              </a:ext>
            </a:extLst>
          </p:cNvPr>
          <p:cNvSpPr>
            <a:spLocks noChangeArrowheads="1"/>
          </p:cNvSpPr>
          <p:nvPr/>
        </p:nvSpPr>
        <p:spPr bwMode="auto">
          <a:xfrm>
            <a:off x="7740650" y="30702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27669" name="Rectangle 103">
            <a:extLst>
              <a:ext uri="{FF2B5EF4-FFF2-40B4-BE49-F238E27FC236}">
                <a16:creationId xmlns:a16="http://schemas.microsoft.com/office/drawing/2014/main" id="{B77CCB11-F1C6-4B38-822C-5A6E74678D63}"/>
              </a:ext>
            </a:extLst>
          </p:cNvPr>
          <p:cNvSpPr>
            <a:spLocks noChangeArrowheads="1"/>
          </p:cNvSpPr>
          <p:nvPr/>
        </p:nvSpPr>
        <p:spPr bwMode="auto">
          <a:xfrm>
            <a:off x="6481763" y="30702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27670" name="Rectangle 102">
            <a:extLst>
              <a:ext uri="{FF2B5EF4-FFF2-40B4-BE49-F238E27FC236}">
                <a16:creationId xmlns:a16="http://schemas.microsoft.com/office/drawing/2014/main" id="{5E8F6FCC-C925-4680-B829-479454E6A88D}"/>
              </a:ext>
            </a:extLst>
          </p:cNvPr>
          <p:cNvSpPr>
            <a:spLocks noChangeArrowheads="1"/>
          </p:cNvSpPr>
          <p:nvPr/>
        </p:nvSpPr>
        <p:spPr bwMode="auto">
          <a:xfrm>
            <a:off x="5222875" y="30702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27671" name="Rectangle 101">
            <a:extLst>
              <a:ext uri="{FF2B5EF4-FFF2-40B4-BE49-F238E27FC236}">
                <a16:creationId xmlns:a16="http://schemas.microsoft.com/office/drawing/2014/main" id="{F4E98FCC-09D5-4669-B6E8-86EE8B7D8D9D}"/>
              </a:ext>
            </a:extLst>
          </p:cNvPr>
          <p:cNvSpPr>
            <a:spLocks noChangeArrowheads="1"/>
          </p:cNvSpPr>
          <p:nvPr/>
        </p:nvSpPr>
        <p:spPr bwMode="auto">
          <a:xfrm>
            <a:off x="3963988" y="30702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27672" name="Rectangle 100">
            <a:extLst>
              <a:ext uri="{FF2B5EF4-FFF2-40B4-BE49-F238E27FC236}">
                <a16:creationId xmlns:a16="http://schemas.microsoft.com/office/drawing/2014/main" id="{82566DFD-B71F-4292-93FB-A0BE1FB818C3}"/>
              </a:ext>
            </a:extLst>
          </p:cNvPr>
          <p:cNvSpPr>
            <a:spLocks noChangeArrowheads="1"/>
          </p:cNvSpPr>
          <p:nvPr/>
        </p:nvSpPr>
        <p:spPr bwMode="auto">
          <a:xfrm>
            <a:off x="2705100" y="30702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27673" name="Rectangle 99">
            <a:extLst>
              <a:ext uri="{FF2B5EF4-FFF2-40B4-BE49-F238E27FC236}">
                <a16:creationId xmlns:a16="http://schemas.microsoft.com/office/drawing/2014/main" id="{3121FCA1-A9B6-493F-BADA-1C1F5FE7B806}"/>
              </a:ext>
            </a:extLst>
          </p:cNvPr>
          <p:cNvSpPr>
            <a:spLocks noChangeArrowheads="1"/>
          </p:cNvSpPr>
          <p:nvPr/>
        </p:nvSpPr>
        <p:spPr bwMode="auto">
          <a:xfrm>
            <a:off x="1446213" y="30702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27674" name="Rectangle 98">
            <a:extLst>
              <a:ext uri="{FF2B5EF4-FFF2-40B4-BE49-F238E27FC236}">
                <a16:creationId xmlns:a16="http://schemas.microsoft.com/office/drawing/2014/main" id="{6469C3D2-712B-4A99-8036-A45E2A0CC4FE}"/>
              </a:ext>
            </a:extLst>
          </p:cNvPr>
          <p:cNvSpPr>
            <a:spLocks noChangeArrowheads="1"/>
          </p:cNvSpPr>
          <p:nvPr/>
        </p:nvSpPr>
        <p:spPr bwMode="auto">
          <a:xfrm>
            <a:off x="196850" y="30718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27675" name="Rectangle 97">
            <a:extLst>
              <a:ext uri="{FF2B5EF4-FFF2-40B4-BE49-F238E27FC236}">
                <a16:creationId xmlns:a16="http://schemas.microsoft.com/office/drawing/2014/main" id="{DDED675B-1207-4A57-B352-4C62FD942916}"/>
              </a:ext>
            </a:extLst>
          </p:cNvPr>
          <p:cNvSpPr>
            <a:spLocks noChangeArrowheads="1"/>
          </p:cNvSpPr>
          <p:nvPr/>
        </p:nvSpPr>
        <p:spPr bwMode="auto">
          <a:xfrm>
            <a:off x="7740650" y="2243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27676" name="Rectangle 96">
            <a:extLst>
              <a:ext uri="{FF2B5EF4-FFF2-40B4-BE49-F238E27FC236}">
                <a16:creationId xmlns:a16="http://schemas.microsoft.com/office/drawing/2014/main" id="{F0B157A6-AC93-49AF-9028-98A375222974}"/>
              </a:ext>
            </a:extLst>
          </p:cNvPr>
          <p:cNvSpPr>
            <a:spLocks noChangeArrowheads="1"/>
          </p:cNvSpPr>
          <p:nvPr/>
        </p:nvSpPr>
        <p:spPr bwMode="auto">
          <a:xfrm>
            <a:off x="6481763" y="2243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27677" name="Rectangle 95">
            <a:extLst>
              <a:ext uri="{FF2B5EF4-FFF2-40B4-BE49-F238E27FC236}">
                <a16:creationId xmlns:a16="http://schemas.microsoft.com/office/drawing/2014/main" id="{ACCB5187-D064-4F7F-A379-B0C21BE882EC}"/>
              </a:ext>
            </a:extLst>
          </p:cNvPr>
          <p:cNvSpPr>
            <a:spLocks noChangeArrowheads="1"/>
          </p:cNvSpPr>
          <p:nvPr/>
        </p:nvSpPr>
        <p:spPr bwMode="auto">
          <a:xfrm>
            <a:off x="5222875" y="2243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27678" name="Rectangle 94">
            <a:extLst>
              <a:ext uri="{FF2B5EF4-FFF2-40B4-BE49-F238E27FC236}">
                <a16:creationId xmlns:a16="http://schemas.microsoft.com/office/drawing/2014/main" id="{32D507AC-38A1-41BC-A2F1-96DCE372E158}"/>
              </a:ext>
            </a:extLst>
          </p:cNvPr>
          <p:cNvSpPr>
            <a:spLocks noChangeArrowheads="1"/>
          </p:cNvSpPr>
          <p:nvPr/>
        </p:nvSpPr>
        <p:spPr bwMode="auto">
          <a:xfrm>
            <a:off x="3963988" y="2243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27679" name="Rectangle 93">
            <a:extLst>
              <a:ext uri="{FF2B5EF4-FFF2-40B4-BE49-F238E27FC236}">
                <a16:creationId xmlns:a16="http://schemas.microsoft.com/office/drawing/2014/main" id="{F805B4EE-66F8-4B2C-8E34-F835343A16B2}"/>
              </a:ext>
            </a:extLst>
          </p:cNvPr>
          <p:cNvSpPr>
            <a:spLocks noChangeArrowheads="1"/>
          </p:cNvSpPr>
          <p:nvPr/>
        </p:nvSpPr>
        <p:spPr bwMode="auto">
          <a:xfrm>
            <a:off x="2705100" y="2243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27680" name="Rectangle 92">
            <a:extLst>
              <a:ext uri="{FF2B5EF4-FFF2-40B4-BE49-F238E27FC236}">
                <a16:creationId xmlns:a16="http://schemas.microsoft.com/office/drawing/2014/main" id="{08680CDC-6B87-410D-B946-863C0EB75021}"/>
              </a:ext>
            </a:extLst>
          </p:cNvPr>
          <p:cNvSpPr>
            <a:spLocks noChangeArrowheads="1"/>
          </p:cNvSpPr>
          <p:nvPr/>
        </p:nvSpPr>
        <p:spPr bwMode="auto">
          <a:xfrm>
            <a:off x="1446213" y="2243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27681" name="Rectangle 91">
            <a:extLst>
              <a:ext uri="{FF2B5EF4-FFF2-40B4-BE49-F238E27FC236}">
                <a16:creationId xmlns:a16="http://schemas.microsoft.com/office/drawing/2014/main" id="{F283F1C3-D734-4CB8-AB53-EB3689A9D2AD}"/>
              </a:ext>
            </a:extLst>
          </p:cNvPr>
          <p:cNvSpPr>
            <a:spLocks noChangeArrowheads="1"/>
          </p:cNvSpPr>
          <p:nvPr/>
        </p:nvSpPr>
        <p:spPr bwMode="auto">
          <a:xfrm>
            <a:off x="196850" y="22447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27682" name="Rectangle 90">
            <a:extLst>
              <a:ext uri="{FF2B5EF4-FFF2-40B4-BE49-F238E27FC236}">
                <a16:creationId xmlns:a16="http://schemas.microsoft.com/office/drawing/2014/main" id="{87FA1C57-F477-4991-A919-15AE95F0776B}"/>
              </a:ext>
            </a:extLst>
          </p:cNvPr>
          <p:cNvSpPr>
            <a:spLocks noChangeArrowheads="1"/>
          </p:cNvSpPr>
          <p:nvPr/>
        </p:nvSpPr>
        <p:spPr bwMode="auto">
          <a:xfrm>
            <a:off x="7740650" y="1416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27683" name="Rectangle 89">
            <a:extLst>
              <a:ext uri="{FF2B5EF4-FFF2-40B4-BE49-F238E27FC236}">
                <a16:creationId xmlns:a16="http://schemas.microsoft.com/office/drawing/2014/main" id="{A4115DBE-2791-4692-8722-720A170AB098}"/>
              </a:ext>
            </a:extLst>
          </p:cNvPr>
          <p:cNvSpPr>
            <a:spLocks noChangeArrowheads="1"/>
          </p:cNvSpPr>
          <p:nvPr/>
        </p:nvSpPr>
        <p:spPr bwMode="auto">
          <a:xfrm>
            <a:off x="6481763" y="1416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27684" name="Rectangle 88">
            <a:extLst>
              <a:ext uri="{FF2B5EF4-FFF2-40B4-BE49-F238E27FC236}">
                <a16:creationId xmlns:a16="http://schemas.microsoft.com/office/drawing/2014/main" id="{F7BF7B93-2EC1-4634-808C-2CBAE5A01F46}"/>
              </a:ext>
            </a:extLst>
          </p:cNvPr>
          <p:cNvSpPr>
            <a:spLocks noChangeArrowheads="1"/>
          </p:cNvSpPr>
          <p:nvPr/>
        </p:nvSpPr>
        <p:spPr bwMode="auto">
          <a:xfrm>
            <a:off x="5222875" y="1416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27685" name="Rectangle 87">
            <a:extLst>
              <a:ext uri="{FF2B5EF4-FFF2-40B4-BE49-F238E27FC236}">
                <a16:creationId xmlns:a16="http://schemas.microsoft.com/office/drawing/2014/main" id="{66CB7F8E-FC38-4D9B-9A53-B61C5376C0A5}"/>
              </a:ext>
            </a:extLst>
          </p:cNvPr>
          <p:cNvSpPr>
            <a:spLocks noChangeArrowheads="1"/>
          </p:cNvSpPr>
          <p:nvPr/>
        </p:nvSpPr>
        <p:spPr bwMode="auto">
          <a:xfrm>
            <a:off x="3963988" y="1416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27686" name="Rectangle 86">
            <a:extLst>
              <a:ext uri="{FF2B5EF4-FFF2-40B4-BE49-F238E27FC236}">
                <a16:creationId xmlns:a16="http://schemas.microsoft.com/office/drawing/2014/main" id="{A70FE963-175D-49AF-98BA-1E2027F46D31}"/>
              </a:ext>
            </a:extLst>
          </p:cNvPr>
          <p:cNvSpPr>
            <a:spLocks noChangeArrowheads="1"/>
          </p:cNvSpPr>
          <p:nvPr/>
        </p:nvSpPr>
        <p:spPr bwMode="auto">
          <a:xfrm>
            <a:off x="2705100" y="1416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27687" name="Rectangle 85">
            <a:extLst>
              <a:ext uri="{FF2B5EF4-FFF2-40B4-BE49-F238E27FC236}">
                <a16:creationId xmlns:a16="http://schemas.microsoft.com/office/drawing/2014/main" id="{648D8F87-9FF3-4545-9493-4ACCD9E623AB}"/>
              </a:ext>
            </a:extLst>
          </p:cNvPr>
          <p:cNvSpPr>
            <a:spLocks noChangeArrowheads="1"/>
          </p:cNvSpPr>
          <p:nvPr/>
        </p:nvSpPr>
        <p:spPr bwMode="auto">
          <a:xfrm>
            <a:off x="1446213" y="1416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27688" name="Rectangle 84">
            <a:extLst>
              <a:ext uri="{FF2B5EF4-FFF2-40B4-BE49-F238E27FC236}">
                <a16:creationId xmlns:a16="http://schemas.microsoft.com/office/drawing/2014/main" id="{A45AB779-F3AD-4713-B115-D173681F8488}"/>
              </a:ext>
            </a:extLst>
          </p:cNvPr>
          <p:cNvSpPr>
            <a:spLocks noChangeArrowheads="1"/>
          </p:cNvSpPr>
          <p:nvPr/>
        </p:nvSpPr>
        <p:spPr bwMode="auto">
          <a:xfrm>
            <a:off x="196850" y="14176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27689" name="Rectangle 115">
            <a:extLst>
              <a:ext uri="{FF2B5EF4-FFF2-40B4-BE49-F238E27FC236}">
                <a16:creationId xmlns:a16="http://schemas.microsoft.com/office/drawing/2014/main" id="{CFE4AE99-62E1-4BF2-9EAD-29BC4140679C}"/>
              </a:ext>
            </a:extLst>
          </p:cNvPr>
          <p:cNvSpPr>
            <a:spLocks noChangeArrowheads="1"/>
          </p:cNvSpPr>
          <p:nvPr/>
        </p:nvSpPr>
        <p:spPr bwMode="auto">
          <a:xfrm>
            <a:off x="3963988" y="47323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27690" name="Rectangle 81">
            <a:extLst>
              <a:ext uri="{FF2B5EF4-FFF2-40B4-BE49-F238E27FC236}">
                <a16:creationId xmlns:a16="http://schemas.microsoft.com/office/drawing/2014/main" id="{E708B319-A84E-4464-B865-7E431B2E367B}"/>
              </a:ext>
            </a:extLst>
          </p:cNvPr>
          <p:cNvSpPr>
            <a:spLocks noChangeArrowheads="1"/>
          </p:cNvSpPr>
          <p:nvPr/>
        </p:nvSpPr>
        <p:spPr bwMode="auto">
          <a:xfrm>
            <a:off x="7740650" y="47323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4</a:t>
            </a:r>
            <a:endParaRPr lang="en-US" altLang="en-US" sz="1600" b="0"/>
          </a:p>
        </p:txBody>
      </p:sp>
      <p:sp>
        <p:nvSpPr>
          <p:cNvPr id="27691" name="Rectangle 82">
            <a:extLst>
              <a:ext uri="{FF2B5EF4-FFF2-40B4-BE49-F238E27FC236}">
                <a16:creationId xmlns:a16="http://schemas.microsoft.com/office/drawing/2014/main" id="{68A5E9F9-D7ED-4055-90A4-D9216E2BF29D}"/>
              </a:ext>
            </a:extLst>
          </p:cNvPr>
          <p:cNvSpPr>
            <a:spLocks noChangeArrowheads="1"/>
          </p:cNvSpPr>
          <p:nvPr/>
        </p:nvSpPr>
        <p:spPr bwMode="auto">
          <a:xfrm>
            <a:off x="6481763" y="47323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a:t>
            </a:r>
            <a:endParaRPr lang="en-US" altLang="en-US" sz="1600" b="0"/>
          </a:p>
        </p:txBody>
      </p:sp>
      <p:sp>
        <p:nvSpPr>
          <p:cNvPr id="27692" name="Rectangle 81">
            <a:extLst>
              <a:ext uri="{FF2B5EF4-FFF2-40B4-BE49-F238E27FC236}">
                <a16:creationId xmlns:a16="http://schemas.microsoft.com/office/drawing/2014/main" id="{577C534A-7625-4FE9-A08B-EED32E8C6504}"/>
              </a:ext>
            </a:extLst>
          </p:cNvPr>
          <p:cNvSpPr>
            <a:spLocks noChangeArrowheads="1"/>
          </p:cNvSpPr>
          <p:nvPr/>
        </p:nvSpPr>
        <p:spPr bwMode="auto">
          <a:xfrm>
            <a:off x="5222875" y="47323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A8BDA290-9284-4339-AEF9-DB2F97C440E9}"/>
              </a:ext>
            </a:extLst>
          </p:cNvPr>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en-GB" altLang="en-US" sz="2400"/>
          </a:p>
        </p:txBody>
      </p:sp>
      <p:sp>
        <p:nvSpPr>
          <p:cNvPr id="29699" name="Rectangle 3">
            <a:extLst>
              <a:ext uri="{FF2B5EF4-FFF2-40B4-BE49-F238E27FC236}">
                <a16:creationId xmlns:a16="http://schemas.microsoft.com/office/drawing/2014/main" id="{4CFCD666-8053-423E-8902-59D0499AD839}"/>
              </a:ext>
            </a:extLst>
          </p:cNvPr>
          <p:cNvSpPr>
            <a:spLocks noGrp="1" noChangeArrowheads="1"/>
          </p:cNvSpPr>
          <p:nvPr>
            <p:ph type="title"/>
          </p:nvPr>
        </p:nvSpPr>
        <p:spPr>
          <a:xfrm>
            <a:off x="685800" y="438150"/>
            <a:ext cx="7772400" cy="1143000"/>
          </a:xfrm>
        </p:spPr>
        <p:txBody>
          <a:bodyPr/>
          <a:lstStyle/>
          <a:p>
            <a:pPr eaLnBrk="1" hangingPunct="1"/>
            <a:r>
              <a:rPr lang="en-GB" altLang="en-US"/>
              <a:t>Use of templates</a:t>
            </a:r>
            <a:endParaRPr lang="en-US" altLang="en-US"/>
          </a:p>
        </p:txBody>
      </p:sp>
      <p:sp>
        <p:nvSpPr>
          <p:cNvPr id="29700" name="Text Box 4">
            <a:extLst>
              <a:ext uri="{FF2B5EF4-FFF2-40B4-BE49-F238E27FC236}">
                <a16:creationId xmlns:a16="http://schemas.microsoft.com/office/drawing/2014/main" id="{A41C0305-879A-4CE0-90E7-D1D65DBDD183}"/>
              </a:ext>
            </a:extLst>
          </p:cNvPr>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GB" altLang="en-US" sz="2000">
                <a:cs typeface="Arial" panose="020B0604020202020204" pitchFamily="34" charset="0"/>
              </a:rPr>
              <a:t>You are free to use these templates for your personal and business presentations.</a:t>
            </a:r>
          </a:p>
        </p:txBody>
      </p:sp>
      <p:sp>
        <p:nvSpPr>
          <p:cNvPr id="29701" name="Text Box 5">
            <a:extLst>
              <a:ext uri="{FF2B5EF4-FFF2-40B4-BE49-F238E27FC236}">
                <a16:creationId xmlns:a16="http://schemas.microsoft.com/office/drawing/2014/main" id="{6BDF7811-2204-40FC-B2A8-027CEC997AED}"/>
              </a:ext>
            </a:extLst>
          </p:cNvPr>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GB" altLang="en-US" sz="1600"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b="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b="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b="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b="0">
              <a:cs typeface="Arial" panose="020B0604020202020204" pitchFamily="34" charset="0"/>
            </a:endParaRPr>
          </a:p>
        </p:txBody>
      </p:sp>
      <p:sp>
        <p:nvSpPr>
          <p:cNvPr id="29702" name="Text Box 6">
            <a:extLst>
              <a:ext uri="{FF2B5EF4-FFF2-40B4-BE49-F238E27FC236}">
                <a16:creationId xmlns:a16="http://schemas.microsoft.com/office/drawing/2014/main" id="{5AE58915-F293-4DD2-861F-D5B05F08BC37}"/>
              </a:ext>
            </a:extLst>
          </p:cNvPr>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GB" altLang="en-US" sz="1600"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b="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b="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b="0">
                <a:cs typeface="Arial" panose="020B0604020202020204" pitchFamily="34" charset="0"/>
              </a:rPr>
              <a:t>Pass off any of our created content as your own work</a:t>
            </a:r>
            <a:endParaRPr lang="en-US" altLang="en-US" sz="1400" b="0">
              <a:cs typeface="Arial" panose="020B0604020202020204" pitchFamily="34" charset="0"/>
            </a:endParaRPr>
          </a:p>
        </p:txBody>
      </p:sp>
      <p:sp>
        <p:nvSpPr>
          <p:cNvPr id="29703" name="Text Box 7">
            <a:extLst>
              <a:ext uri="{FF2B5EF4-FFF2-40B4-BE49-F238E27FC236}">
                <a16:creationId xmlns:a16="http://schemas.microsoft.com/office/drawing/2014/main" id="{6E2149EF-E4CD-4F81-90A9-06442EE58126}"/>
              </a:ext>
            </a:extLst>
          </p:cNvPr>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lvl="1" algn="ctr" eaLnBrk="1" hangingPunct="1">
              <a:lnSpc>
                <a:spcPct val="90000"/>
              </a:lnSpc>
              <a:buClr>
                <a:schemeClr val="accent1"/>
              </a:buClr>
              <a:buFontTx/>
              <a:buNone/>
            </a:pPr>
            <a:r>
              <a:rPr lang="en-GB" altLang="en-US" sz="2000">
                <a:cs typeface="Arial" panose="020B0604020202020204" pitchFamily="34" charset="0"/>
              </a:rPr>
              <a:t>You can find many more free templates on the Presentation Magazine website </a:t>
            </a:r>
            <a:r>
              <a:rPr lang="en-GB" altLang="en-US" sz="2000">
                <a:cs typeface="Arial" panose="020B0604020202020204" pitchFamily="34" charset="0"/>
                <a:hlinkClick r:id="rId3"/>
              </a:rPr>
              <a:t>www.presentationmagazine.com</a:t>
            </a:r>
            <a:r>
              <a:rPr lang="en-GB" altLang="en-US" sz="2000">
                <a:cs typeface="Arial" panose="020B0604020202020204" pitchFamily="34" charset="0"/>
              </a:rPr>
              <a:t>  </a:t>
            </a:r>
            <a:endParaRPr lang="en-US" altLang="en-US" sz="2000">
              <a:cs typeface="Arial" panose="020B0604020202020204" pitchFamily="34" charset="0"/>
            </a:endParaRPr>
          </a:p>
        </p:txBody>
      </p:sp>
      <p:sp>
        <p:nvSpPr>
          <p:cNvPr id="29704" name="Text Box 8">
            <a:extLst>
              <a:ext uri="{FF2B5EF4-FFF2-40B4-BE49-F238E27FC236}">
                <a16:creationId xmlns:a16="http://schemas.microsoft.com/office/drawing/2014/main" id="{4828C7FA-D91B-4D40-ACCD-FF599AC057F2}"/>
              </a:ext>
            </a:extLst>
          </p:cNvPr>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GB" altLang="en-US" sz="1400" b="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b="0">
              <a:cs typeface="Arial" panose="020B0604020202020204" pitchFamily="34"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3A3BA444-29C9-402C-ACB4-49E9E3823DDB}"/>
              </a:ext>
            </a:extLst>
          </p:cNvPr>
          <p:cNvSpPr>
            <a:spLocks noChangeArrowheads="1"/>
          </p:cNvSpPr>
          <p:nvPr/>
        </p:nvSpPr>
        <p:spPr bwMode="auto">
          <a:xfrm>
            <a:off x="196850" y="963613"/>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5123" name="Rectangle 3">
            <a:extLst>
              <a:ext uri="{FF2B5EF4-FFF2-40B4-BE49-F238E27FC236}">
                <a16:creationId xmlns:a16="http://schemas.microsoft.com/office/drawing/2014/main" id="{1BF3C0A2-8317-4632-8794-EEB0D74CDB87}"/>
              </a:ext>
            </a:extLst>
          </p:cNvPr>
          <p:cNvSpPr>
            <a:spLocks noChangeArrowheads="1"/>
          </p:cNvSpPr>
          <p:nvPr/>
        </p:nvSpPr>
        <p:spPr bwMode="auto">
          <a:xfrm>
            <a:off x="7748588" y="963613"/>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5124" name="Rectangle 4">
            <a:extLst>
              <a:ext uri="{FF2B5EF4-FFF2-40B4-BE49-F238E27FC236}">
                <a16:creationId xmlns:a16="http://schemas.microsoft.com/office/drawing/2014/main" id="{4260C399-CDCF-4272-8301-742AD20CBBE0}"/>
              </a:ext>
            </a:extLst>
          </p:cNvPr>
          <p:cNvSpPr>
            <a:spLocks noChangeArrowheads="1"/>
          </p:cNvSpPr>
          <p:nvPr/>
        </p:nvSpPr>
        <p:spPr bwMode="auto">
          <a:xfrm>
            <a:off x="6489700" y="963613"/>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5125" name="Rectangle 5">
            <a:extLst>
              <a:ext uri="{FF2B5EF4-FFF2-40B4-BE49-F238E27FC236}">
                <a16:creationId xmlns:a16="http://schemas.microsoft.com/office/drawing/2014/main" id="{431A4E15-A147-40AD-9835-DAD1CF3C7581}"/>
              </a:ext>
            </a:extLst>
          </p:cNvPr>
          <p:cNvSpPr>
            <a:spLocks noChangeArrowheads="1"/>
          </p:cNvSpPr>
          <p:nvPr/>
        </p:nvSpPr>
        <p:spPr bwMode="auto">
          <a:xfrm>
            <a:off x="5230813" y="963613"/>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5126" name="Rectangle 6">
            <a:extLst>
              <a:ext uri="{FF2B5EF4-FFF2-40B4-BE49-F238E27FC236}">
                <a16:creationId xmlns:a16="http://schemas.microsoft.com/office/drawing/2014/main" id="{64918B18-A9D7-4703-A028-1070A05DE126}"/>
              </a:ext>
            </a:extLst>
          </p:cNvPr>
          <p:cNvSpPr>
            <a:spLocks noChangeArrowheads="1"/>
          </p:cNvSpPr>
          <p:nvPr/>
        </p:nvSpPr>
        <p:spPr bwMode="auto">
          <a:xfrm>
            <a:off x="3984625" y="963613"/>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5127" name="Rectangle 7">
            <a:extLst>
              <a:ext uri="{FF2B5EF4-FFF2-40B4-BE49-F238E27FC236}">
                <a16:creationId xmlns:a16="http://schemas.microsoft.com/office/drawing/2014/main" id="{5E4FC21D-2C25-4AFD-917C-363D41ACC7BB}"/>
              </a:ext>
            </a:extLst>
          </p:cNvPr>
          <p:cNvSpPr>
            <a:spLocks noChangeArrowheads="1"/>
          </p:cNvSpPr>
          <p:nvPr/>
        </p:nvSpPr>
        <p:spPr bwMode="auto">
          <a:xfrm>
            <a:off x="2725738" y="963613"/>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5128" name="Rectangle 8">
            <a:extLst>
              <a:ext uri="{FF2B5EF4-FFF2-40B4-BE49-F238E27FC236}">
                <a16:creationId xmlns:a16="http://schemas.microsoft.com/office/drawing/2014/main" id="{953FDF6B-D923-4B93-97E5-6B315EFD766D}"/>
              </a:ext>
            </a:extLst>
          </p:cNvPr>
          <p:cNvSpPr>
            <a:spLocks noChangeArrowheads="1"/>
          </p:cNvSpPr>
          <p:nvPr/>
        </p:nvSpPr>
        <p:spPr bwMode="auto">
          <a:xfrm>
            <a:off x="1454150" y="963613"/>
            <a:ext cx="12715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t>Mon</a:t>
            </a:r>
          </a:p>
        </p:txBody>
      </p:sp>
      <p:sp>
        <p:nvSpPr>
          <p:cNvPr id="5129" name="Rectangle 9">
            <a:extLst>
              <a:ext uri="{FF2B5EF4-FFF2-40B4-BE49-F238E27FC236}">
                <a16:creationId xmlns:a16="http://schemas.microsoft.com/office/drawing/2014/main" id="{06B2DCAC-24BE-44C2-8FB7-43EC8C7CDDE7}"/>
              </a:ext>
            </a:extLst>
          </p:cNvPr>
          <p:cNvSpPr>
            <a:spLocks noChangeArrowheads="1"/>
          </p:cNvSpPr>
          <p:nvPr/>
        </p:nvSpPr>
        <p:spPr bwMode="auto">
          <a:xfrm>
            <a:off x="184150" y="511175"/>
            <a:ext cx="88249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2000"/>
              <a:t>January 2024</a:t>
            </a:r>
          </a:p>
        </p:txBody>
      </p:sp>
      <p:sp>
        <p:nvSpPr>
          <p:cNvPr id="5130" name="Rectangle 14">
            <a:extLst>
              <a:ext uri="{FF2B5EF4-FFF2-40B4-BE49-F238E27FC236}">
                <a16:creationId xmlns:a16="http://schemas.microsoft.com/office/drawing/2014/main" id="{D0DFBB83-5545-4632-AA84-CCB1AB5C48CD}"/>
              </a:ext>
            </a:extLst>
          </p:cNvPr>
          <p:cNvSpPr>
            <a:spLocks noChangeArrowheads="1"/>
          </p:cNvSpPr>
          <p:nvPr/>
        </p:nvSpPr>
        <p:spPr bwMode="auto">
          <a:xfrm>
            <a:off x="6488113" y="1416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5131" name="Rectangle 16">
            <a:extLst>
              <a:ext uri="{FF2B5EF4-FFF2-40B4-BE49-F238E27FC236}">
                <a16:creationId xmlns:a16="http://schemas.microsoft.com/office/drawing/2014/main" id="{69C4FA8A-4602-4347-94A2-3319FA22E7A3}"/>
              </a:ext>
            </a:extLst>
          </p:cNvPr>
          <p:cNvSpPr>
            <a:spLocks noChangeArrowheads="1"/>
          </p:cNvSpPr>
          <p:nvPr/>
        </p:nvSpPr>
        <p:spPr bwMode="auto">
          <a:xfrm>
            <a:off x="3984625" y="47244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31</a:t>
            </a:r>
            <a:endParaRPr lang="en-US" altLang="en-US" sz="1600" b="0"/>
          </a:p>
        </p:txBody>
      </p:sp>
      <p:sp>
        <p:nvSpPr>
          <p:cNvPr id="5132" name="Rectangle 18">
            <a:extLst>
              <a:ext uri="{FF2B5EF4-FFF2-40B4-BE49-F238E27FC236}">
                <a16:creationId xmlns:a16="http://schemas.microsoft.com/office/drawing/2014/main" id="{351B8F01-8F01-43E3-A04C-973466792666}"/>
              </a:ext>
            </a:extLst>
          </p:cNvPr>
          <p:cNvSpPr>
            <a:spLocks noChangeArrowheads="1"/>
          </p:cNvSpPr>
          <p:nvPr/>
        </p:nvSpPr>
        <p:spPr bwMode="auto">
          <a:xfrm>
            <a:off x="1466850" y="47212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5133" name="Rectangle 19">
            <a:extLst>
              <a:ext uri="{FF2B5EF4-FFF2-40B4-BE49-F238E27FC236}">
                <a16:creationId xmlns:a16="http://schemas.microsoft.com/office/drawing/2014/main" id="{66639B9A-1464-4DCD-BB8C-248F9B135BDC}"/>
              </a:ext>
            </a:extLst>
          </p:cNvPr>
          <p:cNvSpPr>
            <a:spLocks noChangeArrowheads="1"/>
          </p:cNvSpPr>
          <p:nvPr/>
        </p:nvSpPr>
        <p:spPr bwMode="auto">
          <a:xfrm>
            <a:off x="200025" y="47212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5134" name="Rectangle 20">
            <a:extLst>
              <a:ext uri="{FF2B5EF4-FFF2-40B4-BE49-F238E27FC236}">
                <a16:creationId xmlns:a16="http://schemas.microsoft.com/office/drawing/2014/main" id="{175E5C1E-2026-42CC-ADE4-BDDAA763121E}"/>
              </a:ext>
            </a:extLst>
          </p:cNvPr>
          <p:cNvSpPr>
            <a:spLocks noChangeArrowheads="1"/>
          </p:cNvSpPr>
          <p:nvPr/>
        </p:nvSpPr>
        <p:spPr bwMode="auto">
          <a:xfrm>
            <a:off x="7748588" y="38973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5135" name="Rectangle 21">
            <a:extLst>
              <a:ext uri="{FF2B5EF4-FFF2-40B4-BE49-F238E27FC236}">
                <a16:creationId xmlns:a16="http://schemas.microsoft.com/office/drawing/2014/main" id="{A21BC22C-C7AA-4211-B819-6105D64E702A}"/>
              </a:ext>
            </a:extLst>
          </p:cNvPr>
          <p:cNvSpPr>
            <a:spLocks noChangeArrowheads="1"/>
          </p:cNvSpPr>
          <p:nvPr/>
        </p:nvSpPr>
        <p:spPr bwMode="auto">
          <a:xfrm>
            <a:off x="6488113" y="38973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5136" name="Rectangle 22">
            <a:extLst>
              <a:ext uri="{FF2B5EF4-FFF2-40B4-BE49-F238E27FC236}">
                <a16:creationId xmlns:a16="http://schemas.microsoft.com/office/drawing/2014/main" id="{69C2267D-53F8-4534-94E0-D7A966BDD339}"/>
              </a:ext>
            </a:extLst>
          </p:cNvPr>
          <p:cNvSpPr>
            <a:spLocks noChangeArrowheads="1"/>
          </p:cNvSpPr>
          <p:nvPr/>
        </p:nvSpPr>
        <p:spPr bwMode="auto">
          <a:xfrm>
            <a:off x="5233988" y="38973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5137" name="Rectangle 23">
            <a:extLst>
              <a:ext uri="{FF2B5EF4-FFF2-40B4-BE49-F238E27FC236}">
                <a16:creationId xmlns:a16="http://schemas.microsoft.com/office/drawing/2014/main" id="{E1608900-010E-4570-9395-F5041A8A2C2A}"/>
              </a:ext>
            </a:extLst>
          </p:cNvPr>
          <p:cNvSpPr>
            <a:spLocks noChangeArrowheads="1"/>
          </p:cNvSpPr>
          <p:nvPr/>
        </p:nvSpPr>
        <p:spPr bwMode="auto">
          <a:xfrm>
            <a:off x="3984625" y="38973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5138" name="Rectangle 25">
            <a:extLst>
              <a:ext uri="{FF2B5EF4-FFF2-40B4-BE49-F238E27FC236}">
                <a16:creationId xmlns:a16="http://schemas.microsoft.com/office/drawing/2014/main" id="{04F320BD-63E9-47D9-BAF9-D4807399C078}"/>
              </a:ext>
            </a:extLst>
          </p:cNvPr>
          <p:cNvSpPr>
            <a:spLocks noChangeArrowheads="1"/>
          </p:cNvSpPr>
          <p:nvPr/>
        </p:nvSpPr>
        <p:spPr bwMode="auto">
          <a:xfrm>
            <a:off x="1466850" y="3894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5139" name="Rectangle 26">
            <a:extLst>
              <a:ext uri="{FF2B5EF4-FFF2-40B4-BE49-F238E27FC236}">
                <a16:creationId xmlns:a16="http://schemas.microsoft.com/office/drawing/2014/main" id="{88298E8A-6062-4B99-B624-82E5BD920489}"/>
              </a:ext>
            </a:extLst>
          </p:cNvPr>
          <p:cNvSpPr>
            <a:spLocks noChangeArrowheads="1"/>
          </p:cNvSpPr>
          <p:nvPr/>
        </p:nvSpPr>
        <p:spPr bwMode="auto">
          <a:xfrm>
            <a:off x="200025" y="3894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5140" name="Rectangle 27">
            <a:extLst>
              <a:ext uri="{FF2B5EF4-FFF2-40B4-BE49-F238E27FC236}">
                <a16:creationId xmlns:a16="http://schemas.microsoft.com/office/drawing/2014/main" id="{98095EAB-7378-4F5F-BC59-105D613BCBF5}"/>
              </a:ext>
            </a:extLst>
          </p:cNvPr>
          <p:cNvSpPr>
            <a:spLocks noChangeArrowheads="1"/>
          </p:cNvSpPr>
          <p:nvPr/>
        </p:nvSpPr>
        <p:spPr bwMode="auto">
          <a:xfrm>
            <a:off x="7748588" y="30702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5141" name="Rectangle 28">
            <a:extLst>
              <a:ext uri="{FF2B5EF4-FFF2-40B4-BE49-F238E27FC236}">
                <a16:creationId xmlns:a16="http://schemas.microsoft.com/office/drawing/2014/main" id="{618C237B-9538-402C-B5D4-E1E8F2C3831A}"/>
              </a:ext>
            </a:extLst>
          </p:cNvPr>
          <p:cNvSpPr>
            <a:spLocks noChangeArrowheads="1"/>
          </p:cNvSpPr>
          <p:nvPr/>
        </p:nvSpPr>
        <p:spPr bwMode="auto">
          <a:xfrm>
            <a:off x="6488113" y="30702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5142" name="Rectangle 29">
            <a:extLst>
              <a:ext uri="{FF2B5EF4-FFF2-40B4-BE49-F238E27FC236}">
                <a16:creationId xmlns:a16="http://schemas.microsoft.com/office/drawing/2014/main" id="{E657327A-B878-4EE4-A4F9-37282A1544B3}"/>
              </a:ext>
            </a:extLst>
          </p:cNvPr>
          <p:cNvSpPr>
            <a:spLocks noChangeArrowheads="1"/>
          </p:cNvSpPr>
          <p:nvPr/>
        </p:nvSpPr>
        <p:spPr bwMode="auto">
          <a:xfrm>
            <a:off x="5233988" y="30702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5143" name="Rectangle 30">
            <a:extLst>
              <a:ext uri="{FF2B5EF4-FFF2-40B4-BE49-F238E27FC236}">
                <a16:creationId xmlns:a16="http://schemas.microsoft.com/office/drawing/2014/main" id="{CE6A7D75-BB5A-4CAE-8E84-33FE5288E2F2}"/>
              </a:ext>
            </a:extLst>
          </p:cNvPr>
          <p:cNvSpPr>
            <a:spLocks noChangeArrowheads="1"/>
          </p:cNvSpPr>
          <p:nvPr/>
        </p:nvSpPr>
        <p:spPr bwMode="auto">
          <a:xfrm>
            <a:off x="3984625" y="30702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5144" name="Rectangle 32">
            <a:extLst>
              <a:ext uri="{FF2B5EF4-FFF2-40B4-BE49-F238E27FC236}">
                <a16:creationId xmlns:a16="http://schemas.microsoft.com/office/drawing/2014/main" id="{6453E1E8-6071-4163-99A0-B1AC60C270A6}"/>
              </a:ext>
            </a:extLst>
          </p:cNvPr>
          <p:cNvSpPr>
            <a:spLocks noChangeArrowheads="1"/>
          </p:cNvSpPr>
          <p:nvPr/>
        </p:nvSpPr>
        <p:spPr bwMode="auto">
          <a:xfrm>
            <a:off x="1466850" y="3067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5145" name="Rectangle 33">
            <a:extLst>
              <a:ext uri="{FF2B5EF4-FFF2-40B4-BE49-F238E27FC236}">
                <a16:creationId xmlns:a16="http://schemas.microsoft.com/office/drawing/2014/main" id="{3AC86620-9D90-490A-9F6B-AABEAB2FFC48}"/>
              </a:ext>
            </a:extLst>
          </p:cNvPr>
          <p:cNvSpPr>
            <a:spLocks noChangeArrowheads="1"/>
          </p:cNvSpPr>
          <p:nvPr/>
        </p:nvSpPr>
        <p:spPr bwMode="auto">
          <a:xfrm>
            <a:off x="200025" y="3067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5146" name="Rectangle 34">
            <a:extLst>
              <a:ext uri="{FF2B5EF4-FFF2-40B4-BE49-F238E27FC236}">
                <a16:creationId xmlns:a16="http://schemas.microsoft.com/office/drawing/2014/main" id="{FB6A08C1-32D6-43E2-A58D-4E3BD21D53A6}"/>
              </a:ext>
            </a:extLst>
          </p:cNvPr>
          <p:cNvSpPr>
            <a:spLocks noChangeArrowheads="1"/>
          </p:cNvSpPr>
          <p:nvPr/>
        </p:nvSpPr>
        <p:spPr bwMode="auto">
          <a:xfrm>
            <a:off x="7748588" y="2243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5147" name="Rectangle 35">
            <a:extLst>
              <a:ext uri="{FF2B5EF4-FFF2-40B4-BE49-F238E27FC236}">
                <a16:creationId xmlns:a16="http://schemas.microsoft.com/office/drawing/2014/main" id="{94CE6872-1A2F-4368-8F5A-611B304DC0A4}"/>
              </a:ext>
            </a:extLst>
          </p:cNvPr>
          <p:cNvSpPr>
            <a:spLocks noChangeArrowheads="1"/>
          </p:cNvSpPr>
          <p:nvPr/>
        </p:nvSpPr>
        <p:spPr bwMode="auto">
          <a:xfrm>
            <a:off x="6488113" y="2243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5148" name="Rectangle 36">
            <a:extLst>
              <a:ext uri="{FF2B5EF4-FFF2-40B4-BE49-F238E27FC236}">
                <a16:creationId xmlns:a16="http://schemas.microsoft.com/office/drawing/2014/main" id="{5217697D-8349-4A4A-85CD-70C355A58A7E}"/>
              </a:ext>
            </a:extLst>
          </p:cNvPr>
          <p:cNvSpPr>
            <a:spLocks noChangeArrowheads="1"/>
          </p:cNvSpPr>
          <p:nvPr/>
        </p:nvSpPr>
        <p:spPr bwMode="auto">
          <a:xfrm>
            <a:off x="5233988" y="2243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5149" name="Rectangle 37">
            <a:extLst>
              <a:ext uri="{FF2B5EF4-FFF2-40B4-BE49-F238E27FC236}">
                <a16:creationId xmlns:a16="http://schemas.microsoft.com/office/drawing/2014/main" id="{EF90B61E-13EA-4052-9BF7-EAD5BE4C096B}"/>
              </a:ext>
            </a:extLst>
          </p:cNvPr>
          <p:cNvSpPr>
            <a:spLocks noChangeArrowheads="1"/>
          </p:cNvSpPr>
          <p:nvPr/>
        </p:nvSpPr>
        <p:spPr bwMode="auto">
          <a:xfrm>
            <a:off x="3984625" y="2243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5150" name="Rectangle 39">
            <a:extLst>
              <a:ext uri="{FF2B5EF4-FFF2-40B4-BE49-F238E27FC236}">
                <a16:creationId xmlns:a16="http://schemas.microsoft.com/office/drawing/2014/main" id="{DCF35B62-0CD0-4C81-9B99-ED997C9FBE77}"/>
              </a:ext>
            </a:extLst>
          </p:cNvPr>
          <p:cNvSpPr>
            <a:spLocks noChangeArrowheads="1"/>
          </p:cNvSpPr>
          <p:nvPr/>
        </p:nvSpPr>
        <p:spPr bwMode="auto">
          <a:xfrm>
            <a:off x="1466850" y="2239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5151" name="Rectangle 40">
            <a:extLst>
              <a:ext uri="{FF2B5EF4-FFF2-40B4-BE49-F238E27FC236}">
                <a16:creationId xmlns:a16="http://schemas.microsoft.com/office/drawing/2014/main" id="{39CD30D7-8579-4466-B163-B75F72320839}"/>
              </a:ext>
            </a:extLst>
          </p:cNvPr>
          <p:cNvSpPr>
            <a:spLocks noChangeArrowheads="1"/>
          </p:cNvSpPr>
          <p:nvPr/>
        </p:nvSpPr>
        <p:spPr bwMode="auto">
          <a:xfrm>
            <a:off x="200025" y="2239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5152" name="Rectangle 41">
            <a:extLst>
              <a:ext uri="{FF2B5EF4-FFF2-40B4-BE49-F238E27FC236}">
                <a16:creationId xmlns:a16="http://schemas.microsoft.com/office/drawing/2014/main" id="{02CBE697-0B5D-4792-8466-E835B2FFD602}"/>
              </a:ext>
            </a:extLst>
          </p:cNvPr>
          <p:cNvSpPr>
            <a:spLocks noChangeArrowheads="1"/>
          </p:cNvSpPr>
          <p:nvPr/>
        </p:nvSpPr>
        <p:spPr bwMode="auto">
          <a:xfrm>
            <a:off x="7748588" y="1416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5153" name="Rectangle 42">
            <a:extLst>
              <a:ext uri="{FF2B5EF4-FFF2-40B4-BE49-F238E27FC236}">
                <a16:creationId xmlns:a16="http://schemas.microsoft.com/office/drawing/2014/main" id="{BB3CB861-7E75-4F84-A3D0-7A3B80BFAF69}"/>
              </a:ext>
            </a:extLst>
          </p:cNvPr>
          <p:cNvSpPr>
            <a:spLocks noChangeArrowheads="1"/>
          </p:cNvSpPr>
          <p:nvPr/>
        </p:nvSpPr>
        <p:spPr bwMode="auto">
          <a:xfrm>
            <a:off x="5233988" y="1416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5154" name="Rectangle 43">
            <a:extLst>
              <a:ext uri="{FF2B5EF4-FFF2-40B4-BE49-F238E27FC236}">
                <a16:creationId xmlns:a16="http://schemas.microsoft.com/office/drawing/2014/main" id="{A29EF5F1-6B5F-4213-A147-7D06B1A35F1F}"/>
              </a:ext>
            </a:extLst>
          </p:cNvPr>
          <p:cNvSpPr>
            <a:spLocks noChangeArrowheads="1"/>
          </p:cNvSpPr>
          <p:nvPr/>
        </p:nvSpPr>
        <p:spPr bwMode="auto">
          <a:xfrm>
            <a:off x="3984625" y="1416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5155" name="Rectangle 44">
            <a:extLst>
              <a:ext uri="{FF2B5EF4-FFF2-40B4-BE49-F238E27FC236}">
                <a16:creationId xmlns:a16="http://schemas.microsoft.com/office/drawing/2014/main" id="{A23FCCF9-B4FA-4E45-917C-F56EF61FE25B}"/>
              </a:ext>
            </a:extLst>
          </p:cNvPr>
          <p:cNvSpPr>
            <a:spLocks noChangeArrowheads="1"/>
          </p:cNvSpPr>
          <p:nvPr/>
        </p:nvSpPr>
        <p:spPr bwMode="auto">
          <a:xfrm>
            <a:off x="2725738" y="1416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5156" name="Rectangle 17">
            <a:extLst>
              <a:ext uri="{FF2B5EF4-FFF2-40B4-BE49-F238E27FC236}">
                <a16:creationId xmlns:a16="http://schemas.microsoft.com/office/drawing/2014/main" id="{AA82A16D-8D8F-41AC-B50B-4D8A92FC67D4}"/>
              </a:ext>
            </a:extLst>
          </p:cNvPr>
          <p:cNvSpPr>
            <a:spLocks noChangeArrowheads="1"/>
          </p:cNvSpPr>
          <p:nvPr/>
        </p:nvSpPr>
        <p:spPr bwMode="auto">
          <a:xfrm>
            <a:off x="2725738" y="47244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5157" name="Rectangle 24">
            <a:extLst>
              <a:ext uri="{FF2B5EF4-FFF2-40B4-BE49-F238E27FC236}">
                <a16:creationId xmlns:a16="http://schemas.microsoft.com/office/drawing/2014/main" id="{4F499880-7407-47A7-9BD1-1CC2CDD8BADC}"/>
              </a:ext>
            </a:extLst>
          </p:cNvPr>
          <p:cNvSpPr>
            <a:spLocks noChangeArrowheads="1"/>
          </p:cNvSpPr>
          <p:nvPr/>
        </p:nvSpPr>
        <p:spPr bwMode="auto">
          <a:xfrm>
            <a:off x="2725738" y="38973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5158" name="Rectangle 31">
            <a:extLst>
              <a:ext uri="{FF2B5EF4-FFF2-40B4-BE49-F238E27FC236}">
                <a16:creationId xmlns:a16="http://schemas.microsoft.com/office/drawing/2014/main" id="{91BF3F29-EEA1-409F-9455-01B87AFE5D6F}"/>
              </a:ext>
            </a:extLst>
          </p:cNvPr>
          <p:cNvSpPr>
            <a:spLocks noChangeArrowheads="1"/>
          </p:cNvSpPr>
          <p:nvPr/>
        </p:nvSpPr>
        <p:spPr bwMode="auto">
          <a:xfrm>
            <a:off x="2725738" y="30702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5159" name="Rectangle 38">
            <a:extLst>
              <a:ext uri="{FF2B5EF4-FFF2-40B4-BE49-F238E27FC236}">
                <a16:creationId xmlns:a16="http://schemas.microsoft.com/office/drawing/2014/main" id="{741989B3-F640-4BB9-A951-14C145B48BA4}"/>
              </a:ext>
            </a:extLst>
          </p:cNvPr>
          <p:cNvSpPr>
            <a:spLocks noChangeArrowheads="1"/>
          </p:cNvSpPr>
          <p:nvPr/>
        </p:nvSpPr>
        <p:spPr bwMode="auto">
          <a:xfrm>
            <a:off x="2725738" y="2243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5160" name="Rectangle 45">
            <a:extLst>
              <a:ext uri="{FF2B5EF4-FFF2-40B4-BE49-F238E27FC236}">
                <a16:creationId xmlns:a16="http://schemas.microsoft.com/office/drawing/2014/main" id="{C97FF914-4124-472D-968A-6BF831C40B09}"/>
              </a:ext>
            </a:extLst>
          </p:cNvPr>
          <p:cNvSpPr>
            <a:spLocks noChangeArrowheads="1"/>
          </p:cNvSpPr>
          <p:nvPr/>
        </p:nvSpPr>
        <p:spPr bwMode="auto">
          <a:xfrm>
            <a:off x="1466850" y="1412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5161" name="Rectangle 13">
            <a:extLst>
              <a:ext uri="{FF2B5EF4-FFF2-40B4-BE49-F238E27FC236}">
                <a16:creationId xmlns:a16="http://schemas.microsoft.com/office/drawing/2014/main" id="{607478E8-534D-4EE0-9DD5-F007FAF786C1}"/>
              </a:ext>
            </a:extLst>
          </p:cNvPr>
          <p:cNvSpPr>
            <a:spLocks noChangeArrowheads="1"/>
          </p:cNvSpPr>
          <p:nvPr/>
        </p:nvSpPr>
        <p:spPr bwMode="auto">
          <a:xfrm>
            <a:off x="6494463" y="4724400"/>
            <a:ext cx="12715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5162" name="Rectangle 15">
            <a:extLst>
              <a:ext uri="{FF2B5EF4-FFF2-40B4-BE49-F238E27FC236}">
                <a16:creationId xmlns:a16="http://schemas.microsoft.com/office/drawing/2014/main" id="{1F0E78D9-F119-428C-94EA-9E52D090980F}"/>
              </a:ext>
            </a:extLst>
          </p:cNvPr>
          <p:cNvSpPr>
            <a:spLocks noChangeArrowheads="1"/>
          </p:cNvSpPr>
          <p:nvPr/>
        </p:nvSpPr>
        <p:spPr bwMode="auto">
          <a:xfrm>
            <a:off x="5233988" y="47244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5163" name="Rectangle 46">
            <a:extLst>
              <a:ext uri="{FF2B5EF4-FFF2-40B4-BE49-F238E27FC236}">
                <a16:creationId xmlns:a16="http://schemas.microsoft.com/office/drawing/2014/main" id="{9CF5B73E-3002-4F22-ACB2-D42D18F3CF71}"/>
              </a:ext>
            </a:extLst>
          </p:cNvPr>
          <p:cNvSpPr>
            <a:spLocks noChangeArrowheads="1"/>
          </p:cNvSpPr>
          <p:nvPr/>
        </p:nvSpPr>
        <p:spPr bwMode="auto">
          <a:xfrm>
            <a:off x="200025" y="1412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31</a:t>
            </a:r>
            <a:endParaRPr lang="en-US" altLang="en-US" sz="1600" b="0"/>
          </a:p>
        </p:txBody>
      </p:sp>
      <p:sp>
        <p:nvSpPr>
          <p:cNvPr id="5164" name="Rectangle 47">
            <a:extLst>
              <a:ext uri="{FF2B5EF4-FFF2-40B4-BE49-F238E27FC236}">
                <a16:creationId xmlns:a16="http://schemas.microsoft.com/office/drawing/2014/main" id="{9C2D12B2-DECE-4D09-91CD-243320861D6E}"/>
              </a:ext>
            </a:extLst>
          </p:cNvPr>
          <p:cNvSpPr>
            <a:spLocks noChangeArrowheads="1"/>
          </p:cNvSpPr>
          <p:nvPr/>
        </p:nvSpPr>
        <p:spPr bwMode="auto">
          <a:xfrm>
            <a:off x="7761288" y="47244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a:t>
            </a:r>
            <a:endParaRPr lang="en-US" altLang="en-US" sz="1600" b="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D492ADCD-D234-4231-B5F3-725D144C456E}"/>
              </a:ext>
            </a:extLst>
          </p:cNvPr>
          <p:cNvSpPr>
            <a:spLocks noChangeArrowheads="1"/>
          </p:cNvSpPr>
          <p:nvPr/>
        </p:nvSpPr>
        <p:spPr bwMode="auto">
          <a:xfrm>
            <a:off x="188913" y="962025"/>
            <a:ext cx="1258887"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7171" name="Rectangle 3">
            <a:extLst>
              <a:ext uri="{FF2B5EF4-FFF2-40B4-BE49-F238E27FC236}">
                <a16:creationId xmlns:a16="http://schemas.microsoft.com/office/drawing/2014/main" id="{0529454F-B986-492A-B04B-9238EBC41C34}"/>
              </a:ext>
            </a:extLst>
          </p:cNvPr>
          <p:cNvSpPr>
            <a:spLocks noChangeArrowheads="1"/>
          </p:cNvSpPr>
          <p:nvPr/>
        </p:nvSpPr>
        <p:spPr bwMode="auto">
          <a:xfrm>
            <a:off x="7731125" y="963613"/>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7172" name="Rectangle 4">
            <a:extLst>
              <a:ext uri="{FF2B5EF4-FFF2-40B4-BE49-F238E27FC236}">
                <a16:creationId xmlns:a16="http://schemas.microsoft.com/office/drawing/2014/main" id="{141D679E-6E94-4A15-9DC4-B15C9C0DAA00}"/>
              </a:ext>
            </a:extLst>
          </p:cNvPr>
          <p:cNvSpPr>
            <a:spLocks noChangeArrowheads="1"/>
          </p:cNvSpPr>
          <p:nvPr/>
        </p:nvSpPr>
        <p:spPr bwMode="auto">
          <a:xfrm>
            <a:off x="6472238" y="963613"/>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7173" name="Rectangle 5">
            <a:extLst>
              <a:ext uri="{FF2B5EF4-FFF2-40B4-BE49-F238E27FC236}">
                <a16:creationId xmlns:a16="http://schemas.microsoft.com/office/drawing/2014/main" id="{C5FBD75A-019C-4BC0-B14D-4E29D278E349}"/>
              </a:ext>
            </a:extLst>
          </p:cNvPr>
          <p:cNvSpPr>
            <a:spLocks noChangeArrowheads="1"/>
          </p:cNvSpPr>
          <p:nvPr/>
        </p:nvSpPr>
        <p:spPr bwMode="auto">
          <a:xfrm>
            <a:off x="5213350" y="963613"/>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7174" name="Rectangle 6">
            <a:extLst>
              <a:ext uri="{FF2B5EF4-FFF2-40B4-BE49-F238E27FC236}">
                <a16:creationId xmlns:a16="http://schemas.microsoft.com/office/drawing/2014/main" id="{C13E70CC-26C6-43BD-9F61-A5EBDC6679A7}"/>
              </a:ext>
            </a:extLst>
          </p:cNvPr>
          <p:cNvSpPr>
            <a:spLocks noChangeArrowheads="1"/>
          </p:cNvSpPr>
          <p:nvPr/>
        </p:nvSpPr>
        <p:spPr bwMode="auto">
          <a:xfrm>
            <a:off x="3954463" y="963613"/>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7175" name="Rectangle 7">
            <a:extLst>
              <a:ext uri="{FF2B5EF4-FFF2-40B4-BE49-F238E27FC236}">
                <a16:creationId xmlns:a16="http://schemas.microsoft.com/office/drawing/2014/main" id="{D6CDC994-A25C-449F-BC8D-67144DBC1C9B}"/>
              </a:ext>
            </a:extLst>
          </p:cNvPr>
          <p:cNvSpPr>
            <a:spLocks noChangeArrowheads="1"/>
          </p:cNvSpPr>
          <p:nvPr/>
        </p:nvSpPr>
        <p:spPr bwMode="auto">
          <a:xfrm>
            <a:off x="2695575" y="963613"/>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7176" name="Rectangle 8">
            <a:extLst>
              <a:ext uri="{FF2B5EF4-FFF2-40B4-BE49-F238E27FC236}">
                <a16:creationId xmlns:a16="http://schemas.microsoft.com/office/drawing/2014/main" id="{D9C79291-8A0F-4E14-80FE-8ED84269EAEA}"/>
              </a:ext>
            </a:extLst>
          </p:cNvPr>
          <p:cNvSpPr>
            <a:spLocks noChangeArrowheads="1"/>
          </p:cNvSpPr>
          <p:nvPr/>
        </p:nvSpPr>
        <p:spPr bwMode="auto">
          <a:xfrm>
            <a:off x="1436688" y="963613"/>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t>Mon</a:t>
            </a:r>
          </a:p>
        </p:txBody>
      </p:sp>
      <p:sp>
        <p:nvSpPr>
          <p:cNvPr id="7177" name="Rectangle 9">
            <a:extLst>
              <a:ext uri="{FF2B5EF4-FFF2-40B4-BE49-F238E27FC236}">
                <a16:creationId xmlns:a16="http://schemas.microsoft.com/office/drawing/2014/main" id="{783E13AC-21E6-4E5A-9FAE-313BAB336978}"/>
              </a:ext>
            </a:extLst>
          </p:cNvPr>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2000"/>
              <a:t>February 2024</a:t>
            </a:r>
          </a:p>
        </p:txBody>
      </p:sp>
      <p:sp>
        <p:nvSpPr>
          <p:cNvPr id="7178" name="Rectangle 102">
            <a:extLst>
              <a:ext uri="{FF2B5EF4-FFF2-40B4-BE49-F238E27FC236}">
                <a16:creationId xmlns:a16="http://schemas.microsoft.com/office/drawing/2014/main" id="{A90FA54F-4A64-4EBE-95C7-52267989BC48}"/>
              </a:ext>
            </a:extLst>
          </p:cNvPr>
          <p:cNvSpPr>
            <a:spLocks noChangeArrowheads="1"/>
          </p:cNvSpPr>
          <p:nvPr/>
        </p:nvSpPr>
        <p:spPr bwMode="auto">
          <a:xfrm>
            <a:off x="3976688" y="47339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7179" name="Rectangle 101">
            <a:extLst>
              <a:ext uri="{FF2B5EF4-FFF2-40B4-BE49-F238E27FC236}">
                <a16:creationId xmlns:a16="http://schemas.microsoft.com/office/drawing/2014/main" id="{570A9460-A4B0-4CF1-BE86-EA925D307414}"/>
              </a:ext>
            </a:extLst>
          </p:cNvPr>
          <p:cNvSpPr>
            <a:spLocks noChangeArrowheads="1"/>
          </p:cNvSpPr>
          <p:nvPr/>
        </p:nvSpPr>
        <p:spPr bwMode="auto">
          <a:xfrm>
            <a:off x="2717800" y="47339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7180" name="Rectangle 100">
            <a:extLst>
              <a:ext uri="{FF2B5EF4-FFF2-40B4-BE49-F238E27FC236}">
                <a16:creationId xmlns:a16="http://schemas.microsoft.com/office/drawing/2014/main" id="{FABF3612-1D71-4209-8B99-3BA7CE80FACA}"/>
              </a:ext>
            </a:extLst>
          </p:cNvPr>
          <p:cNvSpPr>
            <a:spLocks noChangeArrowheads="1"/>
          </p:cNvSpPr>
          <p:nvPr/>
        </p:nvSpPr>
        <p:spPr bwMode="auto">
          <a:xfrm>
            <a:off x="1454150" y="47386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7181" name="Rectangle 99">
            <a:extLst>
              <a:ext uri="{FF2B5EF4-FFF2-40B4-BE49-F238E27FC236}">
                <a16:creationId xmlns:a16="http://schemas.microsoft.com/office/drawing/2014/main" id="{E1B7EDBB-7EB4-4212-A222-BAFB03F083D0}"/>
              </a:ext>
            </a:extLst>
          </p:cNvPr>
          <p:cNvSpPr>
            <a:spLocks noChangeArrowheads="1"/>
          </p:cNvSpPr>
          <p:nvPr/>
        </p:nvSpPr>
        <p:spPr bwMode="auto">
          <a:xfrm>
            <a:off x="185738" y="4711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7182" name="Rectangle 98">
            <a:extLst>
              <a:ext uri="{FF2B5EF4-FFF2-40B4-BE49-F238E27FC236}">
                <a16:creationId xmlns:a16="http://schemas.microsoft.com/office/drawing/2014/main" id="{96E45AEF-3E64-4031-96ED-B88941F72C2F}"/>
              </a:ext>
            </a:extLst>
          </p:cNvPr>
          <p:cNvSpPr>
            <a:spLocks noChangeArrowheads="1"/>
          </p:cNvSpPr>
          <p:nvPr/>
        </p:nvSpPr>
        <p:spPr bwMode="auto">
          <a:xfrm>
            <a:off x="7740650" y="38925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7183" name="Rectangle 97">
            <a:extLst>
              <a:ext uri="{FF2B5EF4-FFF2-40B4-BE49-F238E27FC236}">
                <a16:creationId xmlns:a16="http://schemas.microsoft.com/office/drawing/2014/main" id="{07E0E43F-AA14-4011-A9B2-81EE8EF51207}"/>
              </a:ext>
            </a:extLst>
          </p:cNvPr>
          <p:cNvSpPr>
            <a:spLocks noChangeArrowheads="1"/>
          </p:cNvSpPr>
          <p:nvPr/>
        </p:nvSpPr>
        <p:spPr bwMode="auto">
          <a:xfrm>
            <a:off x="6489700" y="38925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7184" name="Rectangle 96">
            <a:extLst>
              <a:ext uri="{FF2B5EF4-FFF2-40B4-BE49-F238E27FC236}">
                <a16:creationId xmlns:a16="http://schemas.microsoft.com/office/drawing/2014/main" id="{1405E92D-4CC9-4356-90FD-96BFBC9D4D4E}"/>
              </a:ext>
            </a:extLst>
          </p:cNvPr>
          <p:cNvSpPr>
            <a:spLocks noChangeArrowheads="1"/>
          </p:cNvSpPr>
          <p:nvPr/>
        </p:nvSpPr>
        <p:spPr bwMode="auto">
          <a:xfrm>
            <a:off x="5235575" y="38925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7185" name="Rectangle 95">
            <a:extLst>
              <a:ext uri="{FF2B5EF4-FFF2-40B4-BE49-F238E27FC236}">
                <a16:creationId xmlns:a16="http://schemas.microsoft.com/office/drawing/2014/main" id="{D1A817D0-8C17-424A-91FD-ABD184D187E5}"/>
              </a:ext>
            </a:extLst>
          </p:cNvPr>
          <p:cNvSpPr>
            <a:spLocks noChangeArrowheads="1"/>
          </p:cNvSpPr>
          <p:nvPr/>
        </p:nvSpPr>
        <p:spPr bwMode="auto">
          <a:xfrm>
            <a:off x="3976688" y="39068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7186" name="Rectangle 94">
            <a:extLst>
              <a:ext uri="{FF2B5EF4-FFF2-40B4-BE49-F238E27FC236}">
                <a16:creationId xmlns:a16="http://schemas.microsoft.com/office/drawing/2014/main" id="{E44841F8-1D30-4499-BAFC-C8EC35A9608E}"/>
              </a:ext>
            </a:extLst>
          </p:cNvPr>
          <p:cNvSpPr>
            <a:spLocks noChangeArrowheads="1"/>
          </p:cNvSpPr>
          <p:nvPr/>
        </p:nvSpPr>
        <p:spPr bwMode="auto">
          <a:xfrm>
            <a:off x="2717800" y="39068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7187" name="Rectangle 93">
            <a:extLst>
              <a:ext uri="{FF2B5EF4-FFF2-40B4-BE49-F238E27FC236}">
                <a16:creationId xmlns:a16="http://schemas.microsoft.com/office/drawing/2014/main" id="{58098ABC-69B5-46A7-A279-6229911AF80A}"/>
              </a:ext>
            </a:extLst>
          </p:cNvPr>
          <p:cNvSpPr>
            <a:spLocks noChangeArrowheads="1"/>
          </p:cNvSpPr>
          <p:nvPr/>
        </p:nvSpPr>
        <p:spPr bwMode="auto">
          <a:xfrm>
            <a:off x="1454150" y="39116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7188" name="Rectangle 92">
            <a:extLst>
              <a:ext uri="{FF2B5EF4-FFF2-40B4-BE49-F238E27FC236}">
                <a16:creationId xmlns:a16="http://schemas.microsoft.com/office/drawing/2014/main" id="{006FF7CF-1F44-476E-9919-760E67794A43}"/>
              </a:ext>
            </a:extLst>
          </p:cNvPr>
          <p:cNvSpPr>
            <a:spLocks noChangeArrowheads="1"/>
          </p:cNvSpPr>
          <p:nvPr/>
        </p:nvSpPr>
        <p:spPr bwMode="auto">
          <a:xfrm>
            <a:off x="185738" y="38846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7189" name="Rectangle 91">
            <a:extLst>
              <a:ext uri="{FF2B5EF4-FFF2-40B4-BE49-F238E27FC236}">
                <a16:creationId xmlns:a16="http://schemas.microsoft.com/office/drawing/2014/main" id="{BBF49020-B8FE-4D55-BC75-4F05CEE6EEF7}"/>
              </a:ext>
            </a:extLst>
          </p:cNvPr>
          <p:cNvSpPr>
            <a:spLocks noChangeArrowheads="1"/>
          </p:cNvSpPr>
          <p:nvPr/>
        </p:nvSpPr>
        <p:spPr bwMode="auto">
          <a:xfrm>
            <a:off x="7740650" y="30654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7190" name="Rectangle 90">
            <a:extLst>
              <a:ext uri="{FF2B5EF4-FFF2-40B4-BE49-F238E27FC236}">
                <a16:creationId xmlns:a16="http://schemas.microsoft.com/office/drawing/2014/main" id="{612F2303-9D2C-4ED8-A330-6543299D4BCA}"/>
              </a:ext>
            </a:extLst>
          </p:cNvPr>
          <p:cNvSpPr>
            <a:spLocks noChangeArrowheads="1"/>
          </p:cNvSpPr>
          <p:nvPr/>
        </p:nvSpPr>
        <p:spPr bwMode="auto">
          <a:xfrm>
            <a:off x="6489700" y="30654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7191" name="Rectangle 89">
            <a:extLst>
              <a:ext uri="{FF2B5EF4-FFF2-40B4-BE49-F238E27FC236}">
                <a16:creationId xmlns:a16="http://schemas.microsoft.com/office/drawing/2014/main" id="{80BF02B3-1C19-4C9A-BDD5-C34FD4FF8650}"/>
              </a:ext>
            </a:extLst>
          </p:cNvPr>
          <p:cNvSpPr>
            <a:spLocks noChangeArrowheads="1"/>
          </p:cNvSpPr>
          <p:nvPr/>
        </p:nvSpPr>
        <p:spPr bwMode="auto">
          <a:xfrm>
            <a:off x="5235575" y="30654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7192" name="Rectangle 88">
            <a:extLst>
              <a:ext uri="{FF2B5EF4-FFF2-40B4-BE49-F238E27FC236}">
                <a16:creationId xmlns:a16="http://schemas.microsoft.com/office/drawing/2014/main" id="{23F1C331-C171-4E57-A603-E6A0FD927773}"/>
              </a:ext>
            </a:extLst>
          </p:cNvPr>
          <p:cNvSpPr>
            <a:spLocks noChangeArrowheads="1"/>
          </p:cNvSpPr>
          <p:nvPr/>
        </p:nvSpPr>
        <p:spPr bwMode="auto">
          <a:xfrm>
            <a:off x="3976688" y="30797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7193" name="Rectangle 87">
            <a:extLst>
              <a:ext uri="{FF2B5EF4-FFF2-40B4-BE49-F238E27FC236}">
                <a16:creationId xmlns:a16="http://schemas.microsoft.com/office/drawing/2014/main" id="{B8112BD9-BDEB-4CFF-B7C2-611C41F5DD6C}"/>
              </a:ext>
            </a:extLst>
          </p:cNvPr>
          <p:cNvSpPr>
            <a:spLocks noChangeArrowheads="1"/>
          </p:cNvSpPr>
          <p:nvPr/>
        </p:nvSpPr>
        <p:spPr bwMode="auto">
          <a:xfrm>
            <a:off x="2717800" y="30797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7194" name="Rectangle 86">
            <a:extLst>
              <a:ext uri="{FF2B5EF4-FFF2-40B4-BE49-F238E27FC236}">
                <a16:creationId xmlns:a16="http://schemas.microsoft.com/office/drawing/2014/main" id="{A23EF54C-C353-4765-844E-50100D01306A}"/>
              </a:ext>
            </a:extLst>
          </p:cNvPr>
          <p:cNvSpPr>
            <a:spLocks noChangeArrowheads="1"/>
          </p:cNvSpPr>
          <p:nvPr/>
        </p:nvSpPr>
        <p:spPr bwMode="auto">
          <a:xfrm>
            <a:off x="1454150" y="30845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7195" name="Rectangle 85">
            <a:extLst>
              <a:ext uri="{FF2B5EF4-FFF2-40B4-BE49-F238E27FC236}">
                <a16:creationId xmlns:a16="http://schemas.microsoft.com/office/drawing/2014/main" id="{546BF3C8-EC9C-46AA-8E76-BEF29C4405FB}"/>
              </a:ext>
            </a:extLst>
          </p:cNvPr>
          <p:cNvSpPr>
            <a:spLocks noChangeArrowheads="1"/>
          </p:cNvSpPr>
          <p:nvPr/>
        </p:nvSpPr>
        <p:spPr bwMode="auto">
          <a:xfrm>
            <a:off x="185738" y="30575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7196" name="Rectangle 84">
            <a:extLst>
              <a:ext uri="{FF2B5EF4-FFF2-40B4-BE49-F238E27FC236}">
                <a16:creationId xmlns:a16="http://schemas.microsoft.com/office/drawing/2014/main" id="{E88A76CC-EED4-4A82-8F5F-C9ED402A7130}"/>
              </a:ext>
            </a:extLst>
          </p:cNvPr>
          <p:cNvSpPr>
            <a:spLocks noChangeArrowheads="1"/>
          </p:cNvSpPr>
          <p:nvPr/>
        </p:nvSpPr>
        <p:spPr bwMode="auto">
          <a:xfrm>
            <a:off x="7740650" y="22383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7197" name="Rectangle 83">
            <a:extLst>
              <a:ext uri="{FF2B5EF4-FFF2-40B4-BE49-F238E27FC236}">
                <a16:creationId xmlns:a16="http://schemas.microsoft.com/office/drawing/2014/main" id="{882D3469-0D8D-4248-9901-49372D59826E}"/>
              </a:ext>
            </a:extLst>
          </p:cNvPr>
          <p:cNvSpPr>
            <a:spLocks noChangeArrowheads="1"/>
          </p:cNvSpPr>
          <p:nvPr/>
        </p:nvSpPr>
        <p:spPr bwMode="auto">
          <a:xfrm>
            <a:off x="6489700" y="22383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7198" name="Rectangle 82">
            <a:extLst>
              <a:ext uri="{FF2B5EF4-FFF2-40B4-BE49-F238E27FC236}">
                <a16:creationId xmlns:a16="http://schemas.microsoft.com/office/drawing/2014/main" id="{ECD7DF1E-2F18-4DAB-9C69-7D7B6BFAADD3}"/>
              </a:ext>
            </a:extLst>
          </p:cNvPr>
          <p:cNvSpPr>
            <a:spLocks noChangeArrowheads="1"/>
          </p:cNvSpPr>
          <p:nvPr/>
        </p:nvSpPr>
        <p:spPr bwMode="auto">
          <a:xfrm>
            <a:off x="5235575" y="22383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7199" name="Rectangle 81">
            <a:extLst>
              <a:ext uri="{FF2B5EF4-FFF2-40B4-BE49-F238E27FC236}">
                <a16:creationId xmlns:a16="http://schemas.microsoft.com/office/drawing/2014/main" id="{9FEF5D0E-8476-435E-88FF-052F25537F83}"/>
              </a:ext>
            </a:extLst>
          </p:cNvPr>
          <p:cNvSpPr>
            <a:spLocks noChangeArrowheads="1"/>
          </p:cNvSpPr>
          <p:nvPr/>
        </p:nvSpPr>
        <p:spPr bwMode="auto">
          <a:xfrm>
            <a:off x="3976688" y="22526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7200" name="Rectangle 80">
            <a:extLst>
              <a:ext uri="{FF2B5EF4-FFF2-40B4-BE49-F238E27FC236}">
                <a16:creationId xmlns:a16="http://schemas.microsoft.com/office/drawing/2014/main" id="{D7FA987F-5847-40B1-9A97-D823AAB37F49}"/>
              </a:ext>
            </a:extLst>
          </p:cNvPr>
          <p:cNvSpPr>
            <a:spLocks noChangeArrowheads="1"/>
          </p:cNvSpPr>
          <p:nvPr/>
        </p:nvSpPr>
        <p:spPr bwMode="auto">
          <a:xfrm>
            <a:off x="2717800" y="22526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7201" name="Rectangle 79">
            <a:extLst>
              <a:ext uri="{FF2B5EF4-FFF2-40B4-BE49-F238E27FC236}">
                <a16:creationId xmlns:a16="http://schemas.microsoft.com/office/drawing/2014/main" id="{EEACBB4C-07FB-4C9A-8E51-75195D07F0B7}"/>
              </a:ext>
            </a:extLst>
          </p:cNvPr>
          <p:cNvSpPr>
            <a:spLocks noChangeArrowheads="1"/>
          </p:cNvSpPr>
          <p:nvPr/>
        </p:nvSpPr>
        <p:spPr bwMode="auto">
          <a:xfrm>
            <a:off x="1454150" y="22574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7202" name="Rectangle 78">
            <a:extLst>
              <a:ext uri="{FF2B5EF4-FFF2-40B4-BE49-F238E27FC236}">
                <a16:creationId xmlns:a16="http://schemas.microsoft.com/office/drawing/2014/main" id="{7566EC7D-974C-442F-9BC6-5EF2667EBF15}"/>
              </a:ext>
            </a:extLst>
          </p:cNvPr>
          <p:cNvSpPr>
            <a:spLocks noChangeArrowheads="1"/>
          </p:cNvSpPr>
          <p:nvPr/>
        </p:nvSpPr>
        <p:spPr bwMode="auto">
          <a:xfrm>
            <a:off x="185738" y="22304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7203" name="Rectangle 77">
            <a:extLst>
              <a:ext uri="{FF2B5EF4-FFF2-40B4-BE49-F238E27FC236}">
                <a16:creationId xmlns:a16="http://schemas.microsoft.com/office/drawing/2014/main" id="{E1FED287-AE7D-4208-AA3C-E5C1FDC2CD46}"/>
              </a:ext>
            </a:extLst>
          </p:cNvPr>
          <p:cNvSpPr>
            <a:spLocks noChangeArrowheads="1"/>
          </p:cNvSpPr>
          <p:nvPr/>
        </p:nvSpPr>
        <p:spPr bwMode="auto">
          <a:xfrm>
            <a:off x="7727950" y="14112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7204" name="Rectangle 76">
            <a:extLst>
              <a:ext uri="{FF2B5EF4-FFF2-40B4-BE49-F238E27FC236}">
                <a16:creationId xmlns:a16="http://schemas.microsoft.com/office/drawing/2014/main" id="{93A5ECFE-3E24-44DC-A25B-BEFCA5D803E7}"/>
              </a:ext>
            </a:extLst>
          </p:cNvPr>
          <p:cNvSpPr>
            <a:spLocks noChangeArrowheads="1"/>
          </p:cNvSpPr>
          <p:nvPr/>
        </p:nvSpPr>
        <p:spPr bwMode="auto">
          <a:xfrm>
            <a:off x="6477000" y="14112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7205" name="Rectangle 75">
            <a:extLst>
              <a:ext uri="{FF2B5EF4-FFF2-40B4-BE49-F238E27FC236}">
                <a16:creationId xmlns:a16="http://schemas.microsoft.com/office/drawing/2014/main" id="{348B60D6-F7B3-4A91-BD7B-0A0C989F1A18}"/>
              </a:ext>
            </a:extLst>
          </p:cNvPr>
          <p:cNvSpPr>
            <a:spLocks noChangeArrowheads="1"/>
          </p:cNvSpPr>
          <p:nvPr/>
        </p:nvSpPr>
        <p:spPr bwMode="auto">
          <a:xfrm>
            <a:off x="5222875" y="14112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7206" name="Rectangle 13">
            <a:extLst>
              <a:ext uri="{FF2B5EF4-FFF2-40B4-BE49-F238E27FC236}">
                <a16:creationId xmlns:a16="http://schemas.microsoft.com/office/drawing/2014/main" id="{6D93A1B2-34E8-481C-A7FE-7DECDDF0AC2D}"/>
              </a:ext>
            </a:extLst>
          </p:cNvPr>
          <p:cNvSpPr>
            <a:spLocks noChangeArrowheads="1"/>
          </p:cNvSpPr>
          <p:nvPr/>
        </p:nvSpPr>
        <p:spPr bwMode="auto">
          <a:xfrm>
            <a:off x="7762875" y="4716463"/>
            <a:ext cx="12715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7207" name="Rectangle 15">
            <a:extLst>
              <a:ext uri="{FF2B5EF4-FFF2-40B4-BE49-F238E27FC236}">
                <a16:creationId xmlns:a16="http://schemas.microsoft.com/office/drawing/2014/main" id="{2AD40AC3-ACB6-4098-8822-E11D9B418CD0}"/>
              </a:ext>
            </a:extLst>
          </p:cNvPr>
          <p:cNvSpPr>
            <a:spLocks noChangeArrowheads="1"/>
          </p:cNvSpPr>
          <p:nvPr/>
        </p:nvSpPr>
        <p:spPr bwMode="auto">
          <a:xfrm>
            <a:off x="6502400" y="47164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7208" name="Rectangle 46">
            <a:extLst>
              <a:ext uri="{FF2B5EF4-FFF2-40B4-BE49-F238E27FC236}">
                <a16:creationId xmlns:a16="http://schemas.microsoft.com/office/drawing/2014/main" id="{3A5E2561-61AC-47CB-AE86-CEA75F71E155}"/>
              </a:ext>
            </a:extLst>
          </p:cNvPr>
          <p:cNvSpPr>
            <a:spLocks noChangeArrowheads="1"/>
          </p:cNvSpPr>
          <p:nvPr/>
        </p:nvSpPr>
        <p:spPr bwMode="auto">
          <a:xfrm>
            <a:off x="5240338" y="47164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7209" name="Rectangle 47">
            <a:extLst>
              <a:ext uri="{FF2B5EF4-FFF2-40B4-BE49-F238E27FC236}">
                <a16:creationId xmlns:a16="http://schemas.microsoft.com/office/drawing/2014/main" id="{1E78F1A2-CB22-4ED3-B094-E4E884D4E14C}"/>
              </a:ext>
            </a:extLst>
          </p:cNvPr>
          <p:cNvSpPr>
            <a:spLocks noChangeArrowheads="1"/>
          </p:cNvSpPr>
          <p:nvPr/>
        </p:nvSpPr>
        <p:spPr bwMode="auto">
          <a:xfrm>
            <a:off x="185738" y="14065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a:t>
            </a:r>
            <a:endParaRPr lang="en-US" altLang="en-US" sz="1600" b="0"/>
          </a:p>
        </p:txBody>
      </p:sp>
      <p:sp>
        <p:nvSpPr>
          <p:cNvPr id="7210" name="Rectangle 47">
            <a:extLst>
              <a:ext uri="{FF2B5EF4-FFF2-40B4-BE49-F238E27FC236}">
                <a16:creationId xmlns:a16="http://schemas.microsoft.com/office/drawing/2014/main" id="{622838D8-D6F6-4BB2-A84F-184F8B7D3D89}"/>
              </a:ext>
            </a:extLst>
          </p:cNvPr>
          <p:cNvSpPr>
            <a:spLocks noChangeArrowheads="1"/>
          </p:cNvSpPr>
          <p:nvPr/>
        </p:nvSpPr>
        <p:spPr bwMode="auto">
          <a:xfrm>
            <a:off x="1449388" y="1411288"/>
            <a:ext cx="1258887" cy="850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29</a:t>
            </a:r>
            <a:endParaRPr lang="en-US" altLang="en-US" sz="1600" b="0"/>
          </a:p>
        </p:txBody>
      </p:sp>
      <p:sp>
        <p:nvSpPr>
          <p:cNvPr id="7211" name="Rectangle 46">
            <a:extLst>
              <a:ext uri="{FF2B5EF4-FFF2-40B4-BE49-F238E27FC236}">
                <a16:creationId xmlns:a16="http://schemas.microsoft.com/office/drawing/2014/main" id="{4ECE764D-A3E6-4CEA-B611-6B8B08F28062}"/>
              </a:ext>
            </a:extLst>
          </p:cNvPr>
          <p:cNvSpPr>
            <a:spLocks noChangeArrowheads="1"/>
          </p:cNvSpPr>
          <p:nvPr/>
        </p:nvSpPr>
        <p:spPr bwMode="auto">
          <a:xfrm>
            <a:off x="2706688" y="1412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7212" name="Rectangle 47">
            <a:extLst>
              <a:ext uri="{FF2B5EF4-FFF2-40B4-BE49-F238E27FC236}">
                <a16:creationId xmlns:a16="http://schemas.microsoft.com/office/drawing/2014/main" id="{48F6CB31-4760-4988-8A8A-411A404B515C}"/>
              </a:ext>
            </a:extLst>
          </p:cNvPr>
          <p:cNvSpPr>
            <a:spLocks noChangeArrowheads="1"/>
          </p:cNvSpPr>
          <p:nvPr/>
        </p:nvSpPr>
        <p:spPr bwMode="auto">
          <a:xfrm>
            <a:off x="3968750" y="14144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31</a:t>
            </a:r>
            <a:endParaRPr lang="en-US" altLang="en-US" sz="16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B547CAC3-560D-4ACD-9925-CCDE4AF4DFFD}"/>
              </a:ext>
            </a:extLst>
          </p:cNvPr>
          <p:cNvSpPr>
            <a:spLocks noChangeArrowheads="1"/>
          </p:cNvSpPr>
          <p:nvPr/>
        </p:nvSpPr>
        <p:spPr bwMode="auto">
          <a:xfrm>
            <a:off x="190500" y="96678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9219" name="Rectangle 3">
            <a:extLst>
              <a:ext uri="{FF2B5EF4-FFF2-40B4-BE49-F238E27FC236}">
                <a16:creationId xmlns:a16="http://schemas.microsoft.com/office/drawing/2014/main" id="{4B561910-BE3E-49D4-AF7B-4BC150BE95C0}"/>
              </a:ext>
            </a:extLst>
          </p:cNvPr>
          <p:cNvSpPr>
            <a:spLocks noChangeArrowheads="1"/>
          </p:cNvSpPr>
          <p:nvPr/>
        </p:nvSpPr>
        <p:spPr bwMode="auto">
          <a:xfrm>
            <a:off x="7750175" y="96678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9220" name="Rectangle 4">
            <a:extLst>
              <a:ext uri="{FF2B5EF4-FFF2-40B4-BE49-F238E27FC236}">
                <a16:creationId xmlns:a16="http://schemas.microsoft.com/office/drawing/2014/main" id="{EC1F6549-5A2E-4C93-A74A-33CFB1CB64FF}"/>
              </a:ext>
            </a:extLst>
          </p:cNvPr>
          <p:cNvSpPr>
            <a:spLocks noChangeArrowheads="1"/>
          </p:cNvSpPr>
          <p:nvPr/>
        </p:nvSpPr>
        <p:spPr bwMode="auto">
          <a:xfrm>
            <a:off x="6491288" y="96678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9221" name="Rectangle 5">
            <a:extLst>
              <a:ext uri="{FF2B5EF4-FFF2-40B4-BE49-F238E27FC236}">
                <a16:creationId xmlns:a16="http://schemas.microsoft.com/office/drawing/2014/main" id="{BE9FC014-A8B5-4F56-A64B-66A9F446397B}"/>
              </a:ext>
            </a:extLst>
          </p:cNvPr>
          <p:cNvSpPr>
            <a:spLocks noChangeArrowheads="1"/>
          </p:cNvSpPr>
          <p:nvPr/>
        </p:nvSpPr>
        <p:spPr bwMode="auto">
          <a:xfrm>
            <a:off x="5232400" y="96678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9222" name="Rectangle 6">
            <a:extLst>
              <a:ext uri="{FF2B5EF4-FFF2-40B4-BE49-F238E27FC236}">
                <a16:creationId xmlns:a16="http://schemas.microsoft.com/office/drawing/2014/main" id="{8BA37800-3FDF-4016-8180-687FDD41F2C8}"/>
              </a:ext>
            </a:extLst>
          </p:cNvPr>
          <p:cNvSpPr>
            <a:spLocks noChangeArrowheads="1"/>
          </p:cNvSpPr>
          <p:nvPr/>
        </p:nvSpPr>
        <p:spPr bwMode="auto">
          <a:xfrm>
            <a:off x="3973513" y="96678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9223" name="Rectangle 7">
            <a:extLst>
              <a:ext uri="{FF2B5EF4-FFF2-40B4-BE49-F238E27FC236}">
                <a16:creationId xmlns:a16="http://schemas.microsoft.com/office/drawing/2014/main" id="{E31E574C-4271-4E30-98F5-F5BBBC36A402}"/>
              </a:ext>
            </a:extLst>
          </p:cNvPr>
          <p:cNvSpPr>
            <a:spLocks noChangeArrowheads="1"/>
          </p:cNvSpPr>
          <p:nvPr/>
        </p:nvSpPr>
        <p:spPr bwMode="auto">
          <a:xfrm>
            <a:off x="2714625" y="96678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9224" name="Rectangle 8">
            <a:extLst>
              <a:ext uri="{FF2B5EF4-FFF2-40B4-BE49-F238E27FC236}">
                <a16:creationId xmlns:a16="http://schemas.microsoft.com/office/drawing/2014/main" id="{D6C4D0C6-E38B-4180-B627-FE1C12F501EB}"/>
              </a:ext>
            </a:extLst>
          </p:cNvPr>
          <p:cNvSpPr>
            <a:spLocks noChangeArrowheads="1"/>
          </p:cNvSpPr>
          <p:nvPr/>
        </p:nvSpPr>
        <p:spPr bwMode="auto">
          <a:xfrm>
            <a:off x="1455738" y="96678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t>Mon</a:t>
            </a:r>
          </a:p>
        </p:txBody>
      </p:sp>
      <p:sp>
        <p:nvSpPr>
          <p:cNvPr id="9225" name="Rectangle 9">
            <a:extLst>
              <a:ext uri="{FF2B5EF4-FFF2-40B4-BE49-F238E27FC236}">
                <a16:creationId xmlns:a16="http://schemas.microsoft.com/office/drawing/2014/main" id="{91EACC48-4F19-4665-8A74-0F940810727B}"/>
              </a:ext>
            </a:extLst>
          </p:cNvPr>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2000"/>
              <a:t>March 2024</a:t>
            </a:r>
          </a:p>
        </p:txBody>
      </p:sp>
      <p:sp>
        <p:nvSpPr>
          <p:cNvPr id="9226" name="Rectangle 112">
            <a:extLst>
              <a:ext uri="{FF2B5EF4-FFF2-40B4-BE49-F238E27FC236}">
                <a16:creationId xmlns:a16="http://schemas.microsoft.com/office/drawing/2014/main" id="{0EDC69D6-77C0-40A1-A0C0-9448CD4A2C82}"/>
              </a:ext>
            </a:extLst>
          </p:cNvPr>
          <p:cNvSpPr>
            <a:spLocks noChangeArrowheads="1"/>
          </p:cNvSpPr>
          <p:nvPr/>
        </p:nvSpPr>
        <p:spPr bwMode="auto">
          <a:xfrm>
            <a:off x="204788" y="5541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31</a:t>
            </a:r>
            <a:endParaRPr lang="en-US" altLang="en-US" sz="1600" b="0"/>
          </a:p>
        </p:txBody>
      </p:sp>
      <p:sp>
        <p:nvSpPr>
          <p:cNvPr id="9227" name="Rectangle 111">
            <a:extLst>
              <a:ext uri="{FF2B5EF4-FFF2-40B4-BE49-F238E27FC236}">
                <a16:creationId xmlns:a16="http://schemas.microsoft.com/office/drawing/2014/main" id="{F64873D9-F797-4E04-A051-7BD1C285F64A}"/>
              </a:ext>
            </a:extLst>
          </p:cNvPr>
          <p:cNvSpPr>
            <a:spLocks noChangeArrowheads="1"/>
          </p:cNvSpPr>
          <p:nvPr/>
        </p:nvSpPr>
        <p:spPr bwMode="auto">
          <a:xfrm>
            <a:off x="7762875" y="47053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9228" name="Rectangle 110">
            <a:extLst>
              <a:ext uri="{FF2B5EF4-FFF2-40B4-BE49-F238E27FC236}">
                <a16:creationId xmlns:a16="http://schemas.microsoft.com/office/drawing/2014/main" id="{345F2DFD-21B7-48A5-8055-30B318D090C8}"/>
              </a:ext>
            </a:extLst>
          </p:cNvPr>
          <p:cNvSpPr>
            <a:spLocks noChangeArrowheads="1"/>
          </p:cNvSpPr>
          <p:nvPr/>
        </p:nvSpPr>
        <p:spPr bwMode="auto">
          <a:xfrm>
            <a:off x="6503988" y="47053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9229" name="Rectangle 109">
            <a:extLst>
              <a:ext uri="{FF2B5EF4-FFF2-40B4-BE49-F238E27FC236}">
                <a16:creationId xmlns:a16="http://schemas.microsoft.com/office/drawing/2014/main" id="{E1E454BC-B29B-4CE0-9ABA-4D0A8A99504E}"/>
              </a:ext>
            </a:extLst>
          </p:cNvPr>
          <p:cNvSpPr>
            <a:spLocks noChangeArrowheads="1"/>
          </p:cNvSpPr>
          <p:nvPr/>
        </p:nvSpPr>
        <p:spPr bwMode="auto">
          <a:xfrm>
            <a:off x="5251450" y="47053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9230" name="Rectangle 108">
            <a:extLst>
              <a:ext uri="{FF2B5EF4-FFF2-40B4-BE49-F238E27FC236}">
                <a16:creationId xmlns:a16="http://schemas.microsoft.com/office/drawing/2014/main" id="{56AD1AE3-75B5-4ED4-B6B5-6BF338CC6766}"/>
              </a:ext>
            </a:extLst>
          </p:cNvPr>
          <p:cNvSpPr>
            <a:spLocks noChangeArrowheads="1"/>
          </p:cNvSpPr>
          <p:nvPr/>
        </p:nvSpPr>
        <p:spPr bwMode="auto">
          <a:xfrm>
            <a:off x="3986213" y="47053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9231" name="Rectangle 107">
            <a:extLst>
              <a:ext uri="{FF2B5EF4-FFF2-40B4-BE49-F238E27FC236}">
                <a16:creationId xmlns:a16="http://schemas.microsoft.com/office/drawing/2014/main" id="{E2B1B11E-FABC-4F9B-ACAA-463F04466558}"/>
              </a:ext>
            </a:extLst>
          </p:cNvPr>
          <p:cNvSpPr>
            <a:spLocks noChangeArrowheads="1"/>
          </p:cNvSpPr>
          <p:nvPr/>
        </p:nvSpPr>
        <p:spPr bwMode="auto">
          <a:xfrm>
            <a:off x="2720975" y="47053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9232" name="Rectangle 106">
            <a:extLst>
              <a:ext uri="{FF2B5EF4-FFF2-40B4-BE49-F238E27FC236}">
                <a16:creationId xmlns:a16="http://schemas.microsoft.com/office/drawing/2014/main" id="{E758241C-548C-4390-817E-9BAAF6D36A03}"/>
              </a:ext>
            </a:extLst>
          </p:cNvPr>
          <p:cNvSpPr>
            <a:spLocks noChangeArrowheads="1"/>
          </p:cNvSpPr>
          <p:nvPr/>
        </p:nvSpPr>
        <p:spPr bwMode="auto">
          <a:xfrm>
            <a:off x="1462088" y="47053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9233" name="Rectangle 105">
            <a:extLst>
              <a:ext uri="{FF2B5EF4-FFF2-40B4-BE49-F238E27FC236}">
                <a16:creationId xmlns:a16="http://schemas.microsoft.com/office/drawing/2014/main" id="{B3F05802-82AB-444E-A519-17432FDD4F4F}"/>
              </a:ext>
            </a:extLst>
          </p:cNvPr>
          <p:cNvSpPr>
            <a:spLocks noChangeArrowheads="1"/>
          </p:cNvSpPr>
          <p:nvPr/>
        </p:nvSpPr>
        <p:spPr bwMode="auto">
          <a:xfrm>
            <a:off x="203200" y="47053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9234" name="Rectangle 104">
            <a:extLst>
              <a:ext uri="{FF2B5EF4-FFF2-40B4-BE49-F238E27FC236}">
                <a16:creationId xmlns:a16="http://schemas.microsoft.com/office/drawing/2014/main" id="{B2893BE9-06D7-4528-B02B-A8DEB97FED29}"/>
              </a:ext>
            </a:extLst>
          </p:cNvPr>
          <p:cNvSpPr>
            <a:spLocks noChangeArrowheads="1"/>
          </p:cNvSpPr>
          <p:nvPr/>
        </p:nvSpPr>
        <p:spPr bwMode="auto">
          <a:xfrm>
            <a:off x="7762875" y="38782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9235" name="Rectangle 103">
            <a:extLst>
              <a:ext uri="{FF2B5EF4-FFF2-40B4-BE49-F238E27FC236}">
                <a16:creationId xmlns:a16="http://schemas.microsoft.com/office/drawing/2014/main" id="{3303780A-5DD1-44DF-8738-0D905E08E679}"/>
              </a:ext>
            </a:extLst>
          </p:cNvPr>
          <p:cNvSpPr>
            <a:spLocks noChangeArrowheads="1"/>
          </p:cNvSpPr>
          <p:nvPr/>
        </p:nvSpPr>
        <p:spPr bwMode="auto">
          <a:xfrm>
            <a:off x="6503988" y="38782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9236" name="Rectangle 102">
            <a:extLst>
              <a:ext uri="{FF2B5EF4-FFF2-40B4-BE49-F238E27FC236}">
                <a16:creationId xmlns:a16="http://schemas.microsoft.com/office/drawing/2014/main" id="{5966AEF4-6CD6-4C2C-A840-30E104BB36EA}"/>
              </a:ext>
            </a:extLst>
          </p:cNvPr>
          <p:cNvSpPr>
            <a:spLocks noChangeArrowheads="1"/>
          </p:cNvSpPr>
          <p:nvPr/>
        </p:nvSpPr>
        <p:spPr bwMode="auto">
          <a:xfrm>
            <a:off x="5251450" y="38782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9237" name="Rectangle 101">
            <a:extLst>
              <a:ext uri="{FF2B5EF4-FFF2-40B4-BE49-F238E27FC236}">
                <a16:creationId xmlns:a16="http://schemas.microsoft.com/office/drawing/2014/main" id="{F0F9B4C0-AFAC-4FAA-B553-EFD052586C79}"/>
              </a:ext>
            </a:extLst>
          </p:cNvPr>
          <p:cNvSpPr>
            <a:spLocks noChangeArrowheads="1"/>
          </p:cNvSpPr>
          <p:nvPr/>
        </p:nvSpPr>
        <p:spPr bwMode="auto">
          <a:xfrm>
            <a:off x="3986213" y="38782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9238" name="Rectangle 100">
            <a:extLst>
              <a:ext uri="{FF2B5EF4-FFF2-40B4-BE49-F238E27FC236}">
                <a16:creationId xmlns:a16="http://schemas.microsoft.com/office/drawing/2014/main" id="{564BAA5A-FB71-482F-BF66-055FD3BEC81D}"/>
              </a:ext>
            </a:extLst>
          </p:cNvPr>
          <p:cNvSpPr>
            <a:spLocks noChangeArrowheads="1"/>
          </p:cNvSpPr>
          <p:nvPr/>
        </p:nvSpPr>
        <p:spPr bwMode="auto">
          <a:xfrm>
            <a:off x="2720975" y="38782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9239" name="Rectangle 99">
            <a:extLst>
              <a:ext uri="{FF2B5EF4-FFF2-40B4-BE49-F238E27FC236}">
                <a16:creationId xmlns:a16="http://schemas.microsoft.com/office/drawing/2014/main" id="{6414E94A-04E7-4F65-8176-574CBCF5503A}"/>
              </a:ext>
            </a:extLst>
          </p:cNvPr>
          <p:cNvSpPr>
            <a:spLocks noChangeArrowheads="1"/>
          </p:cNvSpPr>
          <p:nvPr/>
        </p:nvSpPr>
        <p:spPr bwMode="auto">
          <a:xfrm>
            <a:off x="1462088" y="38782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9240" name="Rectangle 98">
            <a:extLst>
              <a:ext uri="{FF2B5EF4-FFF2-40B4-BE49-F238E27FC236}">
                <a16:creationId xmlns:a16="http://schemas.microsoft.com/office/drawing/2014/main" id="{A802C687-0C15-4C61-B702-F176ED87256C}"/>
              </a:ext>
            </a:extLst>
          </p:cNvPr>
          <p:cNvSpPr>
            <a:spLocks noChangeArrowheads="1"/>
          </p:cNvSpPr>
          <p:nvPr/>
        </p:nvSpPr>
        <p:spPr bwMode="auto">
          <a:xfrm>
            <a:off x="203200" y="38782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9241" name="Rectangle 97">
            <a:extLst>
              <a:ext uri="{FF2B5EF4-FFF2-40B4-BE49-F238E27FC236}">
                <a16:creationId xmlns:a16="http://schemas.microsoft.com/office/drawing/2014/main" id="{261F3266-D16C-44F1-A8C5-00D8354093DC}"/>
              </a:ext>
            </a:extLst>
          </p:cNvPr>
          <p:cNvSpPr>
            <a:spLocks noChangeArrowheads="1"/>
          </p:cNvSpPr>
          <p:nvPr/>
        </p:nvSpPr>
        <p:spPr bwMode="auto">
          <a:xfrm>
            <a:off x="7762875" y="30511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9242" name="Rectangle 96">
            <a:extLst>
              <a:ext uri="{FF2B5EF4-FFF2-40B4-BE49-F238E27FC236}">
                <a16:creationId xmlns:a16="http://schemas.microsoft.com/office/drawing/2014/main" id="{9435E16F-105D-4011-B15E-D561C347B360}"/>
              </a:ext>
            </a:extLst>
          </p:cNvPr>
          <p:cNvSpPr>
            <a:spLocks noChangeArrowheads="1"/>
          </p:cNvSpPr>
          <p:nvPr/>
        </p:nvSpPr>
        <p:spPr bwMode="auto">
          <a:xfrm>
            <a:off x="6503988" y="30511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9243" name="Rectangle 95">
            <a:extLst>
              <a:ext uri="{FF2B5EF4-FFF2-40B4-BE49-F238E27FC236}">
                <a16:creationId xmlns:a16="http://schemas.microsoft.com/office/drawing/2014/main" id="{18CB2EFA-F988-493F-91D7-E8AD38489331}"/>
              </a:ext>
            </a:extLst>
          </p:cNvPr>
          <p:cNvSpPr>
            <a:spLocks noChangeArrowheads="1"/>
          </p:cNvSpPr>
          <p:nvPr/>
        </p:nvSpPr>
        <p:spPr bwMode="auto">
          <a:xfrm>
            <a:off x="5251450" y="30511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9244" name="Rectangle 94">
            <a:extLst>
              <a:ext uri="{FF2B5EF4-FFF2-40B4-BE49-F238E27FC236}">
                <a16:creationId xmlns:a16="http://schemas.microsoft.com/office/drawing/2014/main" id="{514D9B62-CE10-409C-944C-64C6A079207B}"/>
              </a:ext>
            </a:extLst>
          </p:cNvPr>
          <p:cNvSpPr>
            <a:spLocks noChangeArrowheads="1"/>
          </p:cNvSpPr>
          <p:nvPr/>
        </p:nvSpPr>
        <p:spPr bwMode="auto">
          <a:xfrm>
            <a:off x="3986213" y="30511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9245" name="Rectangle 93">
            <a:extLst>
              <a:ext uri="{FF2B5EF4-FFF2-40B4-BE49-F238E27FC236}">
                <a16:creationId xmlns:a16="http://schemas.microsoft.com/office/drawing/2014/main" id="{027C18C2-452B-4B2C-979F-526B6BC05695}"/>
              </a:ext>
            </a:extLst>
          </p:cNvPr>
          <p:cNvSpPr>
            <a:spLocks noChangeArrowheads="1"/>
          </p:cNvSpPr>
          <p:nvPr/>
        </p:nvSpPr>
        <p:spPr bwMode="auto">
          <a:xfrm>
            <a:off x="2720975" y="30511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9246" name="Rectangle 92">
            <a:extLst>
              <a:ext uri="{FF2B5EF4-FFF2-40B4-BE49-F238E27FC236}">
                <a16:creationId xmlns:a16="http://schemas.microsoft.com/office/drawing/2014/main" id="{6F6DEA9D-6D01-406D-9D8E-38306BC37C24}"/>
              </a:ext>
            </a:extLst>
          </p:cNvPr>
          <p:cNvSpPr>
            <a:spLocks noChangeArrowheads="1"/>
          </p:cNvSpPr>
          <p:nvPr/>
        </p:nvSpPr>
        <p:spPr bwMode="auto">
          <a:xfrm>
            <a:off x="1462088" y="30511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9247" name="Rectangle 91">
            <a:extLst>
              <a:ext uri="{FF2B5EF4-FFF2-40B4-BE49-F238E27FC236}">
                <a16:creationId xmlns:a16="http://schemas.microsoft.com/office/drawing/2014/main" id="{398214ED-6E7B-4375-B76E-E4388CB1C2EC}"/>
              </a:ext>
            </a:extLst>
          </p:cNvPr>
          <p:cNvSpPr>
            <a:spLocks noChangeArrowheads="1"/>
          </p:cNvSpPr>
          <p:nvPr/>
        </p:nvSpPr>
        <p:spPr bwMode="auto">
          <a:xfrm>
            <a:off x="203200" y="30511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9248" name="Rectangle 90">
            <a:extLst>
              <a:ext uri="{FF2B5EF4-FFF2-40B4-BE49-F238E27FC236}">
                <a16:creationId xmlns:a16="http://schemas.microsoft.com/office/drawing/2014/main" id="{5C9F3C24-5E8E-4879-BDBD-14C873D33CE5}"/>
              </a:ext>
            </a:extLst>
          </p:cNvPr>
          <p:cNvSpPr>
            <a:spLocks noChangeArrowheads="1"/>
          </p:cNvSpPr>
          <p:nvPr/>
        </p:nvSpPr>
        <p:spPr bwMode="auto">
          <a:xfrm>
            <a:off x="7750175" y="22272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9249" name="Rectangle 89">
            <a:extLst>
              <a:ext uri="{FF2B5EF4-FFF2-40B4-BE49-F238E27FC236}">
                <a16:creationId xmlns:a16="http://schemas.microsoft.com/office/drawing/2014/main" id="{ECD3C4B8-C3FB-4009-BD72-11B357EB73DB}"/>
              </a:ext>
            </a:extLst>
          </p:cNvPr>
          <p:cNvSpPr>
            <a:spLocks noChangeArrowheads="1"/>
          </p:cNvSpPr>
          <p:nvPr/>
        </p:nvSpPr>
        <p:spPr bwMode="auto">
          <a:xfrm>
            <a:off x="6491288" y="22272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9250" name="Rectangle 88">
            <a:extLst>
              <a:ext uri="{FF2B5EF4-FFF2-40B4-BE49-F238E27FC236}">
                <a16:creationId xmlns:a16="http://schemas.microsoft.com/office/drawing/2014/main" id="{F036AA7D-AEA2-460A-9160-59D3A61616D2}"/>
              </a:ext>
            </a:extLst>
          </p:cNvPr>
          <p:cNvSpPr>
            <a:spLocks noChangeArrowheads="1"/>
          </p:cNvSpPr>
          <p:nvPr/>
        </p:nvSpPr>
        <p:spPr bwMode="auto">
          <a:xfrm>
            <a:off x="5238750" y="22272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9251" name="Rectangle 87">
            <a:extLst>
              <a:ext uri="{FF2B5EF4-FFF2-40B4-BE49-F238E27FC236}">
                <a16:creationId xmlns:a16="http://schemas.microsoft.com/office/drawing/2014/main" id="{E14FBB0C-E83C-4DDA-A24A-B63572E99A18}"/>
              </a:ext>
            </a:extLst>
          </p:cNvPr>
          <p:cNvSpPr>
            <a:spLocks noChangeArrowheads="1"/>
          </p:cNvSpPr>
          <p:nvPr/>
        </p:nvSpPr>
        <p:spPr bwMode="auto">
          <a:xfrm>
            <a:off x="39862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28</a:t>
            </a:r>
            <a:endParaRPr lang="en-US" altLang="en-US" sz="1600" b="0"/>
          </a:p>
        </p:txBody>
      </p:sp>
      <p:sp>
        <p:nvSpPr>
          <p:cNvPr id="9252" name="Rectangle 86">
            <a:extLst>
              <a:ext uri="{FF2B5EF4-FFF2-40B4-BE49-F238E27FC236}">
                <a16:creationId xmlns:a16="http://schemas.microsoft.com/office/drawing/2014/main" id="{B9E5AE09-D2B9-4EA3-A22C-2FE93E754B13}"/>
              </a:ext>
            </a:extLst>
          </p:cNvPr>
          <p:cNvSpPr>
            <a:spLocks noChangeArrowheads="1"/>
          </p:cNvSpPr>
          <p:nvPr/>
        </p:nvSpPr>
        <p:spPr bwMode="auto">
          <a:xfrm>
            <a:off x="2720975" y="22272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9253" name="Rectangle 85">
            <a:extLst>
              <a:ext uri="{FF2B5EF4-FFF2-40B4-BE49-F238E27FC236}">
                <a16:creationId xmlns:a16="http://schemas.microsoft.com/office/drawing/2014/main" id="{5CB37237-4DEB-4342-B308-1C175B02C910}"/>
              </a:ext>
            </a:extLst>
          </p:cNvPr>
          <p:cNvSpPr>
            <a:spLocks noChangeArrowheads="1"/>
          </p:cNvSpPr>
          <p:nvPr/>
        </p:nvSpPr>
        <p:spPr bwMode="auto">
          <a:xfrm>
            <a:off x="1462088" y="22272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9254" name="Rectangle 84">
            <a:extLst>
              <a:ext uri="{FF2B5EF4-FFF2-40B4-BE49-F238E27FC236}">
                <a16:creationId xmlns:a16="http://schemas.microsoft.com/office/drawing/2014/main" id="{4521E453-E61C-4797-AAB1-4A14898785F1}"/>
              </a:ext>
            </a:extLst>
          </p:cNvPr>
          <p:cNvSpPr>
            <a:spLocks noChangeArrowheads="1"/>
          </p:cNvSpPr>
          <p:nvPr/>
        </p:nvSpPr>
        <p:spPr bwMode="auto">
          <a:xfrm>
            <a:off x="203200" y="22272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9255" name="Rectangle 83">
            <a:extLst>
              <a:ext uri="{FF2B5EF4-FFF2-40B4-BE49-F238E27FC236}">
                <a16:creationId xmlns:a16="http://schemas.microsoft.com/office/drawing/2014/main" id="{99DFA381-C043-4F51-AF10-95A9A26FC77E}"/>
              </a:ext>
            </a:extLst>
          </p:cNvPr>
          <p:cNvSpPr>
            <a:spLocks noChangeArrowheads="1"/>
          </p:cNvSpPr>
          <p:nvPr/>
        </p:nvSpPr>
        <p:spPr bwMode="auto">
          <a:xfrm>
            <a:off x="77628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9256" name="Rectangle 82">
            <a:extLst>
              <a:ext uri="{FF2B5EF4-FFF2-40B4-BE49-F238E27FC236}">
                <a16:creationId xmlns:a16="http://schemas.microsoft.com/office/drawing/2014/main" id="{1279BFDB-8752-4AAC-BCDC-231E4CD0B24A}"/>
              </a:ext>
            </a:extLst>
          </p:cNvPr>
          <p:cNvSpPr>
            <a:spLocks noChangeArrowheads="1"/>
          </p:cNvSpPr>
          <p:nvPr/>
        </p:nvSpPr>
        <p:spPr bwMode="auto">
          <a:xfrm>
            <a:off x="65039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9257" name="Rectangle 115">
            <a:extLst>
              <a:ext uri="{FF2B5EF4-FFF2-40B4-BE49-F238E27FC236}">
                <a16:creationId xmlns:a16="http://schemas.microsoft.com/office/drawing/2014/main" id="{297D72A3-4524-4593-A88F-E9A47DA023AF}"/>
              </a:ext>
            </a:extLst>
          </p:cNvPr>
          <p:cNvSpPr>
            <a:spLocks noChangeArrowheads="1"/>
          </p:cNvSpPr>
          <p:nvPr/>
        </p:nvSpPr>
        <p:spPr bwMode="auto">
          <a:xfrm>
            <a:off x="3979863" y="22272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9258" name="Rectangle 114">
            <a:extLst>
              <a:ext uri="{FF2B5EF4-FFF2-40B4-BE49-F238E27FC236}">
                <a16:creationId xmlns:a16="http://schemas.microsoft.com/office/drawing/2014/main" id="{ED4866D1-305F-43FD-A6DF-0A1888244C9A}"/>
              </a:ext>
            </a:extLst>
          </p:cNvPr>
          <p:cNvSpPr>
            <a:spLocks noChangeArrowheads="1"/>
          </p:cNvSpPr>
          <p:nvPr/>
        </p:nvSpPr>
        <p:spPr bwMode="auto">
          <a:xfrm>
            <a:off x="27209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27</a:t>
            </a:r>
            <a:endParaRPr lang="en-US" altLang="en-US" sz="1600" b="0"/>
          </a:p>
        </p:txBody>
      </p:sp>
      <p:sp>
        <p:nvSpPr>
          <p:cNvPr id="9259" name="Rectangle 113">
            <a:extLst>
              <a:ext uri="{FF2B5EF4-FFF2-40B4-BE49-F238E27FC236}">
                <a16:creationId xmlns:a16="http://schemas.microsoft.com/office/drawing/2014/main" id="{D3238E1E-666C-421A-8B9E-319DFBC30B57}"/>
              </a:ext>
            </a:extLst>
          </p:cNvPr>
          <p:cNvSpPr>
            <a:spLocks noChangeArrowheads="1"/>
          </p:cNvSpPr>
          <p:nvPr/>
        </p:nvSpPr>
        <p:spPr bwMode="auto">
          <a:xfrm>
            <a:off x="14620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26</a:t>
            </a:r>
            <a:endParaRPr lang="en-US" altLang="en-US" sz="1600" b="0"/>
          </a:p>
        </p:txBody>
      </p:sp>
      <p:sp>
        <p:nvSpPr>
          <p:cNvPr id="9260" name="Rectangle 81">
            <a:extLst>
              <a:ext uri="{FF2B5EF4-FFF2-40B4-BE49-F238E27FC236}">
                <a16:creationId xmlns:a16="http://schemas.microsoft.com/office/drawing/2014/main" id="{EF55336E-C680-4C77-84FB-25D6D31C5610}"/>
              </a:ext>
            </a:extLst>
          </p:cNvPr>
          <p:cNvSpPr>
            <a:spLocks noChangeArrowheads="1"/>
          </p:cNvSpPr>
          <p:nvPr/>
        </p:nvSpPr>
        <p:spPr bwMode="auto">
          <a:xfrm>
            <a:off x="52451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29</a:t>
            </a:r>
            <a:endParaRPr lang="en-US" altLang="en-US" sz="1600" b="0"/>
          </a:p>
        </p:txBody>
      </p:sp>
      <p:sp>
        <p:nvSpPr>
          <p:cNvPr id="9261" name="Rectangle 113">
            <a:extLst>
              <a:ext uri="{FF2B5EF4-FFF2-40B4-BE49-F238E27FC236}">
                <a16:creationId xmlns:a16="http://schemas.microsoft.com/office/drawing/2014/main" id="{7CC42AB8-B579-41E5-BDAF-04B7610E0506}"/>
              </a:ext>
            </a:extLst>
          </p:cNvPr>
          <p:cNvSpPr>
            <a:spLocks noChangeArrowheads="1"/>
          </p:cNvSpPr>
          <p:nvPr/>
        </p:nvSpPr>
        <p:spPr bwMode="auto">
          <a:xfrm>
            <a:off x="1984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25</a:t>
            </a:r>
            <a:endParaRPr lang="en-US" altLang="en-US" sz="1600" b="0"/>
          </a:p>
        </p:txBody>
      </p:sp>
      <p:sp>
        <p:nvSpPr>
          <p:cNvPr id="9262" name="Rectangle 87">
            <a:extLst>
              <a:ext uri="{FF2B5EF4-FFF2-40B4-BE49-F238E27FC236}">
                <a16:creationId xmlns:a16="http://schemas.microsoft.com/office/drawing/2014/main" id="{07DC4B5D-EBD0-4B9D-A97F-E7419BF68698}"/>
              </a:ext>
            </a:extLst>
          </p:cNvPr>
          <p:cNvSpPr>
            <a:spLocks noChangeArrowheads="1"/>
          </p:cNvSpPr>
          <p:nvPr/>
        </p:nvSpPr>
        <p:spPr bwMode="auto">
          <a:xfrm>
            <a:off x="5256213" y="5541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4</a:t>
            </a:r>
            <a:endParaRPr lang="en-US" altLang="en-US" sz="1600" b="0"/>
          </a:p>
        </p:txBody>
      </p:sp>
      <p:sp>
        <p:nvSpPr>
          <p:cNvPr id="9263" name="Rectangle 114">
            <a:extLst>
              <a:ext uri="{FF2B5EF4-FFF2-40B4-BE49-F238E27FC236}">
                <a16:creationId xmlns:a16="http://schemas.microsoft.com/office/drawing/2014/main" id="{E9216F6A-B1D3-472B-86ED-28ACCFB59D03}"/>
              </a:ext>
            </a:extLst>
          </p:cNvPr>
          <p:cNvSpPr>
            <a:spLocks noChangeArrowheads="1"/>
          </p:cNvSpPr>
          <p:nvPr/>
        </p:nvSpPr>
        <p:spPr bwMode="auto">
          <a:xfrm>
            <a:off x="3990975" y="5541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a:t>
            </a:r>
            <a:endParaRPr lang="en-US" altLang="en-US" sz="1600" b="0"/>
          </a:p>
        </p:txBody>
      </p:sp>
      <p:sp>
        <p:nvSpPr>
          <p:cNvPr id="9264" name="Rectangle 113">
            <a:extLst>
              <a:ext uri="{FF2B5EF4-FFF2-40B4-BE49-F238E27FC236}">
                <a16:creationId xmlns:a16="http://schemas.microsoft.com/office/drawing/2014/main" id="{C628F4F8-E3A8-4C80-B687-7D7A57014702}"/>
              </a:ext>
            </a:extLst>
          </p:cNvPr>
          <p:cNvSpPr>
            <a:spLocks noChangeArrowheads="1"/>
          </p:cNvSpPr>
          <p:nvPr/>
        </p:nvSpPr>
        <p:spPr bwMode="auto">
          <a:xfrm>
            <a:off x="2732088" y="5541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9265" name="Rectangle 81">
            <a:extLst>
              <a:ext uri="{FF2B5EF4-FFF2-40B4-BE49-F238E27FC236}">
                <a16:creationId xmlns:a16="http://schemas.microsoft.com/office/drawing/2014/main" id="{C749F6B7-B85D-4FF8-8215-5002246BD0B6}"/>
              </a:ext>
            </a:extLst>
          </p:cNvPr>
          <p:cNvSpPr>
            <a:spLocks noChangeArrowheads="1"/>
          </p:cNvSpPr>
          <p:nvPr/>
        </p:nvSpPr>
        <p:spPr bwMode="auto">
          <a:xfrm>
            <a:off x="6515100" y="5541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5</a:t>
            </a:r>
            <a:endParaRPr lang="en-US" altLang="en-US" sz="1600" b="0"/>
          </a:p>
        </p:txBody>
      </p:sp>
      <p:sp>
        <p:nvSpPr>
          <p:cNvPr id="9266" name="Rectangle 113">
            <a:extLst>
              <a:ext uri="{FF2B5EF4-FFF2-40B4-BE49-F238E27FC236}">
                <a16:creationId xmlns:a16="http://schemas.microsoft.com/office/drawing/2014/main" id="{A2DAD81C-72CE-434D-80BF-C12DD621716A}"/>
              </a:ext>
            </a:extLst>
          </p:cNvPr>
          <p:cNvSpPr>
            <a:spLocks noChangeArrowheads="1"/>
          </p:cNvSpPr>
          <p:nvPr/>
        </p:nvSpPr>
        <p:spPr bwMode="auto">
          <a:xfrm>
            <a:off x="1468438" y="5541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9267" name="Rectangle 81">
            <a:extLst>
              <a:ext uri="{FF2B5EF4-FFF2-40B4-BE49-F238E27FC236}">
                <a16:creationId xmlns:a16="http://schemas.microsoft.com/office/drawing/2014/main" id="{8A2B007A-28ED-4B78-AEA4-57275F28A34B}"/>
              </a:ext>
            </a:extLst>
          </p:cNvPr>
          <p:cNvSpPr>
            <a:spLocks noChangeArrowheads="1"/>
          </p:cNvSpPr>
          <p:nvPr/>
        </p:nvSpPr>
        <p:spPr bwMode="auto">
          <a:xfrm>
            <a:off x="7773988" y="5541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6</a:t>
            </a:r>
            <a:endParaRPr lang="en-US" altLang="en-US" sz="16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528A0250-F7BD-42E1-969F-A54CA41AF182}"/>
              </a:ext>
            </a:extLst>
          </p:cNvPr>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a:extLst>
              <a:ext uri="{FF2B5EF4-FFF2-40B4-BE49-F238E27FC236}">
                <a16:creationId xmlns:a16="http://schemas.microsoft.com/office/drawing/2014/main" id="{BD7DEB92-43B3-4E46-8C9C-EFD910495B27}"/>
              </a:ext>
            </a:extLst>
          </p:cNvPr>
          <p:cNvSpPr>
            <a:spLocks noChangeArrowheads="1"/>
          </p:cNvSpPr>
          <p:nvPr/>
        </p:nvSpPr>
        <p:spPr bwMode="auto">
          <a:xfrm>
            <a:off x="77549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a:extLst>
              <a:ext uri="{FF2B5EF4-FFF2-40B4-BE49-F238E27FC236}">
                <a16:creationId xmlns:a16="http://schemas.microsoft.com/office/drawing/2014/main" id="{DE23C7C9-44B2-48C0-97BF-98090764B2D2}"/>
              </a:ext>
            </a:extLst>
          </p:cNvPr>
          <p:cNvSpPr>
            <a:spLocks noChangeArrowheads="1"/>
          </p:cNvSpPr>
          <p:nvPr/>
        </p:nvSpPr>
        <p:spPr bwMode="auto">
          <a:xfrm>
            <a:off x="64960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a:extLst>
              <a:ext uri="{FF2B5EF4-FFF2-40B4-BE49-F238E27FC236}">
                <a16:creationId xmlns:a16="http://schemas.microsoft.com/office/drawing/2014/main" id="{00611B35-B3EC-43B2-B2B2-095478A82CEB}"/>
              </a:ext>
            </a:extLst>
          </p:cNvPr>
          <p:cNvSpPr>
            <a:spLocks noChangeArrowheads="1"/>
          </p:cNvSpPr>
          <p:nvPr/>
        </p:nvSpPr>
        <p:spPr bwMode="auto">
          <a:xfrm>
            <a:off x="523716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a:extLst>
              <a:ext uri="{FF2B5EF4-FFF2-40B4-BE49-F238E27FC236}">
                <a16:creationId xmlns:a16="http://schemas.microsoft.com/office/drawing/2014/main" id="{F88B7AB0-24C7-4C97-A7FA-D60CEA16D637}"/>
              </a:ext>
            </a:extLst>
          </p:cNvPr>
          <p:cNvSpPr>
            <a:spLocks noChangeArrowheads="1"/>
          </p:cNvSpPr>
          <p:nvPr/>
        </p:nvSpPr>
        <p:spPr bwMode="auto">
          <a:xfrm>
            <a:off x="39782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a:extLst>
              <a:ext uri="{FF2B5EF4-FFF2-40B4-BE49-F238E27FC236}">
                <a16:creationId xmlns:a16="http://schemas.microsoft.com/office/drawing/2014/main" id="{6772E1FD-732D-40BF-A8F8-D9409644F0AB}"/>
              </a:ext>
            </a:extLst>
          </p:cNvPr>
          <p:cNvSpPr>
            <a:spLocks noChangeArrowheads="1"/>
          </p:cNvSpPr>
          <p:nvPr/>
        </p:nvSpPr>
        <p:spPr bwMode="auto">
          <a:xfrm>
            <a:off x="27193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a:extLst>
              <a:ext uri="{FF2B5EF4-FFF2-40B4-BE49-F238E27FC236}">
                <a16:creationId xmlns:a16="http://schemas.microsoft.com/office/drawing/2014/main" id="{CF8E93EE-B509-4CC8-8F04-65422CC80C8E}"/>
              </a:ext>
            </a:extLst>
          </p:cNvPr>
          <p:cNvSpPr>
            <a:spLocks noChangeArrowheads="1"/>
          </p:cNvSpPr>
          <p:nvPr/>
        </p:nvSpPr>
        <p:spPr bwMode="auto">
          <a:xfrm>
            <a:off x="14605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a:extLst>
              <a:ext uri="{FF2B5EF4-FFF2-40B4-BE49-F238E27FC236}">
                <a16:creationId xmlns:a16="http://schemas.microsoft.com/office/drawing/2014/main" id="{0214CEB5-0502-45D5-9927-9FE75DBFE4AB}"/>
              </a:ext>
            </a:extLst>
          </p:cNvPr>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2000"/>
              <a:t>April 2024</a:t>
            </a:r>
          </a:p>
        </p:txBody>
      </p:sp>
      <p:sp>
        <p:nvSpPr>
          <p:cNvPr id="11274" name="Rectangle 115">
            <a:extLst>
              <a:ext uri="{FF2B5EF4-FFF2-40B4-BE49-F238E27FC236}">
                <a16:creationId xmlns:a16="http://schemas.microsoft.com/office/drawing/2014/main" id="{8EC16D31-BBCE-44B3-83ED-B793C74458A0}"/>
              </a:ext>
            </a:extLst>
          </p:cNvPr>
          <p:cNvSpPr>
            <a:spLocks noChangeArrowheads="1"/>
          </p:cNvSpPr>
          <p:nvPr/>
        </p:nvSpPr>
        <p:spPr bwMode="auto">
          <a:xfrm>
            <a:off x="39751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11275" name="Rectangle 114">
            <a:extLst>
              <a:ext uri="{FF2B5EF4-FFF2-40B4-BE49-F238E27FC236}">
                <a16:creationId xmlns:a16="http://schemas.microsoft.com/office/drawing/2014/main" id="{4D000AF6-3356-465F-8D78-CF21694808FB}"/>
              </a:ext>
            </a:extLst>
          </p:cNvPr>
          <p:cNvSpPr>
            <a:spLocks noChangeArrowheads="1"/>
          </p:cNvSpPr>
          <p:nvPr/>
        </p:nvSpPr>
        <p:spPr bwMode="auto">
          <a:xfrm>
            <a:off x="27193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11276" name="Rectangle 113">
            <a:extLst>
              <a:ext uri="{FF2B5EF4-FFF2-40B4-BE49-F238E27FC236}">
                <a16:creationId xmlns:a16="http://schemas.microsoft.com/office/drawing/2014/main" id="{CE09D6F0-D8F5-4D66-81E8-8B0762347DC1}"/>
              </a:ext>
            </a:extLst>
          </p:cNvPr>
          <p:cNvSpPr>
            <a:spLocks noChangeArrowheads="1"/>
          </p:cNvSpPr>
          <p:nvPr/>
        </p:nvSpPr>
        <p:spPr bwMode="auto">
          <a:xfrm>
            <a:off x="14605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11277" name="Rectangle 112">
            <a:extLst>
              <a:ext uri="{FF2B5EF4-FFF2-40B4-BE49-F238E27FC236}">
                <a16:creationId xmlns:a16="http://schemas.microsoft.com/office/drawing/2014/main" id="{BC15BE45-D859-4805-A353-93DB4C8224EB}"/>
              </a:ext>
            </a:extLst>
          </p:cNvPr>
          <p:cNvSpPr>
            <a:spLocks noChangeArrowheads="1"/>
          </p:cNvSpPr>
          <p:nvPr/>
        </p:nvSpPr>
        <p:spPr bwMode="auto">
          <a:xfrm>
            <a:off x="2190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11278" name="Rectangle 111">
            <a:extLst>
              <a:ext uri="{FF2B5EF4-FFF2-40B4-BE49-F238E27FC236}">
                <a16:creationId xmlns:a16="http://schemas.microsoft.com/office/drawing/2014/main" id="{24F95808-4F46-4091-B0CD-36FBA390F206}"/>
              </a:ext>
            </a:extLst>
          </p:cNvPr>
          <p:cNvSpPr>
            <a:spLocks noChangeArrowheads="1"/>
          </p:cNvSpPr>
          <p:nvPr/>
        </p:nvSpPr>
        <p:spPr bwMode="auto">
          <a:xfrm>
            <a:off x="77470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11279" name="Rectangle 110">
            <a:extLst>
              <a:ext uri="{FF2B5EF4-FFF2-40B4-BE49-F238E27FC236}">
                <a16:creationId xmlns:a16="http://schemas.microsoft.com/office/drawing/2014/main" id="{186BDDB5-C868-4AA5-A8A0-8D7B90032ACB}"/>
              </a:ext>
            </a:extLst>
          </p:cNvPr>
          <p:cNvSpPr>
            <a:spLocks noChangeArrowheads="1"/>
          </p:cNvSpPr>
          <p:nvPr/>
        </p:nvSpPr>
        <p:spPr bwMode="auto">
          <a:xfrm>
            <a:off x="64881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11280" name="Rectangle 109">
            <a:extLst>
              <a:ext uri="{FF2B5EF4-FFF2-40B4-BE49-F238E27FC236}">
                <a16:creationId xmlns:a16="http://schemas.microsoft.com/office/drawing/2014/main" id="{B99A04FC-E6C7-495F-BE13-3B57012E76C0}"/>
              </a:ext>
            </a:extLst>
          </p:cNvPr>
          <p:cNvSpPr>
            <a:spLocks noChangeArrowheads="1"/>
          </p:cNvSpPr>
          <p:nvPr/>
        </p:nvSpPr>
        <p:spPr bwMode="auto">
          <a:xfrm>
            <a:off x="52292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11281" name="Rectangle 108">
            <a:extLst>
              <a:ext uri="{FF2B5EF4-FFF2-40B4-BE49-F238E27FC236}">
                <a16:creationId xmlns:a16="http://schemas.microsoft.com/office/drawing/2014/main" id="{9AA4FB69-8B88-4009-99CE-1FFE44B272AA}"/>
              </a:ext>
            </a:extLst>
          </p:cNvPr>
          <p:cNvSpPr>
            <a:spLocks noChangeArrowheads="1"/>
          </p:cNvSpPr>
          <p:nvPr/>
        </p:nvSpPr>
        <p:spPr bwMode="auto">
          <a:xfrm>
            <a:off x="39766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11282" name="Rectangle 107">
            <a:extLst>
              <a:ext uri="{FF2B5EF4-FFF2-40B4-BE49-F238E27FC236}">
                <a16:creationId xmlns:a16="http://schemas.microsoft.com/office/drawing/2014/main" id="{137189C0-C0E0-4E9A-8D30-85619A04DA3E}"/>
              </a:ext>
            </a:extLst>
          </p:cNvPr>
          <p:cNvSpPr>
            <a:spLocks noChangeArrowheads="1"/>
          </p:cNvSpPr>
          <p:nvPr/>
        </p:nvSpPr>
        <p:spPr bwMode="auto">
          <a:xfrm>
            <a:off x="27193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11283" name="Rectangle 106">
            <a:extLst>
              <a:ext uri="{FF2B5EF4-FFF2-40B4-BE49-F238E27FC236}">
                <a16:creationId xmlns:a16="http://schemas.microsoft.com/office/drawing/2014/main" id="{523C5598-0584-4D0C-AA99-24C3D7F5DB7A}"/>
              </a:ext>
            </a:extLst>
          </p:cNvPr>
          <p:cNvSpPr>
            <a:spLocks noChangeArrowheads="1"/>
          </p:cNvSpPr>
          <p:nvPr/>
        </p:nvSpPr>
        <p:spPr bwMode="auto">
          <a:xfrm>
            <a:off x="14605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11284" name="Rectangle 105">
            <a:extLst>
              <a:ext uri="{FF2B5EF4-FFF2-40B4-BE49-F238E27FC236}">
                <a16:creationId xmlns:a16="http://schemas.microsoft.com/office/drawing/2014/main" id="{BABBE5BD-9F09-44AC-A989-7C4363D86B8C}"/>
              </a:ext>
            </a:extLst>
          </p:cNvPr>
          <p:cNvSpPr>
            <a:spLocks noChangeArrowheads="1"/>
          </p:cNvSpPr>
          <p:nvPr/>
        </p:nvSpPr>
        <p:spPr bwMode="auto">
          <a:xfrm>
            <a:off x="2190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11285" name="Rectangle 104">
            <a:extLst>
              <a:ext uri="{FF2B5EF4-FFF2-40B4-BE49-F238E27FC236}">
                <a16:creationId xmlns:a16="http://schemas.microsoft.com/office/drawing/2014/main" id="{0287768B-220B-47A4-B8EC-66814301473F}"/>
              </a:ext>
            </a:extLst>
          </p:cNvPr>
          <p:cNvSpPr>
            <a:spLocks noChangeArrowheads="1"/>
          </p:cNvSpPr>
          <p:nvPr/>
        </p:nvSpPr>
        <p:spPr bwMode="auto">
          <a:xfrm>
            <a:off x="77470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11286" name="Rectangle 103">
            <a:extLst>
              <a:ext uri="{FF2B5EF4-FFF2-40B4-BE49-F238E27FC236}">
                <a16:creationId xmlns:a16="http://schemas.microsoft.com/office/drawing/2014/main" id="{E46BD76B-5E57-498F-BBEF-6AA148783C9B}"/>
              </a:ext>
            </a:extLst>
          </p:cNvPr>
          <p:cNvSpPr>
            <a:spLocks noChangeArrowheads="1"/>
          </p:cNvSpPr>
          <p:nvPr/>
        </p:nvSpPr>
        <p:spPr bwMode="auto">
          <a:xfrm>
            <a:off x="64881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11287" name="Rectangle 102">
            <a:extLst>
              <a:ext uri="{FF2B5EF4-FFF2-40B4-BE49-F238E27FC236}">
                <a16:creationId xmlns:a16="http://schemas.microsoft.com/office/drawing/2014/main" id="{84BADA11-C1C4-4041-B898-9E6DC756B3BE}"/>
              </a:ext>
            </a:extLst>
          </p:cNvPr>
          <p:cNvSpPr>
            <a:spLocks noChangeArrowheads="1"/>
          </p:cNvSpPr>
          <p:nvPr/>
        </p:nvSpPr>
        <p:spPr bwMode="auto">
          <a:xfrm>
            <a:off x="52292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11288" name="Rectangle 101">
            <a:extLst>
              <a:ext uri="{FF2B5EF4-FFF2-40B4-BE49-F238E27FC236}">
                <a16:creationId xmlns:a16="http://schemas.microsoft.com/office/drawing/2014/main" id="{5DD0324F-8491-470D-AE20-D213EF02C928}"/>
              </a:ext>
            </a:extLst>
          </p:cNvPr>
          <p:cNvSpPr>
            <a:spLocks noChangeArrowheads="1"/>
          </p:cNvSpPr>
          <p:nvPr/>
        </p:nvSpPr>
        <p:spPr bwMode="auto">
          <a:xfrm>
            <a:off x="39766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11289" name="Rectangle 100">
            <a:extLst>
              <a:ext uri="{FF2B5EF4-FFF2-40B4-BE49-F238E27FC236}">
                <a16:creationId xmlns:a16="http://schemas.microsoft.com/office/drawing/2014/main" id="{A6AE512A-D70A-4DA8-AAFE-274485F56171}"/>
              </a:ext>
            </a:extLst>
          </p:cNvPr>
          <p:cNvSpPr>
            <a:spLocks noChangeArrowheads="1"/>
          </p:cNvSpPr>
          <p:nvPr/>
        </p:nvSpPr>
        <p:spPr bwMode="auto">
          <a:xfrm>
            <a:off x="27193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11290" name="Rectangle 99">
            <a:extLst>
              <a:ext uri="{FF2B5EF4-FFF2-40B4-BE49-F238E27FC236}">
                <a16:creationId xmlns:a16="http://schemas.microsoft.com/office/drawing/2014/main" id="{6F3A816F-BEA2-430E-A02D-3EC278ED92E0}"/>
              </a:ext>
            </a:extLst>
          </p:cNvPr>
          <p:cNvSpPr>
            <a:spLocks noChangeArrowheads="1"/>
          </p:cNvSpPr>
          <p:nvPr/>
        </p:nvSpPr>
        <p:spPr bwMode="auto">
          <a:xfrm>
            <a:off x="14605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11291" name="Rectangle 98">
            <a:extLst>
              <a:ext uri="{FF2B5EF4-FFF2-40B4-BE49-F238E27FC236}">
                <a16:creationId xmlns:a16="http://schemas.microsoft.com/office/drawing/2014/main" id="{16F5CF13-0521-4602-B8DA-792EFAD574BA}"/>
              </a:ext>
            </a:extLst>
          </p:cNvPr>
          <p:cNvSpPr>
            <a:spLocks noChangeArrowheads="1"/>
          </p:cNvSpPr>
          <p:nvPr/>
        </p:nvSpPr>
        <p:spPr bwMode="auto">
          <a:xfrm>
            <a:off x="2190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11292" name="Rectangle 97">
            <a:extLst>
              <a:ext uri="{FF2B5EF4-FFF2-40B4-BE49-F238E27FC236}">
                <a16:creationId xmlns:a16="http://schemas.microsoft.com/office/drawing/2014/main" id="{30998816-FEE1-4129-94CE-988EB164EF4D}"/>
              </a:ext>
            </a:extLst>
          </p:cNvPr>
          <p:cNvSpPr>
            <a:spLocks noChangeArrowheads="1"/>
          </p:cNvSpPr>
          <p:nvPr/>
        </p:nvSpPr>
        <p:spPr bwMode="auto">
          <a:xfrm>
            <a:off x="77470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11293" name="Rectangle 96">
            <a:extLst>
              <a:ext uri="{FF2B5EF4-FFF2-40B4-BE49-F238E27FC236}">
                <a16:creationId xmlns:a16="http://schemas.microsoft.com/office/drawing/2014/main" id="{8D19EE87-1605-4741-AFA4-3689F6F8F414}"/>
              </a:ext>
            </a:extLst>
          </p:cNvPr>
          <p:cNvSpPr>
            <a:spLocks noChangeArrowheads="1"/>
          </p:cNvSpPr>
          <p:nvPr/>
        </p:nvSpPr>
        <p:spPr bwMode="auto">
          <a:xfrm>
            <a:off x="64881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11294" name="Rectangle 95">
            <a:extLst>
              <a:ext uri="{FF2B5EF4-FFF2-40B4-BE49-F238E27FC236}">
                <a16:creationId xmlns:a16="http://schemas.microsoft.com/office/drawing/2014/main" id="{BD36CCC1-5617-4D95-AEFE-8AD4473A9D1F}"/>
              </a:ext>
            </a:extLst>
          </p:cNvPr>
          <p:cNvSpPr>
            <a:spLocks noChangeArrowheads="1"/>
          </p:cNvSpPr>
          <p:nvPr/>
        </p:nvSpPr>
        <p:spPr bwMode="auto">
          <a:xfrm>
            <a:off x="52292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11295" name="Rectangle 94">
            <a:extLst>
              <a:ext uri="{FF2B5EF4-FFF2-40B4-BE49-F238E27FC236}">
                <a16:creationId xmlns:a16="http://schemas.microsoft.com/office/drawing/2014/main" id="{F42845E5-CDCA-4933-A752-3C03A91D88CF}"/>
              </a:ext>
            </a:extLst>
          </p:cNvPr>
          <p:cNvSpPr>
            <a:spLocks noChangeArrowheads="1"/>
          </p:cNvSpPr>
          <p:nvPr/>
        </p:nvSpPr>
        <p:spPr bwMode="auto">
          <a:xfrm>
            <a:off x="39766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11296" name="Rectangle 93">
            <a:extLst>
              <a:ext uri="{FF2B5EF4-FFF2-40B4-BE49-F238E27FC236}">
                <a16:creationId xmlns:a16="http://schemas.microsoft.com/office/drawing/2014/main" id="{759A6824-5D06-47A1-BFDB-640F5D2FE092}"/>
              </a:ext>
            </a:extLst>
          </p:cNvPr>
          <p:cNvSpPr>
            <a:spLocks noChangeArrowheads="1"/>
          </p:cNvSpPr>
          <p:nvPr/>
        </p:nvSpPr>
        <p:spPr bwMode="auto">
          <a:xfrm>
            <a:off x="27193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11297" name="Rectangle 92">
            <a:extLst>
              <a:ext uri="{FF2B5EF4-FFF2-40B4-BE49-F238E27FC236}">
                <a16:creationId xmlns:a16="http://schemas.microsoft.com/office/drawing/2014/main" id="{0951D172-E3B8-4460-A73C-1AF7CE58AB17}"/>
              </a:ext>
            </a:extLst>
          </p:cNvPr>
          <p:cNvSpPr>
            <a:spLocks noChangeArrowheads="1"/>
          </p:cNvSpPr>
          <p:nvPr/>
        </p:nvSpPr>
        <p:spPr bwMode="auto">
          <a:xfrm>
            <a:off x="14605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11298" name="Rectangle 91">
            <a:extLst>
              <a:ext uri="{FF2B5EF4-FFF2-40B4-BE49-F238E27FC236}">
                <a16:creationId xmlns:a16="http://schemas.microsoft.com/office/drawing/2014/main" id="{DAB95F03-613B-4169-9200-5728652A09F2}"/>
              </a:ext>
            </a:extLst>
          </p:cNvPr>
          <p:cNvSpPr>
            <a:spLocks noChangeArrowheads="1"/>
          </p:cNvSpPr>
          <p:nvPr/>
        </p:nvSpPr>
        <p:spPr bwMode="auto">
          <a:xfrm>
            <a:off x="2190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11299" name="Rectangle 90">
            <a:extLst>
              <a:ext uri="{FF2B5EF4-FFF2-40B4-BE49-F238E27FC236}">
                <a16:creationId xmlns:a16="http://schemas.microsoft.com/office/drawing/2014/main" id="{B580E5A0-8915-4971-9542-88D7EE8D201A}"/>
              </a:ext>
            </a:extLst>
          </p:cNvPr>
          <p:cNvSpPr>
            <a:spLocks noChangeArrowheads="1"/>
          </p:cNvSpPr>
          <p:nvPr/>
        </p:nvSpPr>
        <p:spPr bwMode="auto">
          <a:xfrm>
            <a:off x="77470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11300" name="Rectangle 89">
            <a:extLst>
              <a:ext uri="{FF2B5EF4-FFF2-40B4-BE49-F238E27FC236}">
                <a16:creationId xmlns:a16="http://schemas.microsoft.com/office/drawing/2014/main" id="{7080057E-66C6-48F7-933F-736BACF0A7C6}"/>
              </a:ext>
            </a:extLst>
          </p:cNvPr>
          <p:cNvSpPr>
            <a:spLocks noChangeArrowheads="1"/>
          </p:cNvSpPr>
          <p:nvPr/>
        </p:nvSpPr>
        <p:spPr bwMode="auto">
          <a:xfrm>
            <a:off x="64881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11301" name="Rectangle 88">
            <a:extLst>
              <a:ext uri="{FF2B5EF4-FFF2-40B4-BE49-F238E27FC236}">
                <a16:creationId xmlns:a16="http://schemas.microsoft.com/office/drawing/2014/main" id="{AEADC9E3-10A9-449D-9B1F-4CBFDA41E281}"/>
              </a:ext>
            </a:extLst>
          </p:cNvPr>
          <p:cNvSpPr>
            <a:spLocks noChangeArrowheads="1"/>
          </p:cNvSpPr>
          <p:nvPr/>
        </p:nvSpPr>
        <p:spPr bwMode="auto">
          <a:xfrm>
            <a:off x="52292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11302" name="Rectangle 87">
            <a:extLst>
              <a:ext uri="{FF2B5EF4-FFF2-40B4-BE49-F238E27FC236}">
                <a16:creationId xmlns:a16="http://schemas.microsoft.com/office/drawing/2014/main" id="{FB9195C2-A967-42F6-8966-ACC4F05167A3}"/>
              </a:ext>
            </a:extLst>
          </p:cNvPr>
          <p:cNvSpPr>
            <a:spLocks noChangeArrowheads="1"/>
          </p:cNvSpPr>
          <p:nvPr/>
        </p:nvSpPr>
        <p:spPr bwMode="auto">
          <a:xfrm>
            <a:off x="39766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11303" name="Rectangle 86">
            <a:extLst>
              <a:ext uri="{FF2B5EF4-FFF2-40B4-BE49-F238E27FC236}">
                <a16:creationId xmlns:a16="http://schemas.microsoft.com/office/drawing/2014/main" id="{E0E8B614-A906-4299-9BEA-588EB9A77910}"/>
              </a:ext>
            </a:extLst>
          </p:cNvPr>
          <p:cNvSpPr>
            <a:spLocks noChangeArrowheads="1"/>
          </p:cNvSpPr>
          <p:nvPr/>
        </p:nvSpPr>
        <p:spPr bwMode="auto">
          <a:xfrm>
            <a:off x="27193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11304" name="Rectangle 85">
            <a:extLst>
              <a:ext uri="{FF2B5EF4-FFF2-40B4-BE49-F238E27FC236}">
                <a16:creationId xmlns:a16="http://schemas.microsoft.com/office/drawing/2014/main" id="{58454789-7C62-467B-93BD-F1C267D65A51}"/>
              </a:ext>
            </a:extLst>
          </p:cNvPr>
          <p:cNvSpPr>
            <a:spLocks noChangeArrowheads="1"/>
          </p:cNvSpPr>
          <p:nvPr/>
        </p:nvSpPr>
        <p:spPr bwMode="auto">
          <a:xfrm>
            <a:off x="14605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11305" name="Rectangle 115">
            <a:extLst>
              <a:ext uri="{FF2B5EF4-FFF2-40B4-BE49-F238E27FC236}">
                <a16:creationId xmlns:a16="http://schemas.microsoft.com/office/drawing/2014/main" id="{DBB1F28C-4B42-430D-8087-E07685B2D302}"/>
              </a:ext>
            </a:extLst>
          </p:cNvPr>
          <p:cNvSpPr>
            <a:spLocks noChangeArrowheads="1"/>
          </p:cNvSpPr>
          <p:nvPr/>
        </p:nvSpPr>
        <p:spPr bwMode="auto">
          <a:xfrm>
            <a:off x="52276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11306" name="Rectangle 115">
            <a:extLst>
              <a:ext uri="{FF2B5EF4-FFF2-40B4-BE49-F238E27FC236}">
                <a16:creationId xmlns:a16="http://schemas.microsoft.com/office/drawing/2014/main" id="{D986B0FD-D69E-49C3-88B8-D3EAECC9DE6A}"/>
              </a:ext>
            </a:extLst>
          </p:cNvPr>
          <p:cNvSpPr>
            <a:spLocks noChangeArrowheads="1"/>
          </p:cNvSpPr>
          <p:nvPr/>
        </p:nvSpPr>
        <p:spPr bwMode="auto">
          <a:xfrm>
            <a:off x="64865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a:t>
            </a:r>
            <a:endParaRPr lang="en-US" altLang="en-US" sz="1600" b="0"/>
          </a:p>
        </p:txBody>
      </p:sp>
      <p:sp>
        <p:nvSpPr>
          <p:cNvPr id="11307" name="Rectangle 115">
            <a:extLst>
              <a:ext uri="{FF2B5EF4-FFF2-40B4-BE49-F238E27FC236}">
                <a16:creationId xmlns:a16="http://schemas.microsoft.com/office/drawing/2014/main" id="{30DF8710-7385-4A9E-A967-9377B732A462}"/>
              </a:ext>
            </a:extLst>
          </p:cNvPr>
          <p:cNvSpPr>
            <a:spLocks noChangeArrowheads="1"/>
          </p:cNvSpPr>
          <p:nvPr/>
        </p:nvSpPr>
        <p:spPr bwMode="auto">
          <a:xfrm>
            <a:off x="77454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4</a:t>
            </a:r>
            <a:endParaRPr lang="en-US" altLang="en-US" sz="1600" b="0"/>
          </a:p>
        </p:txBody>
      </p:sp>
      <p:sp>
        <p:nvSpPr>
          <p:cNvPr id="11308" name="Rectangle 115">
            <a:extLst>
              <a:ext uri="{FF2B5EF4-FFF2-40B4-BE49-F238E27FC236}">
                <a16:creationId xmlns:a16="http://schemas.microsoft.com/office/drawing/2014/main" id="{B156157D-8B5B-4345-8ACD-C059A77CAF72}"/>
              </a:ext>
            </a:extLst>
          </p:cNvPr>
          <p:cNvSpPr>
            <a:spLocks noChangeArrowheads="1"/>
          </p:cNvSpPr>
          <p:nvPr/>
        </p:nvSpPr>
        <p:spPr bwMode="auto">
          <a:xfrm>
            <a:off x="2111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31</a:t>
            </a:r>
            <a:endParaRPr lang="en-US" altLang="en-US" sz="1600" b="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0E92B592-AAA2-4C5F-9EB3-85F73949357A}"/>
              </a:ext>
            </a:extLst>
          </p:cNvPr>
          <p:cNvSpPr>
            <a:spLocks noChangeArrowheads="1"/>
          </p:cNvSpPr>
          <p:nvPr/>
        </p:nvSpPr>
        <p:spPr bwMode="auto">
          <a:xfrm>
            <a:off x="2127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3315" name="Rectangle 3">
            <a:extLst>
              <a:ext uri="{FF2B5EF4-FFF2-40B4-BE49-F238E27FC236}">
                <a16:creationId xmlns:a16="http://schemas.microsoft.com/office/drawing/2014/main" id="{EADC5609-E537-4F6C-8D9A-82A2925E7BD8}"/>
              </a:ext>
            </a:extLst>
          </p:cNvPr>
          <p:cNvSpPr>
            <a:spLocks noChangeArrowheads="1"/>
          </p:cNvSpPr>
          <p:nvPr/>
        </p:nvSpPr>
        <p:spPr bwMode="auto">
          <a:xfrm>
            <a:off x="77581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3316" name="Rectangle 4">
            <a:extLst>
              <a:ext uri="{FF2B5EF4-FFF2-40B4-BE49-F238E27FC236}">
                <a16:creationId xmlns:a16="http://schemas.microsoft.com/office/drawing/2014/main" id="{812B676D-AB75-4443-B47A-C4CAA9C271FB}"/>
              </a:ext>
            </a:extLst>
          </p:cNvPr>
          <p:cNvSpPr>
            <a:spLocks noChangeArrowheads="1"/>
          </p:cNvSpPr>
          <p:nvPr/>
        </p:nvSpPr>
        <p:spPr bwMode="auto">
          <a:xfrm>
            <a:off x="64992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3317" name="Rectangle 5">
            <a:extLst>
              <a:ext uri="{FF2B5EF4-FFF2-40B4-BE49-F238E27FC236}">
                <a16:creationId xmlns:a16="http://schemas.microsoft.com/office/drawing/2014/main" id="{52F1E7CC-8BCD-4912-843D-ABF91C446184}"/>
              </a:ext>
            </a:extLst>
          </p:cNvPr>
          <p:cNvSpPr>
            <a:spLocks noChangeArrowheads="1"/>
          </p:cNvSpPr>
          <p:nvPr/>
        </p:nvSpPr>
        <p:spPr bwMode="auto">
          <a:xfrm>
            <a:off x="52403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3318" name="Rectangle 6">
            <a:extLst>
              <a:ext uri="{FF2B5EF4-FFF2-40B4-BE49-F238E27FC236}">
                <a16:creationId xmlns:a16="http://schemas.microsoft.com/office/drawing/2014/main" id="{893F78F5-21D8-4131-8DBC-871180CFFCA3}"/>
              </a:ext>
            </a:extLst>
          </p:cNvPr>
          <p:cNvSpPr>
            <a:spLocks noChangeArrowheads="1"/>
          </p:cNvSpPr>
          <p:nvPr/>
        </p:nvSpPr>
        <p:spPr bwMode="auto">
          <a:xfrm>
            <a:off x="39814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3319" name="Rectangle 7">
            <a:extLst>
              <a:ext uri="{FF2B5EF4-FFF2-40B4-BE49-F238E27FC236}">
                <a16:creationId xmlns:a16="http://schemas.microsoft.com/office/drawing/2014/main" id="{D85CF8CC-A2C2-4336-B39E-AC8050833A8A}"/>
              </a:ext>
            </a:extLst>
          </p:cNvPr>
          <p:cNvSpPr>
            <a:spLocks noChangeArrowheads="1"/>
          </p:cNvSpPr>
          <p:nvPr/>
        </p:nvSpPr>
        <p:spPr bwMode="auto">
          <a:xfrm>
            <a:off x="2735263" y="9477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3320" name="Rectangle 8">
            <a:extLst>
              <a:ext uri="{FF2B5EF4-FFF2-40B4-BE49-F238E27FC236}">
                <a16:creationId xmlns:a16="http://schemas.microsoft.com/office/drawing/2014/main" id="{4ADBBE8A-1219-424E-84F4-C24B589DA819}"/>
              </a:ext>
            </a:extLst>
          </p:cNvPr>
          <p:cNvSpPr>
            <a:spLocks noChangeArrowheads="1"/>
          </p:cNvSpPr>
          <p:nvPr/>
        </p:nvSpPr>
        <p:spPr bwMode="auto">
          <a:xfrm>
            <a:off x="1476375" y="9477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t>Mon</a:t>
            </a:r>
          </a:p>
        </p:txBody>
      </p:sp>
      <p:sp>
        <p:nvSpPr>
          <p:cNvPr id="13321" name="Rectangle 9">
            <a:extLst>
              <a:ext uri="{FF2B5EF4-FFF2-40B4-BE49-F238E27FC236}">
                <a16:creationId xmlns:a16="http://schemas.microsoft.com/office/drawing/2014/main" id="{1E1A3BCE-8993-4EDD-92DB-903CAC2B412B}"/>
              </a:ext>
            </a:extLst>
          </p:cNvPr>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2000"/>
              <a:t>May 2024</a:t>
            </a:r>
          </a:p>
        </p:txBody>
      </p:sp>
      <p:sp>
        <p:nvSpPr>
          <p:cNvPr id="13322" name="Rectangle 131">
            <a:extLst>
              <a:ext uri="{FF2B5EF4-FFF2-40B4-BE49-F238E27FC236}">
                <a16:creationId xmlns:a16="http://schemas.microsoft.com/office/drawing/2014/main" id="{95611BEF-BE51-40E9-B131-CCACF68D51A4}"/>
              </a:ext>
            </a:extLst>
          </p:cNvPr>
          <p:cNvSpPr>
            <a:spLocks noChangeArrowheads="1"/>
          </p:cNvSpPr>
          <p:nvPr/>
        </p:nvSpPr>
        <p:spPr bwMode="auto">
          <a:xfrm>
            <a:off x="65087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31</a:t>
            </a:r>
            <a:endParaRPr lang="en-US" altLang="en-US" sz="1600" b="0"/>
          </a:p>
        </p:txBody>
      </p:sp>
      <p:sp>
        <p:nvSpPr>
          <p:cNvPr id="13323" name="Rectangle 130">
            <a:extLst>
              <a:ext uri="{FF2B5EF4-FFF2-40B4-BE49-F238E27FC236}">
                <a16:creationId xmlns:a16="http://schemas.microsoft.com/office/drawing/2014/main" id="{99E71332-AE8B-4291-AB3E-037647E8197B}"/>
              </a:ext>
            </a:extLst>
          </p:cNvPr>
          <p:cNvSpPr>
            <a:spLocks noChangeArrowheads="1"/>
          </p:cNvSpPr>
          <p:nvPr/>
        </p:nvSpPr>
        <p:spPr bwMode="auto">
          <a:xfrm>
            <a:off x="524986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13324" name="Rectangle 129">
            <a:extLst>
              <a:ext uri="{FF2B5EF4-FFF2-40B4-BE49-F238E27FC236}">
                <a16:creationId xmlns:a16="http://schemas.microsoft.com/office/drawing/2014/main" id="{421D88B4-8899-42D2-B9D7-1A58EEA40C14}"/>
              </a:ext>
            </a:extLst>
          </p:cNvPr>
          <p:cNvSpPr>
            <a:spLocks noChangeArrowheads="1"/>
          </p:cNvSpPr>
          <p:nvPr/>
        </p:nvSpPr>
        <p:spPr bwMode="auto">
          <a:xfrm>
            <a:off x="39814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13325" name="Rectangle 128">
            <a:extLst>
              <a:ext uri="{FF2B5EF4-FFF2-40B4-BE49-F238E27FC236}">
                <a16:creationId xmlns:a16="http://schemas.microsoft.com/office/drawing/2014/main" id="{C4C89461-27DD-47CB-983F-0DF9A192C569}"/>
              </a:ext>
            </a:extLst>
          </p:cNvPr>
          <p:cNvSpPr>
            <a:spLocks noChangeArrowheads="1"/>
          </p:cNvSpPr>
          <p:nvPr/>
        </p:nvSpPr>
        <p:spPr bwMode="auto">
          <a:xfrm>
            <a:off x="2728913" y="47053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13326" name="Rectangle 127">
            <a:extLst>
              <a:ext uri="{FF2B5EF4-FFF2-40B4-BE49-F238E27FC236}">
                <a16:creationId xmlns:a16="http://schemas.microsoft.com/office/drawing/2014/main" id="{BFCFEEF1-8FB5-4BF4-956F-63F9C1583CFF}"/>
              </a:ext>
            </a:extLst>
          </p:cNvPr>
          <p:cNvSpPr>
            <a:spLocks noChangeArrowheads="1"/>
          </p:cNvSpPr>
          <p:nvPr/>
        </p:nvSpPr>
        <p:spPr bwMode="auto">
          <a:xfrm>
            <a:off x="1470025" y="47053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13327" name="Rectangle 126">
            <a:extLst>
              <a:ext uri="{FF2B5EF4-FFF2-40B4-BE49-F238E27FC236}">
                <a16:creationId xmlns:a16="http://schemas.microsoft.com/office/drawing/2014/main" id="{42AA8F55-7B9F-4E01-B1BB-A3299BA98CD2}"/>
              </a:ext>
            </a:extLst>
          </p:cNvPr>
          <p:cNvSpPr>
            <a:spLocks noChangeArrowheads="1"/>
          </p:cNvSpPr>
          <p:nvPr/>
        </p:nvSpPr>
        <p:spPr bwMode="auto">
          <a:xfrm>
            <a:off x="212725" y="47132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13328" name="Rectangle 125">
            <a:extLst>
              <a:ext uri="{FF2B5EF4-FFF2-40B4-BE49-F238E27FC236}">
                <a16:creationId xmlns:a16="http://schemas.microsoft.com/office/drawing/2014/main" id="{53B1A2B4-168A-4B83-A61D-D0215A90C593}"/>
              </a:ext>
            </a:extLst>
          </p:cNvPr>
          <p:cNvSpPr>
            <a:spLocks noChangeArrowheads="1"/>
          </p:cNvSpPr>
          <p:nvPr/>
        </p:nvSpPr>
        <p:spPr bwMode="auto">
          <a:xfrm>
            <a:off x="77581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13329" name="Rectangle 124">
            <a:extLst>
              <a:ext uri="{FF2B5EF4-FFF2-40B4-BE49-F238E27FC236}">
                <a16:creationId xmlns:a16="http://schemas.microsoft.com/office/drawing/2014/main" id="{DE4BF7A9-D3AA-4850-96F3-C44C6EB21C0E}"/>
              </a:ext>
            </a:extLst>
          </p:cNvPr>
          <p:cNvSpPr>
            <a:spLocks noChangeArrowheads="1"/>
          </p:cNvSpPr>
          <p:nvPr/>
        </p:nvSpPr>
        <p:spPr bwMode="auto">
          <a:xfrm>
            <a:off x="64960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13330" name="Rectangle 123">
            <a:extLst>
              <a:ext uri="{FF2B5EF4-FFF2-40B4-BE49-F238E27FC236}">
                <a16:creationId xmlns:a16="http://schemas.microsoft.com/office/drawing/2014/main" id="{66AB4E01-34B6-441A-9CC7-14A553505681}"/>
              </a:ext>
            </a:extLst>
          </p:cNvPr>
          <p:cNvSpPr>
            <a:spLocks noChangeArrowheads="1"/>
          </p:cNvSpPr>
          <p:nvPr/>
        </p:nvSpPr>
        <p:spPr bwMode="auto">
          <a:xfrm>
            <a:off x="523716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13331" name="Rectangle 122">
            <a:extLst>
              <a:ext uri="{FF2B5EF4-FFF2-40B4-BE49-F238E27FC236}">
                <a16:creationId xmlns:a16="http://schemas.microsoft.com/office/drawing/2014/main" id="{D99A04CC-B141-4996-B5B5-881B0070E0BC}"/>
              </a:ext>
            </a:extLst>
          </p:cNvPr>
          <p:cNvSpPr>
            <a:spLocks noChangeArrowheads="1"/>
          </p:cNvSpPr>
          <p:nvPr/>
        </p:nvSpPr>
        <p:spPr bwMode="auto">
          <a:xfrm>
            <a:off x="39814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13332" name="Rectangle 121">
            <a:extLst>
              <a:ext uri="{FF2B5EF4-FFF2-40B4-BE49-F238E27FC236}">
                <a16:creationId xmlns:a16="http://schemas.microsoft.com/office/drawing/2014/main" id="{7BF7AA07-57A4-45E4-BF80-F164E24ABAB4}"/>
              </a:ext>
            </a:extLst>
          </p:cNvPr>
          <p:cNvSpPr>
            <a:spLocks noChangeArrowheads="1"/>
          </p:cNvSpPr>
          <p:nvPr/>
        </p:nvSpPr>
        <p:spPr bwMode="auto">
          <a:xfrm>
            <a:off x="2728913" y="38782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13333" name="Rectangle 120">
            <a:extLst>
              <a:ext uri="{FF2B5EF4-FFF2-40B4-BE49-F238E27FC236}">
                <a16:creationId xmlns:a16="http://schemas.microsoft.com/office/drawing/2014/main" id="{F5A07386-3777-48E1-ADA2-322FFEE370ED}"/>
              </a:ext>
            </a:extLst>
          </p:cNvPr>
          <p:cNvSpPr>
            <a:spLocks noChangeArrowheads="1"/>
          </p:cNvSpPr>
          <p:nvPr/>
        </p:nvSpPr>
        <p:spPr bwMode="auto">
          <a:xfrm>
            <a:off x="1470025" y="38782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13334" name="Rectangle 119">
            <a:extLst>
              <a:ext uri="{FF2B5EF4-FFF2-40B4-BE49-F238E27FC236}">
                <a16:creationId xmlns:a16="http://schemas.microsoft.com/office/drawing/2014/main" id="{2DD61F25-5E59-4085-85DF-4AA21389E459}"/>
              </a:ext>
            </a:extLst>
          </p:cNvPr>
          <p:cNvSpPr>
            <a:spLocks noChangeArrowheads="1"/>
          </p:cNvSpPr>
          <p:nvPr/>
        </p:nvSpPr>
        <p:spPr bwMode="auto">
          <a:xfrm>
            <a:off x="212725" y="38862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13335" name="Rectangle 118">
            <a:extLst>
              <a:ext uri="{FF2B5EF4-FFF2-40B4-BE49-F238E27FC236}">
                <a16:creationId xmlns:a16="http://schemas.microsoft.com/office/drawing/2014/main" id="{42106E02-68D1-4267-8769-916D30E41A1D}"/>
              </a:ext>
            </a:extLst>
          </p:cNvPr>
          <p:cNvSpPr>
            <a:spLocks noChangeArrowheads="1"/>
          </p:cNvSpPr>
          <p:nvPr/>
        </p:nvSpPr>
        <p:spPr bwMode="auto">
          <a:xfrm>
            <a:off x="77581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13336" name="Rectangle 117">
            <a:extLst>
              <a:ext uri="{FF2B5EF4-FFF2-40B4-BE49-F238E27FC236}">
                <a16:creationId xmlns:a16="http://schemas.microsoft.com/office/drawing/2014/main" id="{9272025C-79EB-416F-9FF0-DA518A5E91A5}"/>
              </a:ext>
            </a:extLst>
          </p:cNvPr>
          <p:cNvSpPr>
            <a:spLocks noChangeArrowheads="1"/>
          </p:cNvSpPr>
          <p:nvPr/>
        </p:nvSpPr>
        <p:spPr bwMode="auto">
          <a:xfrm>
            <a:off x="64960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13337" name="Rectangle 116">
            <a:extLst>
              <a:ext uri="{FF2B5EF4-FFF2-40B4-BE49-F238E27FC236}">
                <a16:creationId xmlns:a16="http://schemas.microsoft.com/office/drawing/2014/main" id="{549CD04B-E9F7-4F34-A7F1-55A351583ED4}"/>
              </a:ext>
            </a:extLst>
          </p:cNvPr>
          <p:cNvSpPr>
            <a:spLocks noChangeArrowheads="1"/>
          </p:cNvSpPr>
          <p:nvPr/>
        </p:nvSpPr>
        <p:spPr bwMode="auto">
          <a:xfrm>
            <a:off x="523716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13338" name="Rectangle 115">
            <a:extLst>
              <a:ext uri="{FF2B5EF4-FFF2-40B4-BE49-F238E27FC236}">
                <a16:creationId xmlns:a16="http://schemas.microsoft.com/office/drawing/2014/main" id="{5DE51548-7597-4E16-B3E8-A5E4C32264A8}"/>
              </a:ext>
            </a:extLst>
          </p:cNvPr>
          <p:cNvSpPr>
            <a:spLocks noChangeArrowheads="1"/>
          </p:cNvSpPr>
          <p:nvPr/>
        </p:nvSpPr>
        <p:spPr bwMode="auto">
          <a:xfrm>
            <a:off x="39814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13339" name="Rectangle 114">
            <a:extLst>
              <a:ext uri="{FF2B5EF4-FFF2-40B4-BE49-F238E27FC236}">
                <a16:creationId xmlns:a16="http://schemas.microsoft.com/office/drawing/2014/main" id="{7F2B56FF-3F6E-4448-9B31-EFA4775B7C05}"/>
              </a:ext>
            </a:extLst>
          </p:cNvPr>
          <p:cNvSpPr>
            <a:spLocks noChangeArrowheads="1"/>
          </p:cNvSpPr>
          <p:nvPr/>
        </p:nvSpPr>
        <p:spPr bwMode="auto">
          <a:xfrm>
            <a:off x="2728913" y="30511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13340" name="Rectangle 113">
            <a:extLst>
              <a:ext uri="{FF2B5EF4-FFF2-40B4-BE49-F238E27FC236}">
                <a16:creationId xmlns:a16="http://schemas.microsoft.com/office/drawing/2014/main" id="{EC96108D-283B-41C4-9D10-DD046BF317AF}"/>
              </a:ext>
            </a:extLst>
          </p:cNvPr>
          <p:cNvSpPr>
            <a:spLocks noChangeArrowheads="1"/>
          </p:cNvSpPr>
          <p:nvPr/>
        </p:nvSpPr>
        <p:spPr bwMode="auto">
          <a:xfrm>
            <a:off x="1470025" y="30511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13341" name="Rectangle 112">
            <a:extLst>
              <a:ext uri="{FF2B5EF4-FFF2-40B4-BE49-F238E27FC236}">
                <a16:creationId xmlns:a16="http://schemas.microsoft.com/office/drawing/2014/main" id="{0A3C429B-052E-473D-BA07-46839B565FA5}"/>
              </a:ext>
            </a:extLst>
          </p:cNvPr>
          <p:cNvSpPr>
            <a:spLocks noChangeArrowheads="1"/>
          </p:cNvSpPr>
          <p:nvPr/>
        </p:nvSpPr>
        <p:spPr bwMode="auto">
          <a:xfrm>
            <a:off x="212725" y="30591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13342" name="Rectangle 111">
            <a:extLst>
              <a:ext uri="{FF2B5EF4-FFF2-40B4-BE49-F238E27FC236}">
                <a16:creationId xmlns:a16="http://schemas.microsoft.com/office/drawing/2014/main" id="{951CA1ED-51D6-48B3-9938-9128C59C96B6}"/>
              </a:ext>
            </a:extLst>
          </p:cNvPr>
          <p:cNvSpPr>
            <a:spLocks noChangeArrowheads="1"/>
          </p:cNvSpPr>
          <p:nvPr/>
        </p:nvSpPr>
        <p:spPr bwMode="auto">
          <a:xfrm>
            <a:off x="77581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13343" name="Rectangle 110">
            <a:extLst>
              <a:ext uri="{FF2B5EF4-FFF2-40B4-BE49-F238E27FC236}">
                <a16:creationId xmlns:a16="http://schemas.microsoft.com/office/drawing/2014/main" id="{E641F875-481B-4D23-9D01-D5729E65BE15}"/>
              </a:ext>
            </a:extLst>
          </p:cNvPr>
          <p:cNvSpPr>
            <a:spLocks noChangeArrowheads="1"/>
          </p:cNvSpPr>
          <p:nvPr/>
        </p:nvSpPr>
        <p:spPr bwMode="auto">
          <a:xfrm>
            <a:off x="64960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13344" name="Rectangle 109">
            <a:extLst>
              <a:ext uri="{FF2B5EF4-FFF2-40B4-BE49-F238E27FC236}">
                <a16:creationId xmlns:a16="http://schemas.microsoft.com/office/drawing/2014/main" id="{F8921D25-34BE-4D9B-AFFF-9B65FCBAFF9B}"/>
              </a:ext>
            </a:extLst>
          </p:cNvPr>
          <p:cNvSpPr>
            <a:spLocks noChangeArrowheads="1"/>
          </p:cNvSpPr>
          <p:nvPr/>
        </p:nvSpPr>
        <p:spPr bwMode="auto">
          <a:xfrm>
            <a:off x="523716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13345" name="Rectangle 108">
            <a:extLst>
              <a:ext uri="{FF2B5EF4-FFF2-40B4-BE49-F238E27FC236}">
                <a16:creationId xmlns:a16="http://schemas.microsoft.com/office/drawing/2014/main" id="{B794E881-4227-497F-A43B-BD0CED9CFA09}"/>
              </a:ext>
            </a:extLst>
          </p:cNvPr>
          <p:cNvSpPr>
            <a:spLocks noChangeArrowheads="1"/>
          </p:cNvSpPr>
          <p:nvPr/>
        </p:nvSpPr>
        <p:spPr bwMode="auto">
          <a:xfrm>
            <a:off x="39814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13346" name="Rectangle 107">
            <a:extLst>
              <a:ext uri="{FF2B5EF4-FFF2-40B4-BE49-F238E27FC236}">
                <a16:creationId xmlns:a16="http://schemas.microsoft.com/office/drawing/2014/main" id="{1E6F8142-836D-4FB7-9AE9-3FB2D84D773D}"/>
              </a:ext>
            </a:extLst>
          </p:cNvPr>
          <p:cNvSpPr>
            <a:spLocks noChangeArrowheads="1"/>
          </p:cNvSpPr>
          <p:nvPr/>
        </p:nvSpPr>
        <p:spPr bwMode="auto">
          <a:xfrm>
            <a:off x="2728913" y="22240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13347" name="Rectangle 106">
            <a:extLst>
              <a:ext uri="{FF2B5EF4-FFF2-40B4-BE49-F238E27FC236}">
                <a16:creationId xmlns:a16="http://schemas.microsoft.com/office/drawing/2014/main" id="{3E16726D-3F1A-4C38-A013-64ACDB1B3BAC}"/>
              </a:ext>
            </a:extLst>
          </p:cNvPr>
          <p:cNvSpPr>
            <a:spLocks noChangeArrowheads="1"/>
          </p:cNvSpPr>
          <p:nvPr/>
        </p:nvSpPr>
        <p:spPr bwMode="auto">
          <a:xfrm>
            <a:off x="1470025" y="22240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13348" name="Rectangle 105">
            <a:extLst>
              <a:ext uri="{FF2B5EF4-FFF2-40B4-BE49-F238E27FC236}">
                <a16:creationId xmlns:a16="http://schemas.microsoft.com/office/drawing/2014/main" id="{25231FA6-0899-4704-9896-7CFFE992161E}"/>
              </a:ext>
            </a:extLst>
          </p:cNvPr>
          <p:cNvSpPr>
            <a:spLocks noChangeArrowheads="1"/>
          </p:cNvSpPr>
          <p:nvPr/>
        </p:nvSpPr>
        <p:spPr bwMode="auto">
          <a:xfrm>
            <a:off x="212725" y="22288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13349" name="Rectangle 104">
            <a:extLst>
              <a:ext uri="{FF2B5EF4-FFF2-40B4-BE49-F238E27FC236}">
                <a16:creationId xmlns:a16="http://schemas.microsoft.com/office/drawing/2014/main" id="{7A5405E6-6014-45EA-A47E-AD4D00A2BA1E}"/>
              </a:ext>
            </a:extLst>
          </p:cNvPr>
          <p:cNvSpPr>
            <a:spLocks noChangeArrowheads="1"/>
          </p:cNvSpPr>
          <p:nvPr/>
        </p:nvSpPr>
        <p:spPr bwMode="auto">
          <a:xfrm>
            <a:off x="7758113" y="14065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13350" name="Rectangle 103">
            <a:extLst>
              <a:ext uri="{FF2B5EF4-FFF2-40B4-BE49-F238E27FC236}">
                <a16:creationId xmlns:a16="http://schemas.microsoft.com/office/drawing/2014/main" id="{66ED2F54-FFDC-4630-941A-B487DC51400A}"/>
              </a:ext>
            </a:extLst>
          </p:cNvPr>
          <p:cNvSpPr>
            <a:spLocks noChangeArrowheads="1"/>
          </p:cNvSpPr>
          <p:nvPr/>
        </p:nvSpPr>
        <p:spPr bwMode="auto">
          <a:xfrm>
            <a:off x="6496050" y="14065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13351" name="Rectangle 102">
            <a:extLst>
              <a:ext uri="{FF2B5EF4-FFF2-40B4-BE49-F238E27FC236}">
                <a16:creationId xmlns:a16="http://schemas.microsoft.com/office/drawing/2014/main" id="{3623978B-4D9D-4E8E-A75E-EE4AD8EE97CA}"/>
              </a:ext>
            </a:extLst>
          </p:cNvPr>
          <p:cNvSpPr>
            <a:spLocks noChangeArrowheads="1"/>
          </p:cNvSpPr>
          <p:nvPr/>
        </p:nvSpPr>
        <p:spPr bwMode="auto">
          <a:xfrm>
            <a:off x="5237163" y="14065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13352" name="Rectangle 101">
            <a:extLst>
              <a:ext uri="{FF2B5EF4-FFF2-40B4-BE49-F238E27FC236}">
                <a16:creationId xmlns:a16="http://schemas.microsoft.com/office/drawing/2014/main" id="{4D722C9B-4EC1-42E2-8C19-A656609EA063}"/>
              </a:ext>
            </a:extLst>
          </p:cNvPr>
          <p:cNvSpPr>
            <a:spLocks noChangeArrowheads="1"/>
          </p:cNvSpPr>
          <p:nvPr/>
        </p:nvSpPr>
        <p:spPr bwMode="auto">
          <a:xfrm>
            <a:off x="3981450" y="14065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13353" name="Rectangle 135">
            <a:extLst>
              <a:ext uri="{FF2B5EF4-FFF2-40B4-BE49-F238E27FC236}">
                <a16:creationId xmlns:a16="http://schemas.microsoft.com/office/drawing/2014/main" id="{B676979D-5BDD-41F2-BE23-1B3812CF321E}"/>
              </a:ext>
            </a:extLst>
          </p:cNvPr>
          <p:cNvSpPr>
            <a:spLocks noChangeArrowheads="1"/>
          </p:cNvSpPr>
          <p:nvPr/>
        </p:nvSpPr>
        <p:spPr bwMode="auto">
          <a:xfrm>
            <a:off x="2727325" y="13938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13354" name="Rectangle 134">
            <a:extLst>
              <a:ext uri="{FF2B5EF4-FFF2-40B4-BE49-F238E27FC236}">
                <a16:creationId xmlns:a16="http://schemas.microsoft.com/office/drawing/2014/main" id="{A921029F-F634-4006-9D18-0E9B64088E5B}"/>
              </a:ext>
            </a:extLst>
          </p:cNvPr>
          <p:cNvSpPr>
            <a:spLocks noChangeArrowheads="1"/>
          </p:cNvSpPr>
          <p:nvPr/>
        </p:nvSpPr>
        <p:spPr bwMode="auto">
          <a:xfrm>
            <a:off x="1468438" y="13938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29</a:t>
            </a:r>
            <a:endParaRPr lang="en-US" altLang="en-US" sz="1600" b="0"/>
          </a:p>
        </p:txBody>
      </p:sp>
      <p:sp>
        <p:nvSpPr>
          <p:cNvPr id="13355" name="Rectangle 133">
            <a:extLst>
              <a:ext uri="{FF2B5EF4-FFF2-40B4-BE49-F238E27FC236}">
                <a16:creationId xmlns:a16="http://schemas.microsoft.com/office/drawing/2014/main" id="{E959C2D0-5B9A-4CDC-A9FC-27144FA7E6A2}"/>
              </a:ext>
            </a:extLst>
          </p:cNvPr>
          <p:cNvSpPr>
            <a:spLocks noChangeArrowheads="1"/>
          </p:cNvSpPr>
          <p:nvPr/>
        </p:nvSpPr>
        <p:spPr bwMode="auto">
          <a:xfrm>
            <a:off x="212725" y="1404938"/>
            <a:ext cx="1249363"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28</a:t>
            </a:r>
            <a:endParaRPr lang="en-US" altLang="en-US" sz="1600" b="0"/>
          </a:p>
        </p:txBody>
      </p:sp>
      <p:sp>
        <p:nvSpPr>
          <p:cNvPr id="13356" name="Rectangle 132">
            <a:extLst>
              <a:ext uri="{FF2B5EF4-FFF2-40B4-BE49-F238E27FC236}">
                <a16:creationId xmlns:a16="http://schemas.microsoft.com/office/drawing/2014/main" id="{07A83E74-C5D2-450D-8575-15DCE6263F8F}"/>
              </a:ext>
            </a:extLst>
          </p:cNvPr>
          <p:cNvSpPr>
            <a:spLocks noChangeArrowheads="1"/>
          </p:cNvSpPr>
          <p:nvPr/>
        </p:nvSpPr>
        <p:spPr bwMode="auto">
          <a:xfrm>
            <a:off x="77676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40CFD619-128B-484F-B806-BF3841D5F4F8}"/>
              </a:ext>
            </a:extLst>
          </p:cNvPr>
          <p:cNvSpPr>
            <a:spLocks noChangeArrowheads="1"/>
          </p:cNvSpPr>
          <p:nvPr/>
        </p:nvSpPr>
        <p:spPr bwMode="auto">
          <a:xfrm>
            <a:off x="201613" y="969963"/>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5363" name="Rectangle 3">
            <a:extLst>
              <a:ext uri="{FF2B5EF4-FFF2-40B4-BE49-F238E27FC236}">
                <a16:creationId xmlns:a16="http://schemas.microsoft.com/office/drawing/2014/main" id="{5537DE63-C43D-4EF3-A6E5-ECCDC7BFF001}"/>
              </a:ext>
            </a:extLst>
          </p:cNvPr>
          <p:cNvSpPr>
            <a:spLocks noChangeArrowheads="1"/>
          </p:cNvSpPr>
          <p:nvPr/>
        </p:nvSpPr>
        <p:spPr bwMode="auto">
          <a:xfrm>
            <a:off x="7732713" y="965200"/>
            <a:ext cx="1258887"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5364" name="Rectangle 4">
            <a:extLst>
              <a:ext uri="{FF2B5EF4-FFF2-40B4-BE49-F238E27FC236}">
                <a16:creationId xmlns:a16="http://schemas.microsoft.com/office/drawing/2014/main" id="{02F67CC8-22A6-452F-9D0E-284E029D0D68}"/>
              </a:ext>
            </a:extLst>
          </p:cNvPr>
          <p:cNvSpPr>
            <a:spLocks noChangeArrowheads="1"/>
          </p:cNvSpPr>
          <p:nvPr/>
        </p:nvSpPr>
        <p:spPr bwMode="auto">
          <a:xfrm>
            <a:off x="6473825" y="965200"/>
            <a:ext cx="1258888"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5365" name="Rectangle 5">
            <a:extLst>
              <a:ext uri="{FF2B5EF4-FFF2-40B4-BE49-F238E27FC236}">
                <a16:creationId xmlns:a16="http://schemas.microsoft.com/office/drawing/2014/main" id="{63D10607-46E8-442A-9AEB-4F8D47E6FA30}"/>
              </a:ext>
            </a:extLst>
          </p:cNvPr>
          <p:cNvSpPr>
            <a:spLocks noChangeArrowheads="1"/>
          </p:cNvSpPr>
          <p:nvPr/>
        </p:nvSpPr>
        <p:spPr bwMode="auto">
          <a:xfrm>
            <a:off x="5214938" y="965200"/>
            <a:ext cx="1258887"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5366" name="Rectangle 6">
            <a:extLst>
              <a:ext uri="{FF2B5EF4-FFF2-40B4-BE49-F238E27FC236}">
                <a16:creationId xmlns:a16="http://schemas.microsoft.com/office/drawing/2014/main" id="{29B0D117-4051-4154-BF80-290BB1FB948E}"/>
              </a:ext>
            </a:extLst>
          </p:cNvPr>
          <p:cNvSpPr>
            <a:spLocks noChangeArrowheads="1"/>
          </p:cNvSpPr>
          <p:nvPr/>
        </p:nvSpPr>
        <p:spPr bwMode="auto">
          <a:xfrm>
            <a:off x="3956050" y="965200"/>
            <a:ext cx="1258888"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5367" name="Rectangle 7">
            <a:extLst>
              <a:ext uri="{FF2B5EF4-FFF2-40B4-BE49-F238E27FC236}">
                <a16:creationId xmlns:a16="http://schemas.microsoft.com/office/drawing/2014/main" id="{2EAF1582-0567-4E7A-9CFE-83AF7A5142F0}"/>
              </a:ext>
            </a:extLst>
          </p:cNvPr>
          <p:cNvSpPr>
            <a:spLocks noChangeArrowheads="1"/>
          </p:cNvSpPr>
          <p:nvPr/>
        </p:nvSpPr>
        <p:spPr bwMode="auto">
          <a:xfrm>
            <a:off x="2697163" y="965200"/>
            <a:ext cx="1258887"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5368" name="Rectangle 8">
            <a:extLst>
              <a:ext uri="{FF2B5EF4-FFF2-40B4-BE49-F238E27FC236}">
                <a16:creationId xmlns:a16="http://schemas.microsoft.com/office/drawing/2014/main" id="{CE16AB01-743C-474F-BC59-A09E6B81D7BD}"/>
              </a:ext>
            </a:extLst>
          </p:cNvPr>
          <p:cNvSpPr>
            <a:spLocks noChangeArrowheads="1"/>
          </p:cNvSpPr>
          <p:nvPr/>
        </p:nvSpPr>
        <p:spPr bwMode="auto">
          <a:xfrm>
            <a:off x="1438275" y="965200"/>
            <a:ext cx="1258888"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t>Mon</a:t>
            </a:r>
          </a:p>
        </p:txBody>
      </p:sp>
      <p:sp>
        <p:nvSpPr>
          <p:cNvPr id="15369" name="Rectangle 9">
            <a:extLst>
              <a:ext uri="{FF2B5EF4-FFF2-40B4-BE49-F238E27FC236}">
                <a16:creationId xmlns:a16="http://schemas.microsoft.com/office/drawing/2014/main" id="{10EAE1E0-11FC-4999-BEE7-F319AD48E155}"/>
              </a:ext>
            </a:extLst>
          </p:cNvPr>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2000"/>
              <a:t>June 2024</a:t>
            </a:r>
          </a:p>
        </p:txBody>
      </p:sp>
      <p:sp>
        <p:nvSpPr>
          <p:cNvPr id="15370" name="Rectangle 114">
            <a:extLst>
              <a:ext uri="{FF2B5EF4-FFF2-40B4-BE49-F238E27FC236}">
                <a16:creationId xmlns:a16="http://schemas.microsoft.com/office/drawing/2014/main" id="{9A2E475D-99DB-4450-BE73-674A296D4512}"/>
              </a:ext>
            </a:extLst>
          </p:cNvPr>
          <p:cNvSpPr>
            <a:spLocks noChangeArrowheads="1"/>
          </p:cNvSpPr>
          <p:nvPr/>
        </p:nvSpPr>
        <p:spPr bwMode="auto">
          <a:xfrm>
            <a:off x="2700338" y="1412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28</a:t>
            </a:r>
            <a:endParaRPr lang="en-US" altLang="en-US" sz="1600" b="0"/>
          </a:p>
        </p:txBody>
      </p:sp>
      <p:sp>
        <p:nvSpPr>
          <p:cNvPr id="15371" name="Rectangle 112">
            <a:extLst>
              <a:ext uri="{FF2B5EF4-FFF2-40B4-BE49-F238E27FC236}">
                <a16:creationId xmlns:a16="http://schemas.microsoft.com/office/drawing/2014/main" id="{73F7914C-1840-4783-82AB-70F7339E771E}"/>
              </a:ext>
            </a:extLst>
          </p:cNvPr>
          <p:cNvSpPr>
            <a:spLocks noChangeArrowheads="1"/>
          </p:cNvSpPr>
          <p:nvPr/>
        </p:nvSpPr>
        <p:spPr bwMode="auto">
          <a:xfrm>
            <a:off x="184150" y="55467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15372" name="Rectangle 111">
            <a:extLst>
              <a:ext uri="{FF2B5EF4-FFF2-40B4-BE49-F238E27FC236}">
                <a16:creationId xmlns:a16="http://schemas.microsoft.com/office/drawing/2014/main" id="{06F14B78-CC2A-4C68-BD89-BF3D168714B4}"/>
              </a:ext>
            </a:extLst>
          </p:cNvPr>
          <p:cNvSpPr>
            <a:spLocks noChangeArrowheads="1"/>
          </p:cNvSpPr>
          <p:nvPr/>
        </p:nvSpPr>
        <p:spPr bwMode="auto">
          <a:xfrm>
            <a:off x="77184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15373" name="Rectangle 110">
            <a:extLst>
              <a:ext uri="{FF2B5EF4-FFF2-40B4-BE49-F238E27FC236}">
                <a16:creationId xmlns:a16="http://schemas.microsoft.com/office/drawing/2014/main" id="{FF751610-19A3-470F-A9FA-8606E939C3B7}"/>
              </a:ext>
            </a:extLst>
          </p:cNvPr>
          <p:cNvSpPr>
            <a:spLocks noChangeArrowheads="1"/>
          </p:cNvSpPr>
          <p:nvPr/>
        </p:nvSpPr>
        <p:spPr bwMode="auto">
          <a:xfrm>
            <a:off x="6464300" y="47196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15374" name="Rectangle 109">
            <a:extLst>
              <a:ext uri="{FF2B5EF4-FFF2-40B4-BE49-F238E27FC236}">
                <a16:creationId xmlns:a16="http://schemas.microsoft.com/office/drawing/2014/main" id="{546567C9-C923-4E67-8AE1-0DA0FC6FD411}"/>
              </a:ext>
            </a:extLst>
          </p:cNvPr>
          <p:cNvSpPr>
            <a:spLocks noChangeArrowheads="1"/>
          </p:cNvSpPr>
          <p:nvPr/>
        </p:nvSpPr>
        <p:spPr bwMode="auto">
          <a:xfrm>
            <a:off x="5205413" y="47196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15375" name="Rectangle 108">
            <a:extLst>
              <a:ext uri="{FF2B5EF4-FFF2-40B4-BE49-F238E27FC236}">
                <a16:creationId xmlns:a16="http://schemas.microsoft.com/office/drawing/2014/main" id="{35F82B20-B792-49CF-82F5-9D1A0CCB8ADE}"/>
              </a:ext>
            </a:extLst>
          </p:cNvPr>
          <p:cNvSpPr>
            <a:spLocks noChangeArrowheads="1"/>
          </p:cNvSpPr>
          <p:nvPr/>
        </p:nvSpPr>
        <p:spPr bwMode="auto">
          <a:xfrm>
            <a:off x="3957638" y="47132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15376" name="Rectangle 107">
            <a:extLst>
              <a:ext uri="{FF2B5EF4-FFF2-40B4-BE49-F238E27FC236}">
                <a16:creationId xmlns:a16="http://schemas.microsoft.com/office/drawing/2014/main" id="{735BBCE5-73DB-450C-8440-D6376C99F481}"/>
              </a:ext>
            </a:extLst>
          </p:cNvPr>
          <p:cNvSpPr>
            <a:spLocks noChangeArrowheads="1"/>
          </p:cNvSpPr>
          <p:nvPr/>
        </p:nvSpPr>
        <p:spPr bwMode="auto">
          <a:xfrm>
            <a:off x="2698750" y="4714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15377" name="Rectangle 106">
            <a:extLst>
              <a:ext uri="{FF2B5EF4-FFF2-40B4-BE49-F238E27FC236}">
                <a16:creationId xmlns:a16="http://schemas.microsoft.com/office/drawing/2014/main" id="{92004CB0-9EA2-4EB6-B0B4-A1B861F81BD5}"/>
              </a:ext>
            </a:extLst>
          </p:cNvPr>
          <p:cNvSpPr>
            <a:spLocks noChangeArrowheads="1"/>
          </p:cNvSpPr>
          <p:nvPr/>
        </p:nvSpPr>
        <p:spPr bwMode="auto">
          <a:xfrm>
            <a:off x="1439863" y="4714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15378" name="Rectangle 105">
            <a:extLst>
              <a:ext uri="{FF2B5EF4-FFF2-40B4-BE49-F238E27FC236}">
                <a16:creationId xmlns:a16="http://schemas.microsoft.com/office/drawing/2014/main" id="{5B56D004-7F81-4605-B2C0-9B857EF1C709}"/>
              </a:ext>
            </a:extLst>
          </p:cNvPr>
          <p:cNvSpPr>
            <a:spLocks noChangeArrowheads="1"/>
          </p:cNvSpPr>
          <p:nvPr/>
        </p:nvSpPr>
        <p:spPr bwMode="auto">
          <a:xfrm>
            <a:off x="184150" y="47196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15379" name="Rectangle 104">
            <a:extLst>
              <a:ext uri="{FF2B5EF4-FFF2-40B4-BE49-F238E27FC236}">
                <a16:creationId xmlns:a16="http://schemas.microsoft.com/office/drawing/2014/main" id="{69603165-DEEF-43E8-B9BC-D0A8DFD0ACE3}"/>
              </a:ext>
            </a:extLst>
          </p:cNvPr>
          <p:cNvSpPr>
            <a:spLocks noChangeArrowheads="1"/>
          </p:cNvSpPr>
          <p:nvPr/>
        </p:nvSpPr>
        <p:spPr bwMode="auto">
          <a:xfrm>
            <a:off x="77184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15380" name="Rectangle 103">
            <a:extLst>
              <a:ext uri="{FF2B5EF4-FFF2-40B4-BE49-F238E27FC236}">
                <a16:creationId xmlns:a16="http://schemas.microsoft.com/office/drawing/2014/main" id="{9FB37107-3C65-49CA-963D-413FE561FD65}"/>
              </a:ext>
            </a:extLst>
          </p:cNvPr>
          <p:cNvSpPr>
            <a:spLocks noChangeArrowheads="1"/>
          </p:cNvSpPr>
          <p:nvPr/>
        </p:nvSpPr>
        <p:spPr bwMode="auto">
          <a:xfrm>
            <a:off x="6464300" y="38925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15381" name="Rectangle 102">
            <a:extLst>
              <a:ext uri="{FF2B5EF4-FFF2-40B4-BE49-F238E27FC236}">
                <a16:creationId xmlns:a16="http://schemas.microsoft.com/office/drawing/2014/main" id="{4F22B6EB-A2C3-49B6-961D-86DCE5D54A08}"/>
              </a:ext>
            </a:extLst>
          </p:cNvPr>
          <p:cNvSpPr>
            <a:spLocks noChangeArrowheads="1"/>
          </p:cNvSpPr>
          <p:nvPr/>
        </p:nvSpPr>
        <p:spPr bwMode="auto">
          <a:xfrm>
            <a:off x="5205413" y="38925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15382" name="Rectangle 101">
            <a:extLst>
              <a:ext uri="{FF2B5EF4-FFF2-40B4-BE49-F238E27FC236}">
                <a16:creationId xmlns:a16="http://schemas.microsoft.com/office/drawing/2014/main" id="{B91779E4-24B4-4429-B5C5-CC6768F2F188}"/>
              </a:ext>
            </a:extLst>
          </p:cNvPr>
          <p:cNvSpPr>
            <a:spLocks noChangeArrowheads="1"/>
          </p:cNvSpPr>
          <p:nvPr/>
        </p:nvSpPr>
        <p:spPr bwMode="auto">
          <a:xfrm>
            <a:off x="3957638" y="38862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15383" name="Rectangle 100">
            <a:extLst>
              <a:ext uri="{FF2B5EF4-FFF2-40B4-BE49-F238E27FC236}">
                <a16:creationId xmlns:a16="http://schemas.microsoft.com/office/drawing/2014/main" id="{2D45EEEC-521D-415A-8DAB-15A1C4A143F1}"/>
              </a:ext>
            </a:extLst>
          </p:cNvPr>
          <p:cNvSpPr>
            <a:spLocks noChangeArrowheads="1"/>
          </p:cNvSpPr>
          <p:nvPr/>
        </p:nvSpPr>
        <p:spPr bwMode="auto">
          <a:xfrm>
            <a:off x="2698750" y="3887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15384" name="Rectangle 99">
            <a:extLst>
              <a:ext uri="{FF2B5EF4-FFF2-40B4-BE49-F238E27FC236}">
                <a16:creationId xmlns:a16="http://schemas.microsoft.com/office/drawing/2014/main" id="{B2F92FCE-515F-4C8C-8392-B5E42C7B8389}"/>
              </a:ext>
            </a:extLst>
          </p:cNvPr>
          <p:cNvSpPr>
            <a:spLocks noChangeArrowheads="1"/>
          </p:cNvSpPr>
          <p:nvPr/>
        </p:nvSpPr>
        <p:spPr bwMode="auto">
          <a:xfrm>
            <a:off x="1439863" y="3887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15385" name="Rectangle 98">
            <a:extLst>
              <a:ext uri="{FF2B5EF4-FFF2-40B4-BE49-F238E27FC236}">
                <a16:creationId xmlns:a16="http://schemas.microsoft.com/office/drawing/2014/main" id="{C1D4D22B-9A3E-415A-91CE-78656A8CF11F}"/>
              </a:ext>
            </a:extLst>
          </p:cNvPr>
          <p:cNvSpPr>
            <a:spLocks noChangeArrowheads="1"/>
          </p:cNvSpPr>
          <p:nvPr/>
        </p:nvSpPr>
        <p:spPr bwMode="auto">
          <a:xfrm>
            <a:off x="184150" y="38925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15386" name="Rectangle 97">
            <a:extLst>
              <a:ext uri="{FF2B5EF4-FFF2-40B4-BE49-F238E27FC236}">
                <a16:creationId xmlns:a16="http://schemas.microsoft.com/office/drawing/2014/main" id="{557D1EC8-6A78-4E38-B2FC-04A8072BC608}"/>
              </a:ext>
            </a:extLst>
          </p:cNvPr>
          <p:cNvSpPr>
            <a:spLocks noChangeArrowheads="1"/>
          </p:cNvSpPr>
          <p:nvPr/>
        </p:nvSpPr>
        <p:spPr bwMode="auto">
          <a:xfrm>
            <a:off x="77184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15387" name="Rectangle 96">
            <a:extLst>
              <a:ext uri="{FF2B5EF4-FFF2-40B4-BE49-F238E27FC236}">
                <a16:creationId xmlns:a16="http://schemas.microsoft.com/office/drawing/2014/main" id="{9D93AB3E-96CD-402E-9769-D5E2D6A87A08}"/>
              </a:ext>
            </a:extLst>
          </p:cNvPr>
          <p:cNvSpPr>
            <a:spLocks noChangeArrowheads="1"/>
          </p:cNvSpPr>
          <p:nvPr/>
        </p:nvSpPr>
        <p:spPr bwMode="auto">
          <a:xfrm>
            <a:off x="6464300" y="30654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15388" name="Rectangle 95">
            <a:extLst>
              <a:ext uri="{FF2B5EF4-FFF2-40B4-BE49-F238E27FC236}">
                <a16:creationId xmlns:a16="http://schemas.microsoft.com/office/drawing/2014/main" id="{9759CDC9-01ED-4894-A54D-0945FFCB7986}"/>
              </a:ext>
            </a:extLst>
          </p:cNvPr>
          <p:cNvSpPr>
            <a:spLocks noChangeArrowheads="1"/>
          </p:cNvSpPr>
          <p:nvPr/>
        </p:nvSpPr>
        <p:spPr bwMode="auto">
          <a:xfrm>
            <a:off x="5205413" y="30654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15389" name="Rectangle 94">
            <a:extLst>
              <a:ext uri="{FF2B5EF4-FFF2-40B4-BE49-F238E27FC236}">
                <a16:creationId xmlns:a16="http://schemas.microsoft.com/office/drawing/2014/main" id="{4E3028A7-50A2-45B2-A9C4-A6530D86B2DF}"/>
              </a:ext>
            </a:extLst>
          </p:cNvPr>
          <p:cNvSpPr>
            <a:spLocks noChangeArrowheads="1"/>
          </p:cNvSpPr>
          <p:nvPr/>
        </p:nvSpPr>
        <p:spPr bwMode="auto">
          <a:xfrm>
            <a:off x="3957638" y="30591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15390" name="Rectangle 93">
            <a:extLst>
              <a:ext uri="{FF2B5EF4-FFF2-40B4-BE49-F238E27FC236}">
                <a16:creationId xmlns:a16="http://schemas.microsoft.com/office/drawing/2014/main" id="{DE2F4B16-A2B7-4515-A11C-63D4EFB28479}"/>
              </a:ext>
            </a:extLst>
          </p:cNvPr>
          <p:cNvSpPr>
            <a:spLocks noChangeArrowheads="1"/>
          </p:cNvSpPr>
          <p:nvPr/>
        </p:nvSpPr>
        <p:spPr bwMode="auto">
          <a:xfrm>
            <a:off x="2698750" y="3060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15391" name="Rectangle 92">
            <a:extLst>
              <a:ext uri="{FF2B5EF4-FFF2-40B4-BE49-F238E27FC236}">
                <a16:creationId xmlns:a16="http://schemas.microsoft.com/office/drawing/2014/main" id="{D12985B0-CFE1-4B84-A79B-071D337F40BB}"/>
              </a:ext>
            </a:extLst>
          </p:cNvPr>
          <p:cNvSpPr>
            <a:spLocks noChangeArrowheads="1"/>
          </p:cNvSpPr>
          <p:nvPr/>
        </p:nvSpPr>
        <p:spPr bwMode="auto">
          <a:xfrm>
            <a:off x="1439863" y="3060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15392" name="Rectangle 91">
            <a:extLst>
              <a:ext uri="{FF2B5EF4-FFF2-40B4-BE49-F238E27FC236}">
                <a16:creationId xmlns:a16="http://schemas.microsoft.com/office/drawing/2014/main" id="{97BC982C-F9FC-412A-B056-DE11729482E0}"/>
              </a:ext>
            </a:extLst>
          </p:cNvPr>
          <p:cNvSpPr>
            <a:spLocks noChangeArrowheads="1"/>
          </p:cNvSpPr>
          <p:nvPr/>
        </p:nvSpPr>
        <p:spPr bwMode="auto">
          <a:xfrm>
            <a:off x="184150" y="30654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15393" name="Rectangle 90">
            <a:extLst>
              <a:ext uri="{FF2B5EF4-FFF2-40B4-BE49-F238E27FC236}">
                <a16:creationId xmlns:a16="http://schemas.microsoft.com/office/drawing/2014/main" id="{47063F09-619D-4AEC-AD67-AD07CE38436F}"/>
              </a:ext>
            </a:extLst>
          </p:cNvPr>
          <p:cNvSpPr>
            <a:spLocks noChangeArrowheads="1"/>
          </p:cNvSpPr>
          <p:nvPr/>
        </p:nvSpPr>
        <p:spPr bwMode="auto">
          <a:xfrm>
            <a:off x="77184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15394" name="Rectangle 89">
            <a:extLst>
              <a:ext uri="{FF2B5EF4-FFF2-40B4-BE49-F238E27FC236}">
                <a16:creationId xmlns:a16="http://schemas.microsoft.com/office/drawing/2014/main" id="{D8FCC305-C91F-4168-8F5E-21E587D85436}"/>
              </a:ext>
            </a:extLst>
          </p:cNvPr>
          <p:cNvSpPr>
            <a:spLocks noChangeArrowheads="1"/>
          </p:cNvSpPr>
          <p:nvPr/>
        </p:nvSpPr>
        <p:spPr bwMode="auto">
          <a:xfrm>
            <a:off x="6464300" y="22383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15395" name="Rectangle 88">
            <a:extLst>
              <a:ext uri="{FF2B5EF4-FFF2-40B4-BE49-F238E27FC236}">
                <a16:creationId xmlns:a16="http://schemas.microsoft.com/office/drawing/2014/main" id="{9C6762D5-C4DF-41B1-B14D-EA84D8338D8B}"/>
              </a:ext>
            </a:extLst>
          </p:cNvPr>
          <p:cNvSpPr>
            <a:spLocks noChangeArrowheads="1"/>
          </p:cNvSpPr>
          <p:nvPr/>
        </p:nvSpPr>
        <p:spPr bwMode="auto">
          <a:xfrm>
            <a:off x="5205413" y="22383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15396" name="Rectangle 87">
            <a:extLst>
              <a:ext uri="{FF2B5EF4-FFF2-40B4-BE49-F238E27FC236}">
                <a16:creationId xmlns:a16="http://schemas.microsoft.com/office/drawing/2014/main" id="{4F12F9CA-22C3-47B2-8F18-C01B4A25232D}"/>
              </a:ext>
            </a:extLst>
          </p:cNvPr>
          <p:cNvSpPr>
            <a:spLocks noChangeArrowheads="1"/>
          </p:cNvSpPr>
          <p:nvPr/>
        </p:nvSpPr>
        <p:spPr bwMode="auto">
          <a:xfrm>
            <a:off x="3957638" y="22320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15397" name="Rectangle 86">
            <a:extLst>
              <a:ext uri="{FF2B5EF4-FFF2-40B4-BE49-F238E27FC236}">
                <a16:creationId xmlns:a16="http://schemas.microsoft.com/office/drawing/2014/main" id="{1EFBCD78-2858-420D-8953-36D79F04D09B}"/>
              </a:ext>
            </a:extLst>
          </p:cNvPr>
          <p:cNvSpPr>
            <a:spLocks noChangeArrowheads="1"/>
          </p:cNvSpPr>
          <p:nvPr/>
        </p:nvSpPr>
        <p:spPr bwMode="auto">
          <a:xfrm>
            <a:off x="2698750" y="22336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15398" name="Rectangle 85">
            <a:extLst>
              <a:ext uri="{FF2B5EF4-FFF2-40B4-BE49-F238E27FC236}">
                <a16:creationId xmlns:a16="http://schemas.microsoft.com/office/drawing/2014/main" id="{C2F7AD63-FA39-4A7B-81BF-77E421D7D95F}"/>
              </a:ext>
            </a:extLst>
          </p:cNvPr>
          <p:cNvSpPr>
            <a:spLocks noChangeArrowheads="1"/>
          </p:cNvSpPr>
          <p:nvPr/>
        </p:nvSpPr>
        <p:spPr bwMode="auto">
          <a:xfrm>
            <a:off x="1439863" y="22336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15399" name="Rectangle 84">
            <a:extLst>
              <a:ext uri="{FF2B5EF4-FFF2-40B4-BE49-F238E27FC236}">
                <a16:creationId xmlns:a16="http://schemas.microsoft.com/office/drawing/2014/main" id="{D6B9B118-4E19-4887-9535-19FDC14D5036}"/>
              </a:ext>
            </a:extLst>
          </p:cNvPr>
          <p:cNvSpPr>
            <a:spLocks noChangeArrowheads="1"/>
          </p:cNvSpPr>
          <p:nvPr/>
        </p:nvSpPr>
        <p:spPr bwMode="auto">
          <a:xfrm>
            <a:off x="196850" y="22383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15400" name="Rectangle 83">
            <a:extLst>
              <a:ext uri="{FF2B5EF4-FFF2-40B4-BE49-F238E27FC236}">
                <a16:creationId xmlns:a16="http://schemas.microsoft.com/office/drawing/2014/main" id="{B8496F83-F891-44D1-A2C8-06DC57A1FC77}"/>
              </a:ext>
            </a:extLst>
          </p:cNvPr>
          <p:cNvSpPr>
            <a:spLocks noChangeArrowheads="1"/>
          </p:cNvSpPr>
          <p:nvPr/>
        </p:nvSpPr>
        <p:spPr bwMode="auto">
          <a:xfrm>
            <a:off x="77327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15401" name="Rectangle 113">
            <a:extLst>
              <a:ext uri="{FF2B5EF4-FFF2-40B4-BE49-F238E27FC236}">
                <a16:creationId xmlns:a16="http://schemas.microsoft.com/office/drawing/2014/main" id="{77A486D9-BE04-42BB-A0CD-247DE591FF06}"/>
              </a:ext>
            </a:extLst>
          </p:cNvPr>
          <p:cNvSpPr>
            <a:spLocks noChangeArrowheads="1"/>
          </p:cNvSpPr>
          <p:nvPr/>
        </p:nvSpPr>
        <p:spPr bwMode="auto">
          <a:xfrm>
            <a:off x="1441450" y="14112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27</a:t>
            </a:r>
            <a:endParaRPr lang="en-US" altLang="en-US" sz="1600" b="0"/>
          </a:p>
        </p:txBody>
      </p:sp>
      <p:sp>
        <p:nvSpPr>
          <p:cNvPr id="15402" name="Rectangle 113">
            <a:extLst>
              <a:ext uri="{FF2B5EF4-FFF2-40B4-BE49-F238E27FC236}">
                <a16:creationId xmlns:a16="http://schemas.microsoft.com/office/drawing/2014/main" id="{BB9268F8-AE29-423B-BB03-B7AD612C3181}"/>
              </a:ext>
            </a:extLst>
          </p:cNvPr>
          <p:cNvSpPr>
            <a:spLocks noChangeArrowheads="1"/>
          </p:cNvSpPr>
          <p:nvPr/>
        </p:nvSpPr>
        <p:spPr bwMode="auto">
          <a:xfrm>
            <a:off x="6477000" y="14065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31</a:t>
            </a:r>
            <a:endParaRPr lang="en-US" altLang="en-US" sz="1600" b="0"/>
          </a:p>
        </p:txBody>
      </p:sp>
      <p:sp>
        <p:nvSpPr>
          <p:cNvPr id="15403" name="Rectangle 114">
            <a:extLst>
              <a:ext uri="{FF2B5EF4-FFF2-40B4-BE49-F238E27FC236}">
                <a16:creationId xmlns:a16="http://schemas.microsoft.com/office/drawing/2014/main" id="{FE13A49B-FFAF-4396-8F3B-9736D0297E7A}"/>
              </a:ext>
            </a:extLst>
          </p:cNvPr>
          <p:cNvSpPr>
            <a:spLocks noChangeArrowheads="1"/>
          </p:cNvSpPr>
          <p:nvPr/>
        </p:nvSpPr>
        <p:spPr bwMode="auto">
          <a:xfrm>
            <a:off x="5218113" y="1409700"/>
            <a:ext cx="1258887" cy="8223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15404" name="Rectangle 113">
            <a:extLst>
              <a:ext uri="{FF2B5EF4-FFF2-40B4-BE49-F238E27FC236}">
                <a16:creationId xmlns:a16="http://schemas.microsoft.com/office/drawing/2014/main" id="{F3EE1A05-154A-42FA-B674-F7FCF48768B0}"/>
              </a:ext>
            </a:extLst>
          </p:cNvPr>
          <p:cNvSpPr>
            <a:spLocks noChangeArrowheads="1"/>
          </p:cNvSpPr>
          <p:nvPr/>
        </p:nvSpPr>
        <p:spPr bwMode="auto">
          <a:xfrm>
            <a:off x="3957638" y="14112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29</a:t>
            </a:r>
            <a:endParaRPr lang="en-US" altLang="en-US" sz="1600" b="0"/>
          </a:p>
        </p:txBody>
      </p:sp>
      <p:sp>
        <p:nvSpPr>
          <p:cNvPr id="15405" name="Rectangle 114">
            <a:extLst>
              <a:ext uri="{FF2B5EF4-FFF2-40B4-BE49-F238E27FC236}">
                <a16:creationId xmlns:a16="http://schemas.microsoft.com/office/drawing/2014/main" id="{C3A49D50-075A-4B2F-BB8E-D2B6B340863C}"/>
              </a:ext>
            </a:extLst>
          </p:cNvPr>
          <p:cNvSpPr>
            <a:spLocks noChangeArrowheads="1"/>
          </p:cNvSpPr>
          <p:nvPr/>
        </p:nvSpPr>
        <p:spPr bwMode="auto">
          <a:xfrm>
            <a:off x="2698750" y="55372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15406" name="Rectangle 113">
            <a:extLst>
              <a:ext uri="{FF2B5EF4-FFF2-40B4-BE49-F238E27FC236}">
                <a16:creationId xmlns:a16="http://schemas.microsoft.com/office/drawing/2014/main" id="{FF41E3C0-EF4E-485E-BA6E-85BCE7BC52F5}"/>
              </a:ext>
            </a:extLst>
          </p:cNvPr>
          <p:cNvSpPr>
            <a:spLocks noChangeArrowheads="1"/>
          </p:cNvSpPr>
          <p:nvPr/>
        </p:nvSpPr>
        <p:spPr bwMode="auto">
          <a:xfrm>
            <a:off x="1439863" y="55356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15407" name="Rectangle 113">
            <a:extLst>
              <a:ext uri="{FF2B5EF4-FFF2-40B4-BE49-F238E27FC236}">
                <a16:creationId xmlns:a16="http://schemas.microsoft.com/office/drawing/2014/main" id="{A6D6B762-8046-41EA-813C-DB15E3095C01}"/>
              </a:ext>
            </a:extLst>
          </p:cNvPr>
          <p:cNvSpPr>
            <a:spLocks noChangeArrowheads="1"/>
          </p:cNvSpPr>
          <p:nvPr/>
        </p:nvSpPr>
        <p:spPr bwMode="auto">
          <a:xfrm>
            <a:off x="6475413" y="5556250"/>
            <a:ext cx="1258887" cy="8048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5</a:t>
            </a:r>
            <a:endParaRPr lang="en-US" altLang="en-US" sz="1600" b="0"/>
          </a:p>
        </p:txBody>
      </p:sp>
      <p:sp>
        <p:nvSpPr>
          <p:cNvPr id="15408" name="Rectangle 114">
            <a:extLst>
              <a:ext uri="{FF2B5EF4-FFF2-40B4-BE49-F238E27FC236}">
                <a16:creationId xmlns:a16="http://schemas.microsoft.com/office/drawing/2014/main" id="{5105325F-107C-468A-B19E-0DC7289A565A}"/>
              </a:ext>
            </a:extLst>
          </p:cNvPr>
          <p:cNvSpPr>
            <a:spLocks noChangeArrowheads="1"/>
          </p:cNvSpPr>
          <p:nvPr/>
        </p:nvSpPr>
        <p:spPr bwMode="auto">
          <a:xfrm>
            <a:off x="5216525" y="5546725"/>
            <a:ext cx="1258888" cy="8223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4</a:t>
            </a:r>
            <a:endParaRPr lang="en-US" altLang="en-US" sz="1600" b="0"/>
          </a:p>
        </p:txBody>
      </p:sp>
      <p:sp>
        <p:nvSpPr>
          <p:cNvPr id="15409" name="Rectangle 113">
            <a:extLst>
              <a:ext uri="{FF2B5EF4-FFF2-40B4-BE49-F238E27FC236}">
                <a16:creationId xmlns:a16="http://schemas.microsoft.com/office/drawing/2014/main" id="{17AF1A7F-82B1-49BC-B834-C6E6AB42F997}"/>
              </a:ext>
            </a:extLst>
          </p:cNvPr>
          <p:cNvSpPr>
            <a:spLocks noChangeArrowheads="1"/>
          </p:cNvSpPr>
          <p:nvPr/>
        </p:nvSpPr>
        <p:spPr bwMode="auto">
          <a:xfrm>
            <a:off x="3956050" y="55356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a:t>
            </a:r>
            <a:endParaRPr lang="en-US" altLang="en-US" sz="1600" b="0"/>
          </a:p>
        </p:txBody>
      </p:sp>
      <p:sp>
        <p:nvSpPr>
          <p:cNvPr id="15410" name="Rectangle 113">
            <a:extLst>
              <a:ext uri="{FF2B5EF4-FFF2-40B4-BE49-F238E27FC236}">
                <a16:creationId xmlns:a16="http://schemas.microsoft.com/office/drawing/2014/main" id="{B096351C-E0C8-4CA5-8A48-C146604806E8}"/>
              </a:ext>
            </a:extLst>
          </p:cNvPr>
          <p:cNvSpPr>
            <a:spLocks noChangeArrowheads="1"/>
          </p:cNvSpPr>
          <p:nvPr/>
        </p:nvSpPr>
        <p:spPr bwMode="auto">
          <a:xfrm>
            <a:off x="7735888" y="5540375"/>
            <a:ext cx="1258887" cy="8048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6</a:t>
            </a:r>
            <a:endParaRPr lang="en-US" altLang="en-US" sz="1600" b="0"/>
          </a:p>
        </p:txBody>
      </p:sp>
      <p:sp>
        <p:nvSpPr>
          <p:cNvPr id="15411" name="Rectangle 113">
            <a:extLst>
              <a:ext uri="{FF2B5EF4-FFF2-40B4-BE49-F238E27FC236}">
                <a16:creationId xmlns:a16="http://schemas.microsoft.com/office/drawing/2014/main" id="{851F766E-80DD-4F88-85B1-27BC434BFCEC}"/>
              </a:ext>
            </a:extLst>
          </p:cNvPr>
          <p:cNvSpPr>
            <a:spLocks noChangeArrowheads="1"/>
          </p:cNvSpPr>
          <p:nvPr/>
        </p:nvSpPr>
        <p:spPr bwMode="auto">
          <a:xfrm>
            <a:off x="196850" y="1425575"/>
            <a:ext cx="1236663" cy="8048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26</a:t>
            </a:r>
            <a:endParaRPr lang="en-US" altLang="en-US" sz="1600" b="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6D6BB973-FB56-4AC8-84B1-AA5DE830A16E}"/>
              </a:ext>
            </a:extLst>
          </p:cNvPr>
          <p:cNvSpPr>
            <a:spLocks noChangeArrowheads="1"/>
          </p:cNvSpPr>
          <p:nvPr/>
        </p:nvSpPr>
        <p:spPr bwMode="auto">
          <a:xfrm>
            <a:off x="198438" y="963613"/>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7411" name="Rectangle 3">
            <a:extLst>
              <a:ext uri="{FF2B5EF4-FFF2-40B4-BE49-F238E27FC236}">
                <a16:creationId xmlns:a16="http://schemas.microsoft.com/office/drawing/2014/main" id="{BAD77339-0FAE-48B0-8C23-A5DC86DA84AB}"/>
              </a:ext>
            </a:extLst>
          </p:cNvPr>
          <p:cNvSpPr>
            <a:spLocks noChangeArrowheads="1"/>
          </p:cNvSpPr>
          <p:nvPr/>
        </p:nvSpPr>
        <p:spPr bwMode="auto">
          <a:xfrm>
            <a:off x="7756525" y="963613"/>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7412" name="Rectangle 4">
            <a:extLst>
              <a:ext uri="{FF2B5EF4-FFF2-40B4-BE49-F238E27FC236}">
                <a16:creationId xmlns:a16="http://schemas.microsoft.com/office/drawing/2014/main" id="{FD6D610D-A95C-4510-8D5D-77F48833AF6F}"/>
              </a:ext>
            </a:extLst>
          </p:cNvPr>
          <p:cNvSpPr>
            <a:spLocks noChangeArrowheads="1"/>
          </p:cNvSpPr>
          <p:nvPr/>
        </p:nvSpPr>
        <p:spPr bwMode="auto">
          <a:xfrm>
            <a:off x="6497638" y="963613"/>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7413" name="Rectangle 5">
            <a:extLst>
              <a:ext uri="{FF2B5EF4-FFF2-40B4-BE49-F238E27FC236}">
                <a16:creationId xmlns:a16="http://schemas.microsoft.com/office/drawing/2014/main" id="{723C4BD1-9CF4-450D-9339-E13E908E48C4}"/>
              </a:ext>
            </a:extLst>
          </p:cNvPr>
          <p:cNvSpPr>
            <a:spLocks noChangeArrowheads="1"/>
          </p:cNvSpPr>
          <p:nvPr/>
        </p:nvSpPr>
        <p:spPr bwMode="auto">
          <a:xfrm>
            <a:off x="5238750" y="963613"/>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7414" name="Rectangle 6">
            <a:extLst>
              <a:ext uri="{FF2B5EF4-FFF2-40B4-BE49-F238E27FC236}">
                <a16:creationId xmlns:a16="http://schemas.microsoft.com/office/drawing/2014/main" id="{8DE9B816-77F5-488D-BDFC-9F1F9CAA3145}"/>
              </a:ext>
            </a:extLst>
          </p:cNvPr>
          <p:cNvSpPr>
            <a:spLocks noChangeArrowheads="1"/>
          </p:cNvSpPr>
          <p:nvPr/>
        </p:nvSpPr>
        <p:spPr bwMode="auto">
          <a:xfrm>
            <a:off x="3979863" y="963613"/>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7415" name="Rectangle 7">
            <a:extLst>
              <a:ext uri="{FF2B5EF4-FFF2-40B4-BE49-F238E27FC236}">
                <a16:creationId xmlns:a16="http://schemas.microsoft.com/office/drawing/2014/main" id="{B59643C0-6B71-4987-96B8-C804194ADAB6}"/>
              </a:ext>
            </a:extLst>
          </p:cNvPr>
          <p:cNvSpPr>
            <a:spLocks noChangeArrowheads="1"/>
          </p:cNvSpPr>
          <p:nvPr/>
        </p:nvSpPr>
        <p:spPr bwMode="auto">
          <a:xfrm>
            <a:off x="2720975" y="963613"/>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7416" name="Rectangle 8">
            <a:extLst>
              <a:ext uri="{FF2B5EF4-FFF2-40B4-BE49-F238E27FC236}">
                <a16:creationId xmlns:a16="http://schemas.microsoft.com/office/drawing/2014/main" id="{607821BF-1857-4AC3-8EB2-38581846EA51}"/>
              </a:ext>
            </a:extLst>
          </p:cNvPr>
          <p:cNvSpPr>
            <a:spLocks noChangeArrowheads="1"/>
          </p:cNvSpPr>
          <p:nvPr/>
        </p:nvSpPr>
        <p:spPr bwMode="auto">
          <a:xfrm>
            <a:off x="1462088" y="963613"/>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t>Mon</a:t>
            </a:r>
          </a:p>
        </p:txBody>
      </p:sp>
      <p:sp>
        <p:nvSpPr>
          <p:cNvPr id="17417" name="Rectangle 9">
            <a:extLst>
              <a:ext uri="{FF2B5EF4-FFF2-40B4-BE49-F238E27FC236}">
                <a16:creationId xmlns:a16="http://schemas.microsoft.com/office/drawing/2014/main" id="{3EF2F00C-4C98-4564-B88D-22E1F580FBF8}"/>
              </a:ext>
            </a:extLst>
          </p:cNvPr>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2000"/>
              <a:t>July 2024</a:t>
            </a:r>
          </a:p>
        </p:txBody>
      </p:sp>
      <p:sp>
        <p:nvSpPr>
          <p:cNvPr id="17418" name="Rectangle 115">
            <a:extLst>
              <a:ext uri="{FF2B5EF4-FFF2-40B4-BE49-F238E27FC236}">
                <a16:creationId xmlns:a16="http://schemas.microsoft.com/office/drawing/2014/main" id="{A7CA07A1-E2CB-40B2-905E-C94E34229BC4}"/>
              </a:ext>
            </a:extLst>
          </p:cNvPr>
          <p:cNvSpPr>
            <a:spLocks noChangeArrowheads="1"/>
          </p:cNvSpPr>
          <p:nvPr/>
        </p:nvSpPr>
        <p:spPr bwMode="auto">
          <a:xfrm>
            <a:off x="3971925" y="4721225"/>
            <a:ext cx="1258888" cy="8032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31</a:t>
            </a:r>
            <a:endParaRPr lang="en-US" altLang="en-US" sz="1600" b="0"/>
          </a:p>
        </p:txBody>
      </p:sp>
      <p:sp>
        <p:nvSpPr>
          <p:cNvPr id="17419" name="Rectangle 114">
            <a:extLst>
              <a:ext uri="{FF2B5EF4-FFF2-40B4-BE49-F238E27FC236}">
                <a16:creationId xmlns:a16="http://schemas.microsoft.com/office/drawing/2014/main" id="{9135C874-157F-4152-B833-5CA87045DAC6}"/>
              </a:ext>
            </a:extLst>
          </p:cNvPr>
          <p:cNvSpPr>
            <a:spLocks noChangeArrowheads="1"/>
          </p:cNvSpPr>
          <p:nvPr/>
        </p:nvSpPr>
        <p:spPr bwMode="auto">
          <a:xfrm>
            <a:off x="2717800" y="47053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17420" name="Rectangle 113">
            <a:extLst>
              <a:ext uri="{FF2B5EF4-FFF2-40B4-BE49-F238E27FC236}">
                <a16:creationId xmlns:a16="http://schemas.microsoft.com/office/drawing/2014/main" id="{E5AF9CB6-7A55-4EFC-A678-EC3168E77D19}"/>
              </a:ext>
            </a:extLst>
          </p:cNvPr>
          <p:cNvSpPr>
            <a:spLocks noChangeArrowheads="1"/>
          </p:cNvSpPr>
          <p:nvPr/>
        </p:nvSpPr>
        <p:spPr bwMode="auto">
          <a:xfrm>
            <a:off x="1462088" y="47053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17421" name="Rectangle 112">
            <a:extLst>
              <a:ext uri="{FF2B5EF4-FFF2-40B4-BE49-F238E27FC236}">
                <a16:creationId xmlns:a16="http://schemas.microsoft.com/office/drawing/2014/main" id="{47DC59AE-6786-409E-BDF1-6157EC2B6191}"/>
              </a:ext>
            </a:extLst>
          </p:cNvPr>
          <p:cNvSpPr>
            <a:spLocks noChangeArrowheads="1"/>
          </p:cNvSpPr>
          <p:nvPr/>
        </p:nvSpPr>
        <p:spPr bwMode="auto">
          <a:xfrm>
            <a:off x="207963" y="47244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17422" name="Rectangle 111">
            <a:extLst>
              <a:ext uri="{FF2B5EF4-FFF2-40B4-BE49-F238E27FC236}">
                <a16:creationId xmlns:a16="http://schemas.microsoft.com/office/drawing/2014/main" id="{1F89A5E0-B9CB-4A77-B51C-5EF77541EAF9}"/>
              </a:ext>
            </a:extLst>
          </p:cNvPr>
          <p:cNvSpPr>
            <a:spLocks noChangeArrowheads="1"/>
          </p:cNvSpPr>
          <p:nvPr/>
        </p:nvSpPr>
        <p:spPr bwMode="auto">
          <a:xfrm>
            <a:off x="7751763" y="38846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17423" name="Rectangle 110">
            <a:extLst>
              <a:ext uri="{FF2B5EF4-FFF2-40B4-BE49-F238E27FC236}">
                <a16:creationId xmlns:a16="http://schemas.microsoft.com/office/drawing/2014/main" id="{97B5D0FF-D8C3-4B74-B0B0-B3576E5106FC}"/>
              </a:ext>
            </a:extLst>
          </p:cNvPr>
          <p:cNvSpPr>
            <a:spLocks noChangeArrowheads="1"/>
          </p:cNvSpPr>
          <p:nvPr/>
        </p:nvSpPr>
        <p:spPr bwMode="auto">
          <a:xfrm>
            <a:off x="6488113" y="38798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17424" name="Rectangle 109">
            <a:extLst>
              <a:ext uri="{FF2B5EF4-FFF2-40B4-BE49-F238E27FC236}">
                <a16:creationId xmlns:a16="http://schemas.microsoft.com/office/drawing/2014/main" id="{B335B9B9-B70F-49A2-9BA3-C1BC6ABE7D13}"/>
              </a:ext>
            </a:extLst>
          </p:cNvPr>
          <p:cNvSpPr>
            <a:spLocks noChangeArrowheads="1"/>
          </p:cNvSpPr>
          <p:nvPr/>
        </p:nvSpPr>
        <p:spPr bwMode="auto">
          <a:xfrm>
            <a:off x="5229225" y="38798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17425" name="Rectangle 108">
            <a:extLst>
              <a:ext uri="{FF2B5EF4-FFF2-40B4-BE49-F238E27FC236}">
                <a16:creationId xmlns:a16="http://schemas.microsoft.com/office/drawing/2014/main" id="{10D7168C-862F-4ECD-B874-6E15DC662B16}"/>
              </a:ext>
            </a:extLst>
          </p:cNvPr>
          <p:cNvSpPr>
            <a:spLocks noChangeArrowheads="1"/>
          </p:cNvSpPr>
          <p:nvPr/>
        </p:nvSpPr>
        <p:spPr bwMode="auto">
          <a:xfrm>
            <a:off x="3970338" y="3894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17426" name="Rectangle 107">
            <a:extLst>
              <a:ext uri="{FF2B5EF4-FFF2-40B4-BE49-F238E27FC236}">
                <a16:creationId xmlns:a16="http://schemas.microsoft.com/office/drawing/2014/main" id="{C0824A1E-66A6-45CF-B7CB-0D221ABC8EA4}"/>
              </a:ext>
            </a:extLst>
          </p:cNvPr>
          <p:cNvSpPr>
            <a:spLocks noChangeArrowheads="1"/>
          </p:cNvSpPr>
          <p:nvPr/>
        </p:nvSpPr>
        <p:spPr bwMode="auto">
          <a:xfrm>
            <a:off x="2717800" y="38782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17427" name="Rectangle 106">
            <a:extLst>
              <a:ext uri="{FF2B5EF4-FFF2-40B4-BE49-F238E27FC236}">
                <a16:creationId xmlns:a16="http://schemas.microsoft.com/office/drawing/2014/main" id="{4B1B9125-476C-4C3E-982D-E4EA91B83586}"/>
              </a:ext>
            </a:extLst>
          </p:cNvPr>
          <p:cNvSpPr>
            <a:spLocks noChangeArrowheads="1"/>
          </p:cNvSpPr>
          <p:nvPr/>
        </p:nvSpPr>
        <p:spPr bwMode="auto">
          <a:xfrm>
            <a:off x="1462088" y="38782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17428" name="Rectangle 105">
            <a:extLst>
              <a:ext uri="{FF2B5EF4-FFF2-40B4-BE49-F238E27FC236}">
                <a16:creationId xmlns:a16="http://schemas.microsoft.com/office/drawing/2014/main" id="{EAD2BAFC-8577-419A-8AB5-3A427DAEBD2C}"/>
              </a:ext>
            </a:extLst>
          </p:cNvPr>
          <p:cNvSpPr>
            <a:spLocks noChangeArrowheads="1"/>
          </p:cNvSpPr>
          <p:nvPr/>
        </p:nvSpPr>
        <p:spPr bwMode="auto">
          <a:xfrm>
            <a:off x="207963" y="38973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17429" name="Rectangle 104">
            <a:extLst>
              <a:ext uri="{FF2B5EF4-FFF2-40B4-BE49-F238E27FC236}">
                <a16:creationId xmlns:a16="http://schemas.microsoft.com/office/drawing/2014/main" id="{48AEE556-C7BF-4B50-A2D6-9B3DA909C893}"/>
              </a:ext>
            </a:extLst>
          </p:cNvPr>
          <p:cNvSpPr>
            <a:spLocks noChangeArrowheads="1"/>
          </p:cNvSpPr>
          <p:nvPr/>
        </p:nvSpPr>
        <p:spPr bwMode="auto">
          <a:xfrm>
            <a:off x="7751763" y="30575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17430" name="Rectangle 103">
            <a:extLst>
              <a:ext uri="{FF2B5EF4-FFF2-40B4-BE49-F238E27FC236}">
                <a16:creationId xmlns:a16="http://schemas.microsoft.com/office/drawing/2014/main" id="{C928C17D-AA06-45DA-B264-8EE15841B43C}"/>
              </a:ext>
            </a:extLst>
          </p:cNvPr>
          <p:cNvSpPr>
            <a:spLocks noChangeArrowheads="1"/>
          </p:cNvSpPr>
          <p:nvPr/>
        </p:nvSpPr>
        <p:spPr bwMode="auto">
          <a:xfrm>
            <a:off x="6488113" y="30527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17431" name="Rectangle 102">
            <a:extLst>
              <a:ext uri="{FF2B5EF4-FFF2-40B4-BE49-F238E27FC236}">
                <a16:creationId xmlns:a16="http://schemas.microsoft.com/office/drawing/2014/main" id="{71AB829F-8948-4B00-A412-E67D7C670A7D}"/>
              </a:ext>
            </a:extLst>
          </p:cNvPr>
          <p:cNvSpPr>
            <a:spLocks noChangeArrowheads="1"/>
          </p:cNvSpPr>
          <p:nvPr/>
        </p:nvSpPr>
        <p:spPr bwMode="auto">
          <a:xfrm>
            <a:off x="5229225" y="30527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17432" name="Rectangle 101">
            <a:extLst>
              <a:ext uri="{FF2B5EF4-FFF2-40B4-BE49-F238E27FC236}">
                <a16:creationId xmlns:a16="http://schemas.microsoft.com/office/drawing/2014/main" id="{5C74C42C-DBEF-467E-9490-8EDD8B81D081}"/>
              </a:ext>
            </a:extLst>
          </p:cNvPr>
          <p:cNvSpPr>
            <a:spLocks noChangeArrowheads="1"/>
          </p:cNvSpPr>
          <p:nvPr/>
        </p:nvSpPr>
        <p:spPr bwMode="auto">
          <a:xfrm>
            <a:off x="3970338" y="3067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17433" name="Rectangle 100">
            <a:extLst>
              <a:ext uri="{FF2B5EF4-FFF2-40B4-BE49-F238E27FC236}">
                <a16:creationId xmlns:a16="http://schemas.microsoft.com/office/drawing/2014/main" id="{522657FD-3632-4C3A-82D4-571C4A79ED80}"/>
              </a:ext>
            </a:extLst>
          </p:cNvPr>
          <p:cNvSpPr>
            <a:spLocks noChangeArrowheads="1"/>
          </p:cNvSpPr>
          <p:nvPr/>
        </p:nvSpPr>
        <p:spPr bwMode="auto">
          <a:xfrm>
            <a:off x="2717800" y="30511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17434" name="Rectangle 99">
            <a:extLst>
              <a:ext uri="{FF2B5EF4-FFF2-40B4-BE49-F238E27FC236}">
                <a16:creationId xmlns:a16="http://schemas.microsoft.com/office/drawing/2014/main" id="{761A619D-9799-4B02-B63B-279BA8F0CC27}"/>
              </a:ext>
            </a:extLst>
          </p:cNvPr>
          <p:cNvSpPr>
            <a:spLocks noChangeArrowheads="1"/>
          </p:cNvSpPr>
          <p:nvPr/>
        </p:nvSpPr>
        <p:spPr bwMode="auto">
          <a:xfrm>
            <a:off x="1462088" y="30511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17435" name="Rectangle 98">
            <a:extLst>
              <a:ext uri="{FF2B5EF4-FFF2-40B4-BE49-F238E27FC236}">
                <a16:creationId xmlns:a16="http://schemas.microsoft.com/office/drawing/2014/main" id="{1382BAD2-D0F2-48F6-A5E6-6879765DC9ED}"/>
              </a:ext>
            </a:extLst>
          </p:cNvPr>
          <p:cNvSpPr>
            <a:spLocks noChangeArrowheads="1"/>
          </p:cNvSpPr>
          <p:nvPr/>
        </p:nvSpPr>
        <p:spPr bwMode="auto">
          <a:xfrm>
            <a:off x="207963" y="3067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17436" name="Rectangle 97">
            <a:extLst>
              <a:ext uri="{FF2B5EF4-FFF2-40B4-BE49-F238E27FC236}">
                <a16:creationId xmlns:a16="http://schemas.microsoft.com/office/drawing/2014/main" id="{692C1466-D9BF-47AF-BC65-1E82D88CC5B6}"/>
              </a:ext>
            </a:extLst>
          </p:cNvPr>
          <p:cNvSpPr>
            <a:spLocks noChangeArrowheads="1"/>
          </p:cNvSpPr>
          <p:nvPr/>
        </p:nvSpPr>
        <p:spPr bwMode="auto">
          <a:xfrm>
            <a:off x="7750175" y="2239963"/>
            <a:ext cx="1258888" cy="8207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17437" name="Rectangle 96">
            <a:extLst>
              <a:ext uri="{FF2B5EF4-FFF2-40B4-BE49-F238E27FC236}">
                <a16:creationId xmlns:a16="http://schemas.microsoft.com/office/drawing/2014/main" id="{B1717EEB-00EB-4443-9888-E7450E2792B0}"/>
              </a:ext>
            </a:extLst>
          </p:cNvPr>
          <p:cNvSpPr>
            <a:spLocks noChangeArrowheads="1"/>
          </p:cNvSpPr>
          <p:nvPr/>
        </p:nvSpPr>
        <p:spPr bwMode="auto">
          <a:xfrm>
            <a:off x="64881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17438" name="Rectangle 95">
            <a:extLst>
              <a:ext uri="{FF2B5EF4-FFF2-40B4-BE49-F238E27FC236}">
                <a16:creationId xmlns:a16="http://schemas.microsoft.com/office/drawing/2014/main" id="{9A38B55D-1517-4BEF-A4B4-BAE2DB794A66}"/>
              </a:ext>
            </a:extLst>
          </p:cNvPr>
          <p:cNvSpPr>
            <a:spLocks noChangeArrowheads="1"/>
          </p:cNvSpPr>
          <p:nvPr/>
        </p:nvSpPr>
        <p:spPr bwMode="auto">
          <a:xfrm>
            <a:off x="52292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17439" name="Rectangle 94">
            <a:extLst>
              <a:ext uri="{FF2B5EF4-FFF2-40B4-BE49-F238E27FC236}">
                <a16:creationId xmlns:a16="http://schemas.microsoft.com/office/drawing/2014/main" id="{CDA9B377-80AB-4A85-AD67-E3D6398C8765}"/>
              </a:ext>
            </a:extLst>
          </p:cNvPr>
          <p:cNvSpPr>
            <a:spLocks noChangeArrowheads="1"/>
          </p:cNvSpPr>
          <p:nvPr/>
        </p:nvSpPr>
        <p:spPr bwMode="auto">
          <a:xfrm>
            <a:off x="39703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17440" name="Rectangle 93">
            <a:extLst>
              <a:ext uri="{FF2B5EF4-FFF2-40B4-BE49-F238E27FC236}">
                <a16:creationId xmlns:a16="http://schemas.microsoft.com/office/drawing/2014/main" id="{22E10CA7-C249-4B03-A286-B00549B3B902}"/>
              </a:ext>
            </a:extLst>
          </p:cNvPr>
          <p:cNvSpPr>
            <a:spLocks noChangeArrowheads="1"/>
          </p:cNvSpPr>
          <p:nvPr/>
        </p:nvSpPr>
        <p:spPr bwMode="auto">
          <a:xfrm>
            <a:off x="2717800" y="22352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17441" name="Rectangle 92">
            <a:extLst>
              <a:ext uri="{FF2B5EF4-FFF2-40B4-BE49-F238E27FC236}">
                <a16:creationId xmlns:a16="http://schemas.microsoft.com/office/drawing/2014/main" id="{775C6CB6-FB02-4E67-AF33-E516E93AA9DB}"/>
              </a:ext>
            </a:extLst>
          </p:cNvPr>
          <p:cNvSpPr>
            <a:spLocks noChangeArrowheads="1"/>
          </p:cNvSpPr>
          <p:nvPr/>
        </p:nvSpPr>
        <p:spPr bwMode="auto">
          <a:xfrm>
            <a:off x="1462088" y="22352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17442" name="Rectangle 91">
            <a:extLst>
              <a:ext uri="{FF2B5EF4-FFF2-40B4-BE49-F238E27FC236}">
                <a16:creationId xmlns:a16="http://schemas.microsoft.com/office/drawing/2014/main" id="{C873E709-C929-4BF1-AF6F-3F35714FECEC}"/>
              </a:ext>
            </a:extLst>
          </p:cNvPr>
          <p:cNvSpPr>
            <a:spLocks noChangeArrowheads="1"/>
          </p:cNvSpPr>
          <p:nvPr/>
        </p:nvSpPr>
        <p:spPr bwMode="auto">
          <a:xfrm>
            <a:off x="207963" y="2239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17443" name="Rectangle 90">
            <a:extLst>
              <a:ext uri="{FF2B5EF4-FFF2-40B4-BE49-F238E27FC236}">
                <a16:creationId xmlns:a16="http://schemas.microsoft.com/office/drawing/2014/main" id="{04666DB6-D903-41D7-A9E9-CAE13001E095}"/>
              </a:ext>
            </a:extLst>
          </p:cNvPr>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17444" name="Rectangle 89">
            <a:extLst>
              <a:ext uri="{FF2B5EF4-FFF2-40B4-BE49-F238E27FC236}">
                <a16:creationId xmlns:a16="http://schemas.microsoft.com/office/drawing/2014/main" id="{7AC7BEA0-6D18-4AEC-9618-B39721F2284D}"/>
              </a:ext>
            </a:extLst>
          </p:cNvPr>
          <p:cNvSpPr>
            <a:spLocks noChangeArrowheads="1"/>
          </p:cNvSpPr>
          <p:nvPr/>
        </p:nvSpPr>
        <p:spPr bwMode="auto">
          <a:xfrm>
            <a:off x="64881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17445" name="Rectangle 88">
            <a:extLst>
              <a:ext uri="{FF2B5EF4-FFF2-40B4-BE49-F238E27FC236}">
                <a16:creationId xmlns:a16="http://schemas.microsoft.com/office/drawing/2014/main" id="{A20FF626-D276-4A51-8C89-F7F12C987E4B}"/>
              </a:ext>
            </a:extLst>
          </p:cNvPr>
          <p:cNvSpPr>
            <a:spLocks noChangeArrowheads="1"/>
          </p:cNvSpPr>
          <p:nvPr/>
        </p:nvSpPr>
        <p:spPr bwMode="auto">
          <a:xfrm>
            <a:off x="52292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17446" name="Rectangle 87">
            <a:extLst>
              <a:ext uri="{FF2B5EF4-FFF2-40B4-BE49-F238E27FC236}">
                <a16:creationId xmlns:a16="http://schemas.microsoft.com/office/drawing/2014/main" id="{1C9F1A6B-C33D-4B4D-862A-49FAEF0D60D7}"/>
              </a:ext>
            </a:extLst>
          </p:cNvPr>
          <p:cNvSpPr>
            <a:spLocks noChangeArrowheads="1"/>
          </p:cNvSpPr>
          <p:nvPr/>
        </p:nvSpPr>
        <p:spPr bwMode="auto">
          <a:xfrm>
            <a:off x="39703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17447" name="Rectangle 86">
            <a:extLst>
              <a:ext uri="{FF2B5EF4-FFF2-40B4-BE49-F238E27FC236}">
                <a16:creationId xmlns:a16="http://schemas.microsoft.com/office/drawing/2014/main" id="{3D7CDE21-A073-4942-B71B-2A30B0FCCD73}"/>
              </a:ext>
            </a:extLst>
          </p:cNvPr>
          <p:cNvSpPr>
            <a:spLocks noChangeArrowheads="1"/>
          </p:cNvSpPr>
          <p:nvPr/>
        </p:nvSpPr>
        <p:spPr bwMode="auto">
          <a:xfrm>
            <a:off x="27178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17448" name="Rectangle 85">
            <a:extLst>
              <a:ext uri="{FF2B5EF4-FFF2-40B4-BE49-F238E27FC236}">
                <a16:creationId xmlns:a16="http://schemas.microsoft.com/office/drawing/2014/main" id="{5A532E27-3B65-49B6-91E4-798C1D8A53EE}"/>
              </a:ext>
            </a:extLst>
          </p:cNvPr>
          <p:cNvSpPr>
            <a:spLocks noChangeArrowheads="1"/>
          </p:cNvSpPr>
          <p:nvPr/>
        </p:nvSpPr>
        <p:spPr bwMode="auto">
          <a:xfrm>
            <a:off x="14620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17449" name="Rectangle 83">
            <a:extLst>
              <a:ext uri="{FF2B5EF4-FFF2-40B4-BE49-F238E27FC236}">
                <a16:creationId xmlns:a16="http://schemas.microsoft.com/office/drawing/2014/main" id="{E6B6FC7D-615D-4D18-9AD3-8F86D213AA07}"/>
              </a:ext>
            </a:extLst>
          </p:cNvPr>
          <p:cNvSpPr>
            <a:spLocks noChangeArrowheads="1"/>
          </p:cNvSpPr>
          <p:nvPr/>
        </p:nvSpPr>
        <p:spPr bwMode="auto">
          <a:xfrm>
            <a:off x="7748588" y="4714875"/>
            <a:ext cx="1235075"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a:t>
            </a:r>
            <a:endParaRPr lang="en-US" altLang="en-US" sz="1600" b="0"/>
          </a:p>
        </p:txBody>
      </p:sp>
      <p:sp>
        <p:nvSpPr>
          <p:cNvPr id="17450" name="Rectangle 82">
            <a:extLst>
              <a:ext uri="{FF2B5EF4-FFF2-40B4-BE49-F238E27FC236}">
                <a16:creationId xmlns:a16="http://schemas.microsoft.com/office/drawing/2014/main" id="{46F0BA33-B48B-48F1-9171-C730AE4597D4}"/>
              </a:ext>
            </a:extLst>
          </p:cNvPr>
          <p:cNvSpPr>
            <a:spLocks noChangeArrowheads="1"/>
          </p:cNvSpPr>
          <p:nvPr/>
        </p:nvSpPr>
        <p:spPr bwMode="auto">
          <a:xfrm>
            <a:off x="6489700" y="46974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17451" name="Rectangle 81">
            <a:extLst>
              <a:ext uri="{FF2B5EF4-FFF2-40B4-BE49-F238E27FC236}">
                <a16:creationId xmlns:a16="http://schemas.microsoft.com/office/drawing/2014/main" id="{45FD76FF-F7E3-48DA-A498-36D0AFA9D0AB}"/>
              </a:ext>
            </a:extLst>
          </p:cNvPr>
          <p:cNvSpPr>
            <a:spLocks noChangeArrowheads="1"/>
          </p:cNvSpPr>
          <p:nvPr/>
        </p:nvSpPr>
        <p:spPr bwMode="auto">
          <a:xfrm>
            <a:off x="5230813" y="46974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17452" name="Rectangle 81">
            <a:extLst>
              <a:ext uri="{FF2B5EF4-FFF2-40B4-BE49-F238E27FC236}">
                <a16:creationId xmlns:a16="http://schemas.microsoft.com/office/drawing/2014/main" id="{D45503BA-742C-490F-9677-DF0E6E9394C1}"/>
              </a:ext>
            </a:extLst>
          </p:cNvPr>
          <p:cNvSpPr>
            <a:spLocks noChangeArrowheads="1"/>
          </p:cNvSpPr>
          <p:nvPr/>
        </p:nvSpPr>
        <p:spPr bwMode="auto">
          <a:xfrm>
            <a:off x="198438" y="1416050"/>
            <a:ext cx="1262062" cy="8223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B1081DF6-FF6E-470A-A47D-F367A8A36B66}"/>
              </a:ext>
            </a:extLst>
          </p:cNvPr>
          <p:cNvSpPr>
            <a:spLocks noChangeArrowheads="1"/>
          </p:cNvSpPr>
          <p:nvPr/>
        </p:nvSpPr>
        <p:spPr bwMode="auto">
          <a:xfrm>
            <a:off x="192088" y="971550"/>
            <a:ext cx="1258887"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9459" name="Rectangle 3">
            <a:extLst>
              <a:ext uri="{FF2B5EF4-FFF2-40B4-BE49-F238E27FC236}">
                <a16:creationId xmlns:a16="http://schemas.microsoft.com/office/drawing/2014/main" id="{8E548B53-77BF-430F-A216-CDDADC8130B3}"/>
              </a:ext>
            </a:extLst>
          </p:cNvPr>
          <p:cNvSpPr>
            <a:spLocks noChangeArrowheads="1"/>
          </p:cNvSpPr>
          <p:nvPr/>
        </p:nvSpPr>
        <p:spPr bwMode="auto">
          <a:xfrm>
            <a:off x="7745413" y="96678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9460" name="Rectangle 4">
            <a:extLst>
              <a:ext uri="{FF2B5EF4-FFF2-40B4-BE49-F238E27FC236}">
                <a16:creationId xmlns:a16="http://schemas.microsoft.com/office/drawing/2014/main" id="{4C4B33EC-6ED1-40AC-8E94-E8651CE7772E}"/>
              </a:ext>
            </a:extLst>
          </p:cNvPr>
          <p:cNvSpPr>
            <a:spLocks noChangeArrowheads="1"/>
          </p:cNvSpPr>
          <p:nvPr/>
        </p:nvSpPr>
        <p:spPr bwMode="auto">
          <a:xfrm>
            <a:off x="6486525" y="96678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9461" name="Rectangle 5">
            <a:extLst>
              <a:ext uri="{FF2B5EF4-FFF2-40B4-BE49-F238E27FC236}">
                <a16:creationId xmlns:a16="http://schemas.microsoft.com/office/drawing/2014/main" id="{C09F1FFA-5757-4BDD-907D-56AA1DB54C40}"/>
              </a:ext>
            </a:extLst>
          </p:cNvPr>
          <p:cNvSpPr>
            <a:spLocks noChangeArrowheads="1"/>
          </p:cNvSpPr>
          <p:nvPr/>
        </p:nvSpPr>
        <p:spPr bwMode="auto">
          <a:xfrm>
            <a:off x="5227638" y="96678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9462" name="Rectangle 6">
            <a:extLst>
              <a:ext uri="{FF2B5EF4-FFF2-40B4-BE49-F238E27FC236}">
                <a16:creationId xmlns:a16="http://schemas.microsoft.com/office/drawing/2014/main" id="{4F04D0DE-FE97-4E93-BF58-CDE37F91C8F0}"/>
              </a:ext>
            </a:extLst>
          </p:cNvPr>
          <p:cNvSpPr>
            <a:spLocks noChangeArrowheads="1"/>
          </p:cNvSpPr>
          <p:nvPr/>
        </p:nvSpPr>
        <p:spPr bwMode="auto">
          <a:xfrm>
            <a:off x="3968750" y="96678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9463" name="Rectangle 7">
            <a:extLst>
              <a:ext uri="{FF2B5EF4-FFF2-40B4-BE49-F238E27FC236}">
                <a16:creationId xmlns:a16="http://schemas.microsoft.com/office/drawing/2014/main" id="{A9EB6DFF-C3C6-4BE8-9C2A-F2CBBC0A60F3}"/>
              </a:ext>
            </a:extLst>
          </p:cNvPr>
          <p:cNvSpPr>
            <a:spLocks noChangeArrowheads="1"/>
          </p:cNvSpPr>
          <p:nvPr/>
        </p:nvSpPr>
        <p:spPr bwMode="auto">
          <a:xfrm>
            <a:off x="2709863" y="96678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9464" name="Rectangle 8">
            <a:extLst>
              <a:ext uri="{FF2B5EF4-FFF2-40B4-BE49-F238E27FC236}">
                <a16:creationId xmlns:a16="http://schemas.microsoft.com/office/drawing/2014/main" id="{B166D1EF-4A3B-4508-A0CA-45ED5E07E009}"/>
              </a:ext>
            </a:extLst>
          </p:cNvPr>
          <p:cNvSpPr>
            <a:spLocks noChangeArrowheads="1"/>
          </p:cNvSpPr>
          <p:nvPr/>
        </p:nvSpPr>
        <p:spPr bwMode="auto">
          <a:xfrm>
            <a:off x="1450975" y="96678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t>Mon</a:t>
            </a:r>
          </a:p>
        </p:txBody>
      </p:sp>
      <p:sp>
        <p:nvSpPr>
          <p:cNvPr id="19465" name="Rectangle 9">
            <a:extLst>
              <a:ext uri="{FF2B5EF4-FFF2-40B4-BE49-F238E27FC236}">
                <a16:creationId xmlns:a16="http://schemas.microsoft.com/office/drawing/2014/main" id="{C61D07E6-869A-4786-B1CB-5B37101A950A}"/>
              </a:ext>
            </a:extLst>
          </p:cNvPr>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2000"/>
              <a:t>August 2024</a:t>
            </a:r>
          </a:p>
        </p:txBody>
      </p:sp>
      <p:sp>
        <p:nvSpPr>
          <p:cNvPr id="19466" name="Rectangle 118">
            <a:extLst>
              <a:ext uri="{FF2B5EF4-FFF2-40B4-BE49-F238E27FC236}">
                <a16:creationId xmlns:a16="http://schemas.microsoft.com/office/drawing/2014/main" id="{583BBCFC-4793-49EB-96F2-412F8BA0366E}"/>
              </a:ext>
            </a:extLst>
          </p:cNvPr>
          <p:cNvSpPr>
            <a:spLocks noChangeArrowheads="1"/>
          </p:cNvSpPr>
          <p:nvPr/>
        </p:nvSpPr>
        <p:spPr bwMode="auto">
          <a:xfrm>
            <a:off x="7747000" y="47132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31</a:t>
            </a:r>
            <a:endParaRPr lang="en-US" altLang="en-US" sz="1600" b="0"/>
          </a:p>
        </p:txBody>
      </p:sp>
      <p:sp>
        <p:nvSpPr>
          <p:cNvPr id="19467" name="Rectangle 117">
            <a:extLst>
              <a:ext uri="{FF2B5EF4-FFF2-40B4-BE49-F238E27FC236}">
                <a16:creationId xmlns:a16="http://schemas.microsoft.com/office/drawing/2014/main" id="{1280CBA5-2050-47B8-9D92-83BADA8CDB63}"/>
              </a:ext>
            </a:extLst>
          </p:cNvPr>
          <p:cNvSpPr>
            <a:spLocks noChangeArrowheads="1"/>
          </p:cNvSpPr>
          <p:nvPr/>
        </p:nvSpPr>
        <p:spPr bwMode="auto">
          <a:xfrm>
            <a:off x="6488113" y="47132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19468" name="Rectangle 116">
            <a:extLst>
              <a:ext uri="{FF2B5EF4-FFF2-40B4-BE49-F238E27FC236}">
                <a16:creationId xmlns:a16="http://schemas.microsoft.com/office/drawing/2014/main" id="{8D45971F-16A8-4305-924E-305A30162F5C}"/>
              </a:ext>
            </a:extLst>
          </p:cNvPr>
          <p:cNvSpPr>
            <a:spLocks noChangeArrowheads="1"/>
          </p:cNvSpPr>
          <p:nvPr/>
        </p:nvSpPr>
        <p:spPr bwMode="auto">
          <a:xfrm>
            <a:off x="5229225" y="47132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19469" name="Rectangle 115">
            <a:extLst>
              <a:ext uri="{FF2B5EF4-FFF2-40B4-BE49-F238E27FC236}">
                <a16:creationId xmlns:a16="http://schemas.microsoft.com/office/drawing/2014/main" id="{B928D8F7-E254-4DEE-99DD-118D5B07319D}"/>
              </a:ext>
            </a:extLst>
          </p:cNvPr>
          <p:cNvSpPr>
            <a:spLocks noChangeArrowheads="1"/>
          </p:cNvSpPr>
          <p:nvPr/>
        </p:nvSpPr>
        <p:spPr bwMode="auto">
          <a:xfrm>
            <a:off x="3968750" y="4725988"/>
            <a:ext cx="1258888" cy="8191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19470" name="Rectangle 114">
            <a:extLst>
              <a:ext uri="{FF2B5EF4-FFF2-40B4-BE49-F238E27FC236}">
                <a16:creationId xmlns:a16="http://schemas.microsoft.com/office/drawing/2014/main" id="{82EFCB7C-B5AE-4B17-89D1-62DC2F9A77E9}"/>
              </a:ext>
            </a:extLst>
          </p:cNvPr>
          <p:cNvSpPr>
            <a:spLocks noChangeArrowheads="1"/>
          </p:cNvSpPr>
          <p:nvPr/>
        </p:nvSpPr>
        <p:spPr bwMode="auto">
          <a:xfrm>
            <a:off x="2706688" y="4714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19471" name="Rectangle 113">
            <a:extLst>
              <a:ext uri="{FF2B5EF4-FFF2-40B4-BE49-F238E27FC236}">
                <a16:creationId xmlns:a16="http://schemas.microsoft.com/office/drawing/2014/main" id="{DA1D9A85-74DB-4AF4-9CC2-FAB8B1B97D06}"/>
              </a:ext>
            </a:extLst>
          </p:cNvPr>
          <p:cNvSpPr>
            <a:spLocks noChangeArrowheads="1"/>
          </p:cNvSpPr>
          <p:nvPr/>
        </p:nvSpPr>
        <p:spPr bwMode="auto">
          <a:xfrm>
            <a:off x="1447800" y="4714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19472" name="Rectangle 112">
            <a:extLst>
              <a:ext uri="{FF2B5EF4-FFF2-40B4-BE49-F238E27FC236}">
                <a16:creationId xmlns:a16="http://schemas.microsoft.com/office/drawing/2014/main" id="{8A5CFFE8-FC14-4127-B0D9-303F400CE177}"/>
              </a:ext>
            </a:extLst>
          </p:cNvPr>
          <p:cNvSpPr>
            <a:spLocks noChangeArrowheads="1"/>
          </p:cNvSpPr>
          <p:nvPr/>
        </p:nvSpPr>
        <p:spPr bwMode="auto">
          <a:xfrm>
            <a:off x="193675" y="47021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19473" name="Rectangle 111">
            <a:extLst>
              <a:ext uri="{FF2B5EF4-FFF2-40B4-BE49-F238E27FC236}">
                <a16:creationId xmlns:a16="http://schemas.microsoft.com/office/drawing/2014/main" id="{5E7F658A-A3AC-441A-A297-3E3244EB330C}"/>
              </a:ext>
            </a:extLst>
          </p:cNvPr>
          <p:cNvSpPr>
            <a:spLocks noChangeArrowheads="1"/>
          </p:cNvSpPr>
          <p:nvPr/>
        </p:nvSpPr>
        <p:spPr bwMode="auto">
          <a:xfrm>
            <a:off x="7747000" y="38862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19474" name="Rectangle 110">
            <a:extLst>
              <a:ext uri="{FF2B5EF4-FFF2-40B4-BE49-F238E27FC236}">
                <a16:creationId xmlns:a16="http://schemas.microsoft.com/office/drawing/2014/main" id="{A847AA06-4317-4EBB-A0EC-D00F07CF0F21}"/>
              </a:ext>
            </a:extLst>
          </p:cNvPr>
          <p:cNvSpPr>
            <a:spLocks noChangeArrowheads="1"/>
          </p:cNvSpPr>
          <p:nvPr/>
        </p:nvSpPr>
        <p:spPr bwMode="auto">
          <a:xfrm>
            <a:off x="6488113" y="38862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19475" name="Rectangle 109">
            <a:extLst>
              <a:ext uri="{FF2B5EF4-FFF2-40B4-BE49-F238E27FC236}">
                <a16:creationId xmlns:a16="http://schemas.microsoft.com/office/drawing/2014/main" id="{377CFC8C-56E9-49F4-8F4D-1ED7F18BBCF2}"/>
              </a:ext>
            </a:extLst>
          </p:cNvPr>
          <p:cNvSpPr>
            <a:spLocks noChangeArrowheads="1"/>
          </p:cNvSpPr>
          <p:nvPr/>
        </p:nvSpPr>
        <p:spPr bwMode="auto">
          <a:xfrm>
            <a:off x="5229225" y="38862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19476" name="Rectangle 108">
            <a:extLst>
              <a:ext uri="{FF2B5EF4-FFF2-40B4-BE49-F238E27FC236}">
                <a16:creationId xmlns:a16="http://schemas.microsoft.com/office/drawing/2014/main" id="{26B1F2F0-5F21-443D-A1D3-737CBDFEDB52}"/>
              </a:ext>
            </a:extLst>
          </p:cNvPr>
          <p:cNvSpPr>
            <a:spLocks noChangeArrowheads="1"/>
          </p:cNvSpPr>
          <p:nvPr/>
        </p:nvSpPr>
        <p:spPr bwMode="auto">
          <a:xfrm>
            <a:off x="3968750" y="38989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19477" name="Rectangle 107">
            <a:extLst>
              <a:ext uri="{FF2B5EF4-FFF2-40B4-BE49-F238E27FC236}">
                <a16:creationId xmlns:a16="http://schemas.microsoft.com/office/drawing/2014/main" id="{FFADD6DE-DEA7-450E-9EF2-FBDF2E7682E8}"/>
              </a:ext>
            </a:extLst>
          </p:cNvPr>
          <p:cNvSpPr>
            <a:spLocks noChangeArrowheads="1"/>
          </p:cNvSpPr>
          <p:nvPr/>
        </p:nvSpPr>
        <p:spPr bwMode="auto">
          <a:xfrm>
            <a:off x="2706688" y="3887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19478" name="Rectangle 106">
            <a:extLst>
              <a:ext uri="{FF2B5EF4-FFF2-40B4-BE49-F238E27FC236}">
                <a16:creationId xmlns:a16="http://schemas.microsoft.com/office/drawing/2014/main" id="{F68C3FC6-64D4-48B2-A850-A1E4874CA461}"/>
              </a:ext>
            </a:extLst>
          </p:cNvPr>
          <p:cNvSpPr>
            <a:spLocks noChangeArrowheads="1"/>
          </p:cNvSpPr>
          <p:nvPr/>
        </p:nvSpPr>
        <p:spPr bwMode="auto">
          <a:xfrm>
            <a:off x="1447800" y="3887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19479" name="Rectangle 105">
            <a:extLst>
              <a:ext uri="{FF2B5EF4-FFF2-40B4-BE49-F238E27FC236}">
                <a16:creationId xmlns:a16="http://schemas.microsoft.com/office/drawing/2014/main" id="{56C36B32-3294-404E-911E-948DB423E705}"/>
              </a:ext>
            </a:extLst>
          </p:cNvPr>
          <p:cNvSpPr>
            <a:spLocks noChangeArrowheads="1"/>
          </p:cNvSpPr>
          <p:nvPr/>
        </p:nvSpPr>
        <p:spPr bwMode="auto">
          <a:xfrm>
            <a:off x="193675" y="38750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19480" name="Rectangle 104">
            <a:extLst>
              <a:ext uri="{FF2B5EF4-FFF2-40B4-BE49-F238E27FC236}">
                <a16:creationId xmlns:a16="http://schemas.microsoft.com/office/drawing/2014/main" id="{A4CA8E01-C6CB-4D05-8CFF-AB61BF285349}"/>
              </a:ext>
            </a:extLst>
          </p:cNvPr>
          <p:cNvSpPr>
            <a:spLocks noChangeArrowheads="1"/>
          </p:cNvSpPr>
          <p:nvPr/>
        </p:nvSpPr>
        <p:spPr bwMode="auto">
          <a:xfrm>
            <a:off x="7747000" y="30591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19481" name="Rectangle 103">
            <a:extLst>
              <a:ext uri="{FF2B5EF4-FFF2-40B4-BE49-F238E27FC236}">
                <a16:creationId xmlns:a16="http://schemas.microsoft.com/office/drawing/2014/main" id="{832AC64D-0367-4CDF-B30C-5196A5CD9B33}"/>
              </a:ext>
            </a:extLst>
          </p:cNvPr>
          <p:cNvSpPr>
            <a:spLocks noChangeArrowheads="1"/>
          </p:cNvSpPr>
          <p:nvPr/>
        </p:nvSpPr>
        <p:spPr bwMode="auto">
          <a:xfrm>
            <a:off x="6488113" y="30591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19482" name="Rectangle 102">
            <a:extLst>
              <a:ext uri="{FF2B5EF4-FFF2-40B4-BE49-F238E27FC236}">
                <a16:creationId xmlns:a16="http://schemas.microsoft.com/office/drawing/2014/main" id="{5C9FBC8A-EBDA-4A9C-A725-9BB168DB95C2}"/>
              </a:ext>
            </a:extLst>
          </p:cNvPr>
          <p:cNvSpPr>
            <a:spLocks noChangeArrowheads="1"/>
          </p:cNvSpPr>
          <p:nvPr/>
        </p:nvSpPr>
        <p:spPr bwMode="auto">
          <a:xfrm>
            <a:off x="5229225" y="30591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19483" name="Rectangle 101">
            <a:extLst>
              <a:ext uri="{FF2B5EF4-FFF2-40B4-BE49-F238E27FC236}">
                <a16:creationId xmlns:a16="http://schemas.microsoft.com/office/drawing/2014/main" id="{B3F259D0-0D1E-4EFD-B667-1D09D31467D6}"/>
              </a:ext>
            </a:extLst>
          </p:cNvPr>
          <p:cNvSpPr>
            <a:spLocks noChangeArrowheads="1"/>
          </p:cNvSpPr>
          <p:nvPr/>
        </p:nvSpPr>
        <p:spPr bwMode="auto">
          <a:xfrm>
            <a:off x="3968750" y="30718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19484" name="Rectangle 100">
            <a:extLst>
              <a:ext uri="{FF2B5EF4-FFF2-40B4-BE49-F238E27FC236}">
                <a16:creationId xmlns:a16="http://schemas.microsoft.com/office/drawing/2014/main" id="{8123C84F-79E2-44D0-A47F-DFA43F8E1CD6}"/>
              </a:ext>
            </a:extLst>
          </p:cNvPr>
          <p:cNvSpPr>
            <a:spLocks noChangeArrowheads="1"/>
          </p:cNvSpPr>
          <p:nvPr/>
        </p:nvSpPr>
        <p:spPr bwMode="auto">
          <a:xfrm>
            <a:off x="2706688" y="3060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19485" name="Rectangle 99">
            <a:extLst>
              <a:ext uri="{FF2B5EF4-FFF2-40B4-BE49-F238E27FC236}">
                <a16:creationId xmlns:a16="http://schemas.microsoft.com/office/drawing/2014/main" id="{2F2C9A35-544A-4B8D-B1BB-F75B9D8C590C}"/>
              </a:ext>
            </a:extLst>
          </p:cNvPr>
          <p:cNvSpPr>
            <a:spLocks noChangeArrowheads="1"/>
          </p:cNvSpPr>
          <p:nvPr/>
        </p:nvSpPr>
        <p:spPr bwMode="auto">
          <a:xfrm>
            <a:off x="1447800" y="3060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19486" name="Rectangle 98">
            <a:extLst>
              <a:ext uri="{FF2B5EF4-FFF2-40B4-BE49-F238E27FC236}">
                <a16:creationId xmlns:a16="http://schemas.microsoft.com/office/drawing/2014/main" id="{F667A931-F57A-4B96-8E7C-CD25F23A15C6}"/>
              </a:ext>
            </a:extLst>
          </p:cNvPr>
          <p:cNvSpPr>
            <a:spLocks noChangeArrowheads="1"/>
          </p:cNvSpPr>
          <p:nvPr/>
        </p:nvSpPr>
        <p:spPr bwMode="auto">
          <a:xfrm>
            <a:off x="193675" y="30480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19487" name="Rectangle 97">
            <a:extLst>
              <a:ext uri="{FF2B5EF4-FFF2-40B4-BE49-F238E27FC236}">
                <a16:creationId xmlns:a16="http://schemas.microsoft.com/office/drawing/2014/main" id="{43B6988E-51C6-40E6-BE14-8D7BF35D683A}"/>
              </a:ext>
            </a:extLst>
          </p:cNvPr>
          <p:cNvSpPr>
            <a:spLocks noChangeArrowheads="1"/>
          </p:cNvSpPr>
          <p:nvPr/>
        </p:nvSpPr>
        <p:spPr bwMode="auto">
          <a:xfrm>
            <a:off x="7747000" y="22320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19488" name="Rectangle 96">
            <a:extLst>
              <a:ext uri="{FF2B5EF4-FFF2-40B4-BE49-F238E27FC236}">
                <a16:creationId xmlns:a16="http://schemas.microsoft.com/office/drawing/2014/main" id="{E39A5E28-5D3E-4538-9BA1-A6A30E85BCB2}"/>
              </a:ext>
            </a:extLst>
          </p:cNvPr>
          <p:cNvSpPr>
            <a:spLocks noChangeArrowheads="1"/>
          </p:cNvSpPr>
          <p:nvPr/>
        </p:nvSpPr>
        <p:spPr bwMode="auto">
          <a:xfrm>
            <a:off x="6488113" y="22320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19489" name="Rectangle 95">
            <a:extLst>
              <a:ext uri="{FF2B5EF4-FFF2-40B4-BE49-F238E27FC236}">
                <a16:creationId xmlns:a16="http://schemas.microsoft.com/office/drawing/2014/main" id="{39D0D255-3C8A-465C-ABBA-A47E35F9C41A}"/>
              </a:ext>
            </a:extLst>
          </p:cNvPr>
          <p:cNvSpPr>
            <a:spLocks noChangeArrowheads="1"/>
          </p:cNvSpPr>
          <p:nvPr/>
        </p:nvSpPr>
        <p:spPr bwMode="auto">
          <a:xfrm>
            <a:off x="5229225" y="22320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19490" name="Rectangle 94">
            <a:extLst>
              <a:ext uri="{FF2B5EF4-FFF2-40B4-BE49-F238E27FC236}">
                <a16:creationId xmlns:a16="http://schemas.microsoft.com/office/drawing/2014/main" id="{3C13D0E2-5B57-42AA-9B39-42F2E14196F4}"/>
              </a:ext>
            </a:extLst>
          </p:cNvPr>
          <p:cNvSpPr>
            <a:spLocks noChangeArrowheads="1"/>
          </p:cNvSpPr>
          <p:nvPr/>
        </p:nvSpPr>
        <p:spPr bwMode="auto">
          <a:xfrm>
            <a:off x="3968750" y="22447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19491" name="Rectangle 93">
            <a:extLst>
              <a:ext uri="{FF2B5EF4-FFF2-40B4-BE49-F238E27FC236}">
                <a16:creationId xmlns:a16="http://schemas.microsoft.com/office/drawing/2014/main" id="{518EB1EE-BF4F-43DB-A6B0-4AF70DAC7258}"/>
              </a:ext>
            </a:extLst>
          </p:cNvPr>
          <p:cNvSpPr>
            <a:spLocks noChangeArrowheads="1"/>
          </p:cNvSpPr>
          <p:nvPr/>
        </p:nvSpPr>
        <p:spPr bwMode="auto">
          <a:xfrm>
            <a:off x="2706688" y="22336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19492" name="Rectangle 92">
            <a:extLst>
              <a:ext uri="{FF2B5EF4-FFF2-40B4-BE49-F238E27FC236}">
                <a16:creationId xmlns:a16="http://schemas.microsoft.com/office/drawing/2014/main" id="{FEC4911C-F449-444F-B191-A0A23790031B}"/>
              </a:ext>
            </a:extLst>
          </p:cNvPr>
          <p:cNvSpPr>
            <a:spLocks noChangeArrowheads="1"/>
          </p:cNvSpPr>
          <p:nvPr/>
        </p:nvSpPr>
        <p:spPr bwMode="auto">
          <a:xfrm>
            <a:off x="1447800" y="22336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19493" name="Rectangle 91">
            <a:extLst>
              <a:ext uri="{FF2B5EF4-FFF2-40B4-BE49-F238E27FC236}">
                <a16:creationId xmlns:a16="http://schemas.microsoft.com/office/drawing/2014/main" id="{1B47053C-A0B1-4319-A151-2BE58052775C}"/>
              </a:ext>
            </a:extLst>
          </p:cNvPr>
          <p:cNvSpPr>
            <a:spLocks noChangeArrowheads="1"/>
          </p:cNvSpPr>
          <p:nvPr/>
        </p:nvSpPr>
        <p:spPr bwMode="auto">
          <a:xfrm>
            <a:off x="193675" y="22209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19494" name="Rectangle 90">
            <a:extLst>
              <a:ext uri="{FF2B5EF4-FFF2-40B4-BE49-F238E27FC236}">
                <a16:creationId xmlns:a16="http://schemas.microsoft.com/office/drawing/2014/main" id="{4D373257-9CD2-421C-B148-561A08056244}"/>
              </a:ext>
            </a:extLst>
          </p:cNvPr>
          <p:cNvSpPr>
            <a:spLocks noChangeArrowheads="1"/>
          </p:cNvSpPr>
          <p:nvPr/>
        </p:nvSpPr>
        <p:spPr bwMode="auto">
          <a:xfrm>
            <a:off x="7747000" y="14049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19495" name="Rectangle 89">
            <a:extLst>
              <a:ext uri="{FF2B5EF4-FFF2-40B4-BE49-F238E27FC236}">
                <a16:creationId xmlns:a16="http://schemas.microsoft.com/office/drawing/2014/main" id="{08C6082E-D11D-424B-8BFB-7BBB893300C9}"/>
              </a:ext>
            </a:extLst>
          </p:cNvPr>
          <p:cNvSpPr>
            <a:spLocks noChangeArrowheads="1"/>
          </p:cNvSpPr>
          <p:nvPr/>
        </p:nvSpPr>
        <p:spPr bwMode="auto">
          <a:xfrm>
            <a:off x="6488113" y="14049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19496" name="Rectangle 88">
            <a:extLst>
              <a:ext uri="{FF2B5EF4-FFF2-40B4-BE49-F238E27FC236}">
                <a16:creationId xmlns:a16="http://schemas.microsoft.com/office/drawing/2014/main" id="{012A6B5E-9F33-49EB-8345-B569A35C0B3E}"/>
              </a:ext>
            </a:extLst>
          </p:cNvPr>
          <p:cNvSpPr>
            <a:spLocks noChangeArrowheads="1"/>
          </p:cNvSpPr>
          <p:nvPr/>
        </p:nvSpPr>
        <p:spPr bwMode="auto">
          <a:xfrm>
            <a:off x="5229225" y="14049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19497" name="Rectangle 121">
            <a:extLst>
              <a:ext uri="{FF2B5EF4-FFF2-40B4-BE49-F238E27FC236}">
                <a16:creationId xmlns:a16="http://schemas.microsoft.com/office/drawing/2014/main" id="{566F7C39-2390-4DF3-AA6E-36A5BC68A16C}"/>
              </a:ext>
            </a:extLst>
          </p:cNvPr>
          <p:cNvSpPr>
            <a:spLocks noChangeArrowheads="1"/>
          </p:cNvSpPr>
          <p:nvPr/>
        </p:nvSpPr>
        <p:spPr bwMode="auto">
          <a:xfrm>
            <a:off x="2705100" y="14081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29</a:t>
            </a:r>
            <a:endParaRPr lang="en-US" altLang="en-US" sz="1600" b="0"/>
          </a:p>
        </p:txBody>
      </p:sp>
      <p:sp>
        <p:nvSpPr>
          <p:cNvPr id="19498" name="Rectangle 120">
            <a:extLst>
              <a:ext uri="{FF2B5EF4-FFF2-40B4-BE49-F238E27FC236}">
                <a16:creationId xmlns:a16="http://schemas.microsoft.com/office/drawing/2014/main" id="{2AFB64CF-48B3-4D0D-9FEB-027A5BAF3FB1}"/>
              </a:ext>
            </a:extLst>
          </p:cNvPr>
          <p:cNvSpPr>
            <a:spLocks noChangeArrowheads="1"/>
          </p:cNvSpPr>
          <p:nvPr/>
        </p:nvSpPr>
        <p:spPr bwMode="auto">
          <a:xfrm>
            <a:off x="1447800" y="14081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28</a:t>
            </a:r>
            <a:endParaRPr lang="en-US" altLang="en-US" sz="1600" b="0"/>
          </a:p>
        </p:txBody>
      </p:sp>
      <p:sp>
        <p:nvSpPr>
          <p:cNvPr id="19499" name="Rectangle 119">
            <a:extLst>
              <a:ext uri="{FF2B5EF4-FFF2-40B4-BE49-F238E27FC236}">
                <a16:creationId xmlns:a16="http://schemas.microsoft.com/office/drawing/2014/main" id="{0E8561BF-3C6B-4F41-97EA-82787AC0FCEB}"/>
              </a:ext>
            </a:extLst>
          </p:cNvPr>
          <p:cNvSpPr>
            <a:spLocks noChangeArrowheads="1"/>
          </p:cNvSpPr>
          <p:nvPr/>
        </p:nvSpPr>
        <p:spPr bwMode="auto">
          <a:xfrm>
            <a:off x="187325" y="1422400"/>
            <a:ext cx="1258888" cy="7921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27</a:t>
            </a:r>
            <a:endParaRPr lang="en-US" altLang="en-US" sz="1600" b="0"/>
          </a:p>
        </p:txBody>
      </p:sp>
      <p:sp>
        <p:nvSpPr>
          <p:cNvPr id="19500" name="Rectangle 119">
            <a:extLst>
              <a:ext uri="{FF2B5EF4-FFF2-40B4-BE49-F238E27FC236}">
                <a16:creationId xmlns:a16="http://schemas.microsoft.com/office/drawing/2014/main" id="{41D7B70D-1E98-4577-9EE7-29D78957FC0C}"/>
              </a:ext>
            </a:extLst>
          </p:cNvPr>
          <p:cNvSpPr>
            <a:spLocks noChangeArrowheads="1"/>
          </p:cNvSpPr>
          <p:nvPr/>
        </p:nvSpPr>
        <p:spPr bwMode="auto">
          <a:xfrm>
            <a:off x="3963988" y="14065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31</a:t>
            </a:r>
            <a:endParaRPr lang="en-US" altLang="en-US" sz="1600" b="0"/>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9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781</Words>
  <Application>Microsoft Office PowerPoint</Application>
  <PresentationFormat>On-screen Show (4:3)</PresentationFormat>
  <Paragraphs>602</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ＭＳ Ｐゴシック</vt:lpstr>
      <vt:lpstr>Wingdings</vt: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Use of templates</vt:lpstr>
    </vt:vector>
  </TitlesOfParts>
  <Company>Clearly Presented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monthly calendar template</dc:title>
  <dc:creator>Presentation Magazine</dc:creator>
  <cp:lastModifiedBy>Rachael Trickey</cp:lastModifiedBy>
  <cp:revision>124</cp:revision>
  <dcterms:created xsi:type="dcterms:W3CDTF">2007-10-25T13:20:16Z</dcterms:created>
  <dcterms:modified xsi:type="dcterms:W3CDTF">2021-12-15T15:21:11Z</dcterms:modified>
</cp:coreProperties>
</file>