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97" r:id="rId2"/>
    <p:sldId id="298" r:id="rId3"/>
    <p:sldId id="284" r:id="rId4"/>
    <p:sldId id="285" r:id="rId5"/>
    <p:sldId id="286" r:id="rId6"/>
    <p:sldId id="287" r:id="rId7"/>
    <p:sldId id="288" r:id="rId8"/>
    <p:sldId id="289" r:id="rId9"/>
    <p:sldId id="290" r:id="rId10"/>
    <p:sldId id="291" r:id="rId11"/>
    <p:sldId id="292" r:id="rId12"/>
    <p:sldId id="293" r:id="rId13"/>
    <p:sldId id="294"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varScale="1">
        <p:scale>
          <a:sx n="96" d="100"/>
          <a:sy n="96" d="100"/>
        </p:scale>
        <p:origin x="1326" y="7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4CC8272-F70C-4765-A300-1DC0E7797A9C}"/>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a:extLst>
              <a:ext uri="{FF2B5EF4-FFF2-40B4-BE49-F238E27FC236}">
                <a16:creationId xmlns:a16="http://schemas.microsoft.com/office/drawing/2014/main" id="{DDEB569B-7E91-487D-B217-19DD769768B6}"/>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a:extLst>
              <a:ext uri="{FF2B5EF4-FFF2-40B4-BE49-F238E27FC236}">
                <a16:creationId xmlns:a16="http://schemas.microsoft.com/office/drawing/2014/main" id="{410A2480-3923-4596-A134-5301F97696CF}"/>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a:extLst>
              <a:ext uri="{FF2B5EF4-FFF2-40B4-BE49-F238E27FC236}">
                <a16:creationId xmlns:a16="http://schemas.microsoft.com/office/drawing/2014/main" id="{0BF44993-819F-4F8B-B575-EA313C86F295}"/>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5366" name="Rectangle 6">
            <a:extLst>
              <a:ext uri="{FF2B5EF4-FFF2-40B4-BE49-F238E27FC236}">
                <a16:creationId xmlns:a16="http://schemas.microsoft.com/office/drawing/2014/main" id="{89B1508F-F9A3-49ED-ACE9-8EBA1CF18851}"/>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a:extLst>
              <a:ext uri="{FF2B5EF4-FFF2-40B4-BE49-F238E27FC236}">
                <a16:creationId xmlns:a16="http://schemas.microsoft.com/office/drawing/2014/main" id="{61034C21-428E-4614-A03A-F913B11A8B95}"/>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EE76ED70-CEBE-4BEC-8FD1-827C6DB9475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2F958D33-14C0-43FB-AC59-C60266DE32B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6D0CB6CD-1515-41AE-83F9-20E3C34B8B37}" type="slidenum">
              <a:rPr lang="en-GB" altLang="en-US" sz="1200" b="0" smtClean="0"/>
              <a:pPr/>
              <a:t>1</a:t>
            </a:fld>
            <a:endParaRPr lang="en-GB" altLang="en-US" sz="1200" b="0"/>
          </a:p>
        </p:txBody>
      </p:sp>
      <p:sp>
        <p:nvSpPr>
          <p:cNvPr id="4099" name="Rectangle 2">
            <a:extLst>
              <a:ext uri="{FF2B5EF4-FFF2-40B4-BE49-F238E27FC236}">
                <a16:creationId xmlns:a16="http://schemas.microsoft.com/office/drawing/2014/main" id="{11EA4D86-0CAF-40DD-A9C5-44EA82611213}"/>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33FB75E2-1159-427B-91CF-A336B0DCE25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B9676578-1500-4B3B-8346-DDC5143FFFE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F746F553-273B-4508-9691-D8926249B3E3}" type="slidenum">
              <a:rPr lang="en-GB" altLang="en-US" sz="1200" b="0" smtClean="0"/>
              <a:pPr/>
              <a:t>10</a:t>
            </a:fld>
            <a:endParaRPr lang="en-GB" altLang="en-US" sz="1200" b="0"/>
          </a:p>
        </p:txBody>
      </p:sp>
      <p:sp>
        <p:nvSpPr>
          <p:cNvPr id="22531" name="Rectangle 2">
            <a:extLst>
              <a:ext uri="{FF2B5EF4-FFF2-40B4-BE49-F238E27FC236}">
                <a16:creationId xmlns:a16="http://schemas.microsoft.com/office/drawing/2014/main" id="{544443A9-E5AE-41C8-B684-78590665BF8F}"/>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C3585FE0-705D-44FE-8296-D8062C9B288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0EC65F6-36F7-4A0E-ABE8-0414681A80F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E2514556-700B-4B43-8761-A49F528286A3}" type="slidenum">
              <a:rPr lang="en-GB" altLang="en-US" sz="1200" b="0" smtClean="0"/>
              <a:pPr/>
              <a:t>11</a:t>
            </a:fld>
            <a:endParaRPr lang="en-GB" altLang="en-US" sz="1200" b="0"/>
          </a:p>
        </p:txBody>
      </p:sp>
      <p:sp>
        <p:nvSpPr>
          <p:cNvPr id="24579" name="Rectangle 2">
            <a:extLst>
              <a:ext uri="{FF2B5EF4-FFF2-40B4-BE49-F238E27FC236}">
                <a16:creationId xmlns:a16="http://schemas.microsoft.com/office/drawing/2014/main" id="{83F8DDE4-AC3C-4B78-9AA1-93299A40F864}"/>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212C3097-89D9-4117-8949-14E8C95DFB1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2BC7D94-D961-4546-944D-B25B8134077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5DF4DD85-ACB8-4855-9F42-B27D10A57B81}" type="slidenum">
              <a:rPr lang="en-GB" altLang="en-US" sz="1200" b="0" smtClean="0"/>
              <a:pPr/>
              <a:t>12</a:t>
            </a:fld>
            <a:endParaRPr lang="en-GB" altLang="en-US" sz="1200" b="0"/>
          </a:p>
        </p:txBody>
      </p:sp>
      <p:sp>
        <p:nvSpPr>
          <p:cNvPr id="26627" name="Rectangle 2">
            <a:extLst>
              <a:ext uri="{FF2B5EF4-FFF2-40B4-BE49-F238E27FC236}">
                <a16:creationId xmlns:a16="http://schemas.microsoft.com/office/drawing/2014/main" id="{4F7248F3-3FCC-4BAF-A9A7-BD6B98D33AAD}"/>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81C9C990-59E5-4942-A8DA-E5C6094277F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874C9B0F-0BA3-4D99-9EB6-D50B03F9FEF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D7A2CDF9-7292-4663-A869-F9393F76F462}" type="slidenum">
              <a:rPr lang="en-GB" altLang="en-US" sz="1200" b="0" smtClean="0"/>
              <a:pPr/>
              <a:t>13</a:t>
            </a:fld>
            <a:endParaRPr lang="en-GB" altLang="en-US" sz="1200" b="0"/>
          </a:p>
        </p:txBody>
      </p:sp>
      <p:sp>
        <p:nvSpPr>
          <p:cNvPr id="28675" name="Rectangle 2">
            <a:extLst>
              <a:ext uri="{FF2B5EF4-FFF2-40B4-BE49-F238E27FC236}">
                <a16:creationId xmlns:a16="http://schemas.microsoft.com/office/drawing/2014/main" id="{C3032D34-0D42-48B2-9012-605092000A15}"/>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2ED6BDB8-3B9A-4253-9762-AADD91511DF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7B3722C9-1EBB-4A7C-9B53-93ADAF2E553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C9F1D07E-D776-4093-8D23-C3164FAC5189}" type="slidenum">
              <a:rPr lang="en-GB" altLang="en-US" sz="1200" b="0" smtClean="0"/>
              <a:pPr/>
              <a:t>14</a:t>
            </a:fld>
            <a:endParaRPr lang="en-GB" altLang="en-US" sz="1200" b="0"/>
          </a:p>
        </p:txBody>
      </p:sp>
      <p:sp>
        <p:nvSpPr>
          <p:cNvPr id="30723" name="Rectangle 2">
            <a:extLst>
              <a:ext uri="{FF2B5EF4-FFF2-40B4-BE49-F238E27FC236}">
                <a16:creationId xmlns:a16="http://schemas.microsoft.com/office/drawing/2014/main" id="{61925C90-D1BD-4A88-9EFE-F76F7E99FD4B}"/>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0C0BCA10-AC57-4AD0-92C1-140967A0FB0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5DD842E6-3DE3-431F-A565-BAE91FDE059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37D506AA-4521-4648-8B43-426EC0CB64BA}" type="slidenum">
              <a:rPr lang="en-GB" altLang="en-US" sz="1200" b="0" smtClean="0"/>
              <a:pPr/>
              <a:t>2</a:t>
            </a:fld>
            <a:endParaRPr lang="en-GB" altLang="en-US" sz="1200" b="0"/>
          </a:p>
        </p:txBody>
      </p:sp>
      <p:sp>
        <p:nvSpPr>
          <p:cNvPr id="6147" name="Rectangle 2">
            <a:extLst>
              <a:ext uri="{FF2B5EF4-FFF2-40B4-BE49-F238E27FC236}">
                <a16:creationId xmlns:a16="http://schemas.microsoft.com/office/drawing/2014/main" id="{6E070ECC-BA67-4E7A-879D-805DE66E4D39}"/>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0D24BAC5-D22B-4E4E-AA2A-33B3D1CCC9C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3DA14F9-8254-4F65-84CC-2690908C895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BDC7752C-9CC3-4769-9E37-30A324CD64DB}" type="slidenum">
              <a:rPr lang="en-GB" altLang="en-US" sz="1200" b="0" smtClean="0"/>
              <a:pPr/>
              <a:t>3</a:t>
            </a:fld>
            <a:endParaRPr lang="en-GB" altLang="en-US" sz="1200" b="0"/>
          </a:p>
        </p:txBody>
      </p:sp>
      <p:sp>
        <p:nvSpPr>
          <p:cNvPr id="8195" name="Rectangle 2">
            <a:extLst>
              <a:ext uri="{FF2B5EF4-FFF2-40B4-BE49-F238E27FC236}">
                <a16:creationId xmlns:a16="http://schemas.microsoft.com/office/drawing/2014/main" id="{FBEF7CA8-DC76-48C8-AD75-4853A1939C19}"/>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A26DDB0D-46E2-4D85-84EE-CE50B5635F0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F2408FFA-F7E5-40E5-AB95-F6BC5EFB431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ADCEEC4B-BFCB-41C6-A848-A8A9EEECB1E3}" type="slidenum">
              <a:rPr lang="en-GB" altLang="en-US" sz="1200" b="0" smtClean="0"/>
              <a:pPr/>
              <a:t>4</a:t>
            </a:fld>
            <a:endParaRPr lang="en-GB" altLang="en-US" sz="1200" b="0"/>
          </a:p>
        </p:txBody>
      </p:sp>
      <p:sp>
        <p:nvSpPr>
          <p:cNvPr id="10243" name="Rectangle 2">
            <a:extLst>
              <a:ext uri="{FF2B5EF4-FFF2-40B4-BE49-F238E27FC236}">
                <a16:creationId xmlns:a16="http://schemas.microsoft.com/office/drawing/2014/main" id="{64A8D2FE-D3FB-4C58-9103-150617BD9156}"/>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4EEDE04F-EC7F-4E55-B1EF-54B34B49A0A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0A410B29-7298-4076-A725-B682D1255D0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C9C76B3F-92E4-4F78-9E51-446579B49EAB}" type="slidenum">
              <a:rPr lang="en-GB" altLang="en-US" sz="1200" b="0" smtClean="0"/>
              <a:pPr/>
              <a:t>5</a:t>
            </a:fld>
            <a:endParaRPr lang="en-GB" altLang="en-US" sz="1200" b="0"/>
          </a:p>
        </p:txBody>
      </p:sp>
      <p:sp>
        <p:nvSpPr>
          <p:cNvPr id="12291" name="Rectangle 2">
            <a:extLst>
              <a:ext uri="{FF2B5EF4-FFF2-40B4-BE49-F238E27FC236}">
                <a16:creationId xmlns:a16="http://schemas.microsoft.com/office/drawing/2014/main" id="{FF81CD7E-6548-4A36-881E-F65BB74C81CE}"/>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40086F2F-34E6-41E9-9D40-B2322ACF46E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E471274-C791-495E-99A8-FE26C359824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41986698-0454-4B8D-9005-826B3988D22A}" type="slidenum">
              <a:rPr lang="en-GB" altLang="en-US" sz="1200" b="0" smtClean="0"/>
              <a:pPr/>
              <a:t>6</a:t>
            </a:fld>
            <a:endParaRPr lang="en-GB" altLang="en-US" sz="1200" b="0"/>
          </a:p>
        </p:txBody>
      </p:sp>
      <p:sp>
        <p:nvSpPr>
          <p:cNvPr id="14339" name="Rectangle 2">
            <a:extLst>
              <a:ext uri="{FF2B5EF4-FFF2-40B4-BE49-F238E27FC236}">
                <a16:creationId xmlns:a16="http://schemas.microsoft.com/office/drawing/2014/main" id="{6B012234-5A34-4084-982F-3EF90D320C56}"/>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64194028-5CA5-41BB-9AAB-9EF876CC71F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75578A65-28CD-4A68-A46E-17CE4838CCD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2970EBB5-E457-4AEB-BD35-E2540B494866}" type="slidenum">
              <a:rPr lang="en-GB" altLang="en-US" sz="1200" b="0" smtClean="0"/>
              <a:pPr/>
              <a:t>7</a:t>
            </a:fld>
            <a:endParaRPr lang="en-GB" altLang="en-US" sz="1200" b="0"/>
          </a:p>
        </p:txBody>
      </p:sp>
      <p:sp>
        <p:nvSpPr>
          <p:cNvPr id="16387" name="Rectangle 2">
            <a:extLst>
              <a:ext uri="{FF2B5EF4-FFF2-40B4-BE49-F238E27FC236}">
                <a16:creationId xmlns:a16="http://schemas.microsoft.com/office/drawing/2014/main" id="{0B126545-A08B-4DD1-9A73-30DABDBBBE0D}"/>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EB0BCFB1-C94F-4434-940A-208BBA9895B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F95B7E77-E4CA-4757-9781-163727F9632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CAEF526A-6BE7-4792-9C96-B6B3834A4F2A}" type="slidenum">
              <a:rPr lang="en-GB" altLang="en-US" sz="1200" b="0" smtClean="0"/>
              <a:pPr/>
              <a:t>8</a:t>
            </a:fld>
            <a:endParaRPr lang="en-GB" altLang="en-US" sz="1200" b="0"/>
          </a:p>
        </p:txBody>
      </p:sp>
      <p:sp>
        <p:nvSpPr>
          <p:cNvPr id="18435" name="Rectangle 2">
            <a:extLst>
              <a:ext uri="{FF2B5EF4-FFF2-40B4-BE49-F238E27FC236}">
                <a16:creationId xmlns:a16="http://schemas.microsoft.com/office/drawing/2014/main" id="{DC1E761C-AC61-4298-935F-967BDBBA643E}"/>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D02F136F-9BBD-46E3-9F57-0946A33FF0F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3FF71760-A73A-42CB-9E89-3B451DAF82D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b="1">
                <a:solidFill>
                  <a:schemeClr val="tx1"/>
                </a:solidFill>
                <a:latin typeface="Arial" panose="020B0604020202020204" pitchFamily="34" charset="0"/>
                <a:ea typeface="ＭＳ Ｐゴシック" panose="020B0600070205080204" pitchFamily="34" charset="-128"/>
              </a:defRPr>
            </a:lvl1pPr>
            <a:lvl2pPr marL="742950" indent="-285750">
              <a:defRPr sz="2400" b="1">
                <a:solidFill>
                  <a:schemeClr val="tx1"/>
                </a:solidFill>
                <a:latin typeface="Arial" panose="020B0604020202020204" pitchFamily="34" charset="0"/>
                <a:ea typeface="ＭＳ Ｐゴシック" panose="020B0600070205080204" pitchFamily="34" charset="-128"/>
              </a:defRPr>
            </a:lvl2pPr>
            <a:lvl3pPr marL="1143000" indent="-228600">
              <a:defRPr sz="2400" b="1">
                <a:solidFill>
                  <a:schemeClr val="tx1"/>
                </a:solidFill>
                <a:latin typeface="Arial" panose="020B0604020202020204" pitchFamily="34" charset="0"/>
                <a:ea typeface="ＭＳ Ｐゴシック" panose="020B0600070205080204" pitchFamily="34" charset="-128"/>
              </a:defRPr>
            </a:lvl3pPr>
            <a:lvl4pPr marL="1600200" indent="-228600">
              <a:defRPr sz="2400" b="1">
                <a:solidFill>
                  <a:schemeClr val="tx1"/>
                </a:solidFill>
                <a:latin typeface="Arial" panose="020B0604020202020204" pitchFamily="34" charset="0"/>
                <a:ea typeface="ＭＳ Ｐゴシック" panose="020B0600070205080204" pitchFamily="34" charset="-128"/>
              </a:defRPr>
            </a:lvl4pPr>
            <a:lvl5pPr marL="2057400" indent="-228600">
              <a:defRPr sz="2400" b="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ＭＳ Ｐゴシック" panose="020B0600070205080204" pitchFamily="34" charset="-128"/>
              </a:defRPr>
            </a:lvl9pPr>
          </a:lstStyle>
          <a:p>
            <a:fld id="{ACE5A7BA-B4B2-4B7A-A114-5DB88DAFB7C2}" type="slidenum">
              <a:rPr lang="en-GB" altLang="en-US" sz="1200" b="0" smtClean="0"/>
              <a:pPr/>
              <a:t>9</a:t>
            </a:fld>
            <a:endParaRPr lang="en-GB" altLang="en-US" sz="1200" b="0"/>
          </a:p>
        </p:txBody>
      </p:sp>
      <p:sp>
        <p:nvSpPr>
          <p:cNvPr id="20483" name="Rectangle 2">
            <a:extLst>
              <a:ext uri="{FF2B5EF4-FFF2-40B4-BE49-F238E27FC236}">
                <a16:creationId xmlns:a16="http://schemas.microsoft.com/office/drawing/2014/main" id="{A83A1C37-2589-4A5D-A7D5-4920C06D2188}"/>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ECF11FD0-AD20-4A20-A996-9D696FD00F4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CF57474B-632C-4A61-8A22-6F36895B03D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BB64467-258E-4642-9B4A-57FBC79C2E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3FBA716-9963-4968-A1F6-799AB621930B}"/>
              </a:ext>
            </a:extLst>
          </p:cNvPr>
          <p:cNvSpPr>
            <a:spLocks noGrp="1" noChangeArrowheads="1"/>
          </p:cNvSpPr>
          <p:nvPr>
            <p:ph type="sldNum" sz="quarter" idx="12"/>
          </p:nvPr>
        </p:nvSpPr>
        <p:spPr>
          <a:ln/>
        </p:spPr>
        <p:txBody>
          <a:bodyPr/>
          <a:lstStyle>
            <a:lvl1pPr>
              <a:defRPr/>
            </a:lvl1pPr>
          </a:lstStyle>
          <a:p>
            <a:pPr>
              <a:defRPr/>
            </a:pPr>
            <a:fld id="{EB20779A-7C01-44A2-8C74-52B9D495BF6F}" type="slidenum">
              <a:rPr lang="en-US" altLang="en-US"/>
              <a:pPr>
                <a:defRPr/>
              </a:pPr>
              <a:t>‹#›</a:t>
            </a:fld>
            <a:endParaRPr lang="en-US" altLang="en-US"/>
          </a:p>
        </p:txBody>
      </p:sp>
    </p:spTree>
    <p:extLst>
      <p:ext uri="{BB962C8B-B14F-4D97-AF65-F5344CB8AC3E}">
        <p14:creationId xmlns:p14="http://schemas.microsoft.com/office/powerpoint/2010/main" val="4028015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F114AE33-A0F1-428D-8C45-143A1529BCF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B94095-44CD-4029-B065-E77C7E42C3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31700AE-3671-42B0-869D-F65AA988D3AC}"/>
              </a:ext>
            </a:extLst>
          </p:cNvPr>
          <p:cNvSpPr>
            <a:spLocks noGrp="1" noChangeArrowheads="1"/>
          </p:cNvSpPr>
          <p:nvPr>
            <p:ph type="sldNum" sz="quarter" idx="12"/>
          </p:nvPr>
        </p:nvSpPr>
        <p:spPr>
          <a:ln/>
        </p:spPr>
        <p:txBody>
          <a:bodyPr/>
          <a:lstStyle>
            <a:lvl1pPr>
              <a:defRPr/>
            </a:lvl1pPr>
          </a:lstStyle>
          <a:p>
            <a:pPr>
              <a:defRPr/>
            </a:pPr>
            <a:fld id="{612B89A2-6ABD-4681-998F-558EA84D1863}" type="slidenum">
              <a:rPr lang="en-US" altLang="en-US"/>
              <a:pPr>
                <a:defRPr/>
              </a:pPr>
              <a:t>‹#›</a:t>
            </a:fld>
            <a:endParaRPr lang="en-US" altLang="en-US"/>
          </a:p>
        </p:txBody>
      </p:sp>
    </p:spTree>
    <p:extLst>
      <p:ext uri="{BB962C8B-B14F-4D97-AF65-F5344CB8AC3E}">
        <p14:creationId xmlns:p14="http://schemas.microsoft.com/office/powerpoint/2010/main" val="38143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E33D5AA-4193-489B-8425-6AC05CAEBAA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C045EFC-A12F-426B-8D93-D38D672304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4E732E2-1D4F-4C56-9CCC-A9A0516944FF}"/>
              </a:ext>
            </a:extLst>
          </p:cNvPr>
          <p:cNvSpPr>
            <a:spLocks noGrp="1" noChangeArrowheads="1"/>
          </p:cNvSpPr>
          <p:nvPr>
            <p:ph type="sldNum" sz="quarter" idx="12"/>
          </p:nvPr>
        </p:nvSpPr>
        <p:spPr>
          <a:ln/>
        </p:spPr>
        <p:txBody>
          <a:bodyPr/>
          <a:lstStyle>
            <a:lvl1pPr>
              <a:defRPr/>
            </a:lvl1pPr>
          </a:lstStyle>
          <a:p>
            <a:pPr>
              <a:defRPr/>
            </a:pPr>
            <a:fld id="{30829EB6-B96C-4FE9-AD93-28003D44E09E}" type="slidenum">
              <a:rPr lang="en-US" altLang="en-US"/>
              <a:pPr>
                <a:defRPr/>
              </a:pPr>
              <a:t>‹#›</a:t>
            </a:fld>
            <a:endParaRPr lang="en-US" altLang="en-US"/>
          </a:p>
        </p:txBody>
      </p:sp>
    </p:spTree>
    <p:extLst>
      <p:ext uri="{BB962C8B-B14F-4D97-AF65-F5344CB8AC3E}">
        <p14:creationId xmlns:p14="http://schemas.microsoft.com/office/powerpoint/2010/main" val="1640850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a:extLst>
              <a:ext uri="{FF2B5EF4-FFF2-40B4-BE49-F238E27FC236}">
                <a16:creationId xmlns:a16="http://schemas.microsoft.com/office/drawing/2014/main" id="{E1D2FDA0-C132-489A-84F1-952EC25B4ED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F3E0F48-22CF-4672-B639-2F037AF7B6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A87D6B7-A3D2-4849-A8C6-1952D2C539EE}"/>
              </a:ext>
            </a:extLst>
          </p:cNvPr>
          <p:cNvSpPr>
            <a:spLocks noGrp="1" noChangeArrowheads="1"/>
          </p:cNvSpPr>
          <p:nvPr>
            <p:ph type="sldNum" sz="quarter" idx="12"/>
          </p:nvPr>
        </p:nvSpPr>
        <p:spPr>
          <a:ln/>
        </p:spPr>
        <p:txBody>
          <a:bodyPr/>
          <a:lstStyle>
            <a:lvl1pPr>
              <a:defRPr/>
            </a:lvl1pPr>
          </a:lstStyle>
          <a:p>
            <a:pPr>
              <a:defRPr/>
            </a:pPr>
            <a:fld id="{2FD6E621-8CE1-439A-AF9C-7CD90D466DB0}" type="slidenum">
              <a:rPr lang="en-US" altLang="en-US"/>
              <a:pPr>
                <a:defRPr/>
              </a:pPr>
              <a:t>‹#›</a:t>
            </a:fld>
            <a:endParaRPr lang="en-US" altLang="en-US"/>
          </a:p>
        </p:txBody>
      </p:sp>
    </p:spTree>
    <p:extLst>
      <p:ext uri="{BB962C8B-B14F-4D97-AF65-F5344CB8AC3E}">
        <p14:creationId xmlns:p14="http://schemas.microsoft.com/office/powerpoint/2010/main" val="1175719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AC4D7F7-6ECA-4931-90F2-C985106F153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A7903A-C0EC-4D73-8F94-85D95D3B12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6E9B53-BA7F-407C-B68D-2CEAA8B9217B}"/>
              </a:ext>
            </a:extLst>
          </p:cNvPr>
          <p:cNvSpPr>
            <a:spLocks noGrp="1" noChangeArrowheads="1"/>
          </p:cNvSpPr>
          <p:nvPr>
            <p:ph type="sldNum" sz="quarter" idx="12"/>
          </p:nvPr>
        </p:nvSpPr>
        <p:spPr>
          <a:ln/>
        </p:spPr>
        <p:txBody>
          <a:bodyPr/>
          <a:lstStyle>
            <a:lvl1pPr>
              <a:defRPr/>
            </a:lvl1pPr>
          </a:lstStyle>
          <a:p>
            <a:pPr>
              <a:defRPr/>
            </a:pPr>
            <a:fld id="{48E0C502-83B1-4F75-9BC3-281DA6981F3E}" type="slidenum">
              <a:rPr lang="en-US" altLang="en-US"/>
              <a:pPr>
                <a:defRPr/>
              </a:pPr>
              <a:t>‹#›</a:t>
            </a:fld>
            <a:endParaRPr lang="en-US" altLang="en-US"/>
          </a:p>
        </p:txBody>
      </p:sp>
    </p:spTree>
    <p:extLst>
      <p:ext uri="{BB962C8B-B14F-4D97-AF65-F5344CB8AC3E}">
        <p14:creationId xmlns:p14="http://schemas.microsoft.com/office/powerpoint/2010/main" val="276316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88F4EAC-8018-4319-89CB-1B65174D0DE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CC15DC3-1D4F-4215-801D-9930587112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4D7F01E-CBF9-4E82-B83D-257BC80C9A62}"/>
              </a:ext>
            </a:extLst>
          </p:cNvPr>
          <p:cNvSpPr>
            <a:spLocks noGrp="1" noChangeArrowheads="1"/>
          </p:cNvSpPr>
          <p:nvPr>
            <p:ph type="sldNum" sz="quarter" idx="12"/>
          </p:nvPr>
        </p:nvSpPr>
        <p:spPr>
          <a:ln/>
        </p:spPr>
        <p:txBody>
          <a:bodyPr/>
          <a:lstStyle>
            <a:lvl1pPr>
              <a:defRPr/>
            </a:lvl1pPr>
          </a:lstStyle>
          <a:p>
            <a:pPr>
              <a:defRPr/>
            </a:pPr>
            <a:fld id="{A11C1CA5-2675-4E8C-BD6E-24971AC296E6}" type="slidenum">
              <a:rPr lang="en-US" altLang="en-US"/>
              <a:pPr>
                <a:defRPr/>
              </a:pPr>
              <a:t>‹#›</a:t>
            </a:fld>
            <a:endParaRPr lang="en-US" altLang="en-US"/>
          </a:p>
        </p:txBody>
      </p:sp>
    </p:spTree>
    <p:extLst>
      <p:ext uri="{BB962C8B-B14F-4D97-AF65-F5344CB8AC3E}">
        <p14:creationId xmlns:p14="http://schemas.microsoft.com/office/powerpoint/2010/main" val="3050178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7C422128-1655-499A-9D5C-3A56A487ED2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A898FFD-B95F-4B0E-AA18-ADE22D3D9E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DE33E3D-FCE9-4E9A-884C-0B79F88233CC}"/>
              </a:ext>
            </a:extLst>
          </p:cNvPr>
          <p:cNvSpPr>
            <a:spLocks noGrp="1" noChangeArrowheads="1"/>
          </p:cNvSpPr>
          <p:nvPr>
            <p:ph type="sldNum" sz="quarter" idx="12"/>
          </p:nvPr>
        </p:nvSpPr>
        <p:spPr>
          <a:ln/>
        </p:spPr>
        <p:txBody>
          <a:bodyPr/>
          <a:lstStyle>
            <a:lvl1pPr>
              <a:defRPr/>
            </a:lvl1pPr>
          </a:lstStyle>
          <a:p>
            <a:pPr>
              <a:defRPr/>
            </a:pPr>
            <a:fld id="{B06D2439-31CB-423D-9DD7-C9C41EBDE30D}" type="slidenum">
              <a:rPr lang="en-US" altLang="en-US"/>
              <a:pPr>
                <a:defRPr/>
              </a:pPr>
              <a:t>‹#›</a:t>
            </a:fld>
            <a:endParaRPr lang="en-US" altLang="en-US"/>
          </a:p>
        </p:txBody>
      </p:sp>
    </p:spTree>
    <p:extLst>
      <p:ext uri="{BB962C8B-B14F-4D97-AF65-F5344CB8AC3E}">
        <p14:creationId xmlns:p14="http://schemas.microsoft.com/office/powerpoint/2010/main" val="2313026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F5B66E7B-63BF-4FD3-B97C-5C60B548176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7C75656-6CD5-4F18-B3B6-DE8FEE51DE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9ADA157-62A1-472E-A603-0A3A227EB072}"/>
              </a:ext>
            </a:extLst>
          </p:cNvPr>
          <p:cNvSpPr>
            <a:spLocks noGrp="1" noChangeArrowheads="1"/>
          </p:cNvSpPr>
          <p:nvPr>
            <p:ph type="sldNum" sz="quarter" idx="12"/>
          </p:nvPr>
        </p:nvSpPr>
        <p:spPr>
          <a:ln/>
        </p:spPr>
        <p:txBody>
          <a:bodyPr/>
          <a:lstStyle>
            <a:lvl1pPr>
              <a:defRPr/>
            </a:lvl1pPr>
          </a:lstStyle>
          <a:p>
            <a:pPr>
              <a:defRPr/>
            </a:pPr>
            <a:fld id="{BD8AEB6F-8A3E-4B59-AE8E-C48A3E2EB430}" type="slidenum">
              <a:rPr lang="en-US" altLang="en-US"/>
              <a:pPr>
                <a:defRPr/>
              </a:pPr>
              <a:t>‹#›</a:t>
            </a:fld>
            <a:endParaRPr lang="en-US" altLang="en-US"/>
          </a:p>
        </p:txBody>
      </p:sp>
    </p:spTree>
    <p:extLst>
      <p:ext uri="{BB962C8B-B14F-4D97-AF65-F5344CB8AC3E}">
        <p14:creationId xmlns:p14="http://schemas.microsoft.com/office/powerpoint/2010/main" val="3660644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000A551-AA24-4283-AE75-4F2F9E055CF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15258AD-11A2-4E88-B827-0D479C15BB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5B9922B-ACAE-4239-9AF5-B57B2BE8076C}"/>
              </a:ext>
            </a:extLst>
          </p:cNvPr>
          <p:cNvSpPr>
            <a:spLocks noGrp="1" noChangeArrowheads="1"/>
          </p:cNvSpPr>
          <p:nvPr>
            <p:ph type="sldNum" sz="quarter" idx="12"/>
          </p:nvPr>
        </p:nvSpPr>
        <p:spPr>
          <a:ln/>
        </p:spPr>
        <p:txBody>
          <a:bodyPr/>
          <a:lstStyle>
            <a:lvl1pPr>
              <a:defRPr/>
            </a:lvl1pPr>
          </a:lstStyle>
          <a:p>
            <a:pPr>
              <a:defRPr/>
            </a:pPr>
            <a:fld id="{E3CB1303-B4BB-4CE7-A0FD-FBD91CFB7DE3}" type="slidenum">
              <a:rPr lang="en-US" altLang="en-US"/>
              <a:pPr>
                <a:defRPr/>
              </a:pPr>
              <a:t>‹#›</a:t>
            </a:fld>
            <a:endParaRPr lang="en-US" altLang="en-US"/>
          </a:p>
        </p:txBody>
      </p:sp>
    </p:spTree>
    <p:extLst>
      <p:ext uri="{BB962C8B-B14F-4D97-AF65-F5344CB8AC3E}">
        <p14:creationId xmlns:p14="http://schemas.microsoft.com/office/powerpoint/2010/main" val="84899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9126BD1-50EB-45E6-B3FE-9888C0B9A9C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982D993-9483-4ACB-A1B9-FB6F97F573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28F4C03-AB95-403A-A690-31DD93243598}"/>
              </a:ext>
            </a:extLst>
          </p:cNvPr>
          <p:cNvSpPr>
            <a:spLocks noGrp="1" noChangeArrowheads="1"/>
          </p:cNvSpPr>
          <p:nvPr>
            <p:ph type="sldNum" sz="quarter" idx="12"/>
          </p:nvPr>
        </p:nvSpPr>
        <p:spPr>
          <a:ln/>
        </p:spPr>
        <p:txBody>
          <a:bodyPr/>
          <a:lstStyle>
            <a:lvl1pPr>
              <a:defRPr/>
            </a:lvl1pPr>
          </a:lstStyle>
          <a:p>
            <a:pPr>
              <a:defRPr/>
            </a:pPr>
            <a:fld id="{B08FA4E8-B85F-455E-9510-39BD284C3954}" type="slidenum">
              <a:rPr lang="en-US" altLang="en-US"/>
              <a:pPr>
                <a:defRPr/>
              </a:pPr>
              <a:t>‹#›</a:t>
            </a:fld>
            <a:endParaRPr lang="en-US" altLang="en-US"/>
          </a:p>
        </p:txBody>
      </p:sp>
    </p:spTree>
    <p:extLst>
      <p:ext uri="{BB962C8B-B14F-4D97-AF65-F5344CB8AC3E}">
        <p14:creationId xmlns:p14="http://schemas.microsoft.com/office/powerpoint/2010/main" val="3116506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C8A4A3C-CE9C-4299-8E6B-BA273EC2EB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5D2BF50-8D58-4225-8A57-B718B715E1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9052F15-F982-41AD-9B64-7BB550F2E16D}"/>
              </a:ext>
            </a:extLst>
          </p:cNvPr>
          <p:cNvSpPr>
            <a:spLocks noGrp="1" noChangeArrowheads="1"/>
          </p:cNvSpPr>
          <p:nvPr>
            <p:ph type="sldNum" sz="quarter" idx="12"/>
          </p:nvPr>
        </p:nvSpPr>
        <p:spPr>
          <a:ln/>
        </p:spPr>
        <p:txBody>
          <a:bodyPr/>
          <a:lstStyle>
            <a:lvl1pPr>
              <a:defRPr/>
            </a:lvl1pPr>
          </a:lstStyle>
          <a:p>
            <a:pPr>
              <a:defRPr/>
            </a:pPr>
            <a:fld id="{FB905254-3ADE-4E40-9FE5-EECF1D7D5632}" type="slidenum">
              <a:rPr lang="en-US" altLang="en-US"/>
              <a:pPr>
                <a:defRPr/>
              </a:pPr>
              <a:t>‹#›</a:t>
            </a:fld>
            <a:endParaRPr lang="en-US" altLang="en-US"/>
          </a:p>
        </p:txBody>
      </p:sp>
    </p:spTree>
    <p:extLst>
      <p:ext uri="{BB962C8B-B14F-4D97-AF65-F5344CB8AC3E}">
        <p14:creationId xmlns:p14="http://schemas.microsoft.com/office/powerpoint/2010/main" val="303972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3F8F61D-5E6E-4850-8529-679BDA34E9F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E602756-FADC-478D-8C67-D70FBCAF20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3A8374B-F790-4878-B117-7474E09AE7C2}"/>
              </a:ext>
            </a:extLst>
          </p:cNvPr>
          <p:cNvSpPr>
            <a:spLocks noGrp="1" noChangeArrowheads="1"/>
          </p:cNvSpPr>
          <p:nvPr>
            <p:ph type="sldNum" sz="quarter" idx="12"/>
          </p:nvPr>
        </p:nvSpPr>
        <p:spPr>
          <a:ln/>
        </p:spPr>
        <p:txBody>
          <a:bodyPr/>
          <a:lstStyle>
            <a:lvl1pPr>
              <a:defRPr/>
            </a:lvl1pPr>
          </a:lstStyle>
          <a:p>
            <a:pPr>
              <a:defRPr/>
            </a:pPr>
            <a:fld id="{73CE689A-C6A8-40A7-AA93-F20C5408135F}" type="slidenum">
              <a:rPr lang="en-US" altLang="en-US"/>
              <a:pPr>
                <a:defRPr/>
              </a:pPr>
              <a:t>‹#›</a:t>
            </a:fld>
            <a:endParaRPr lang="en-US" altLang="en-US"/>
          </a:p>
        </p:txBody>
      </p:sp>
    </p:spTree>
    <p:extLst>
      <p:ext uri="{BB962C8B-B14F-4D97-AF65-F5344CB8AC3E}">
        <p14:creationId xmlns:p14="http://schemas.microsoft.com/office/powerpoint/2010/main" val="186008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D004FD5-FD76-47BE-9391-DC9C3C44A4AE}"/>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CD93B13-6CD3-4560-B897-A2163887D91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F36BBA7-7C76-4A5E-B7BE-908849F084E4}"/>
              </a:ext>
            </a:extLst>
          </p:cNvPr>
          <p:cNvSpPr>
            <a:spLocks noGrp="1" noChangeArrowheads="1"/>
          </p:cNvSpPr>
          <p:nvPr>
            <p:ph type="dt" sz="half" idx="2"/>
          </p:nvPr>
        </p:nvSpPr>
        <p:spPr bwMode="auto">
          <a:xfrm>
            <a:off x="6858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a:extLst>
              <a:ext uri="{FF2B5EF4-FFF2-40B4-BE49-F238E27FC236}">
                <a16:creationId xmlns:a16="http://schemas.microsoft.com/office/drawing/2014/main" id="{EE7553E7-24C8-4821-B33B-51E116863184}"/>
              </a:ext>
            </a:extLst>
          </p:cNvPr>
          <p:cNvSpPr>
            <a:spLocks noGrp="1" noChangeArrowheads="1"/>
          </p:cNvSpPr>
          <p:nvPr>
            <p:ph type="ftr" sz="quarter" idx="3"/>
          </p:nvPr>
        </p:nvSpPr>
        <p:spPr bwMode="auto">
          <a:xfrm>
            <a:off x="3124200" y="62484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a:extLst>
              <a:ext uri="{FF2B5EF4-FFF2-40B4-BE49-F238E27FC236}">
                <a16:creationId xmlns:a16="http://schemas.microsoft.com/office/drawing/2014/main" id="{A5CAE43B-5422-4464-BB70-34A6C4EDA50E}"/>
              </a:ext>
            </a:extLst>
          </p:cNvPr>
          <p:cNvSpPr>
            <a:spLocks noGrp="1" noChangeArrowheads="1"/>
          </p:cNvSpPr>
          <p:nvPr>
            <p:ph type="sldNum" sz="quarter" idx="4"/>
          </p:nvPr>
        </p:nvSpPr>
        <p:spPr bwMode="auto">
          <a:xfrm>
            <a:off x="65532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400" b="0"/>
            </a:lvl1pPr>
          </a:lstStyle>
          <a:p>
            <a:pPr>
              <a:defRPr/>
            </a:pPr>
            <a:fld id="{C8E7A141-73E1-4B87-9741-02148E809863}" type="slidenum">
              <a:rPr lang="en-US" altLang="en-US"/>
              <a:pPr>
                <a:defRPr/>
              </a:pPr>
              <a:t>‹#›</a:t>
            </a:fld>
            <a:endParaRPr lang="en-US" altLang="en-US"/>
          </a:p>
        </p:txBody>
      </p:sp>
      <p:sp>
        <p:nvSpPr>
          <p:cNvPr id="7" name="Text Box 7">
            <a:extLst>
              <a:ext uri="{FF2B5EF4-FFF2-40B4-BE49-F238E27FC236}">
                <a16:creationId xmlns:a16="http://schemas.microsoft.com/office/drawing/2014/main" id="{E070542E-2EFA-495C-B7B3-7EE4EB171DA1}"/>
              </a:ext>
            </a:extLst>
          </p:cNvPr>
          <p:cNvSpPr txBox="1">
            <a:spLocks noChangeArrowheads="1"/>
          </p:cNvSpPr>
          <p:nvPr userDrawn="1"/>
        </p:nvSpPr>
        <p:spPr bwMode="auto">
          <a:xfrm>
            <a:off x="7054850" y="6624638"/>
            <a:ext cx="2011363" cy="244475"/>
          </a:xfrm>
          <a:prstGeom prst="rect">
            <a:avLst/>
          </a:prstGeom>
          <a:noFill/>
          <a:ln>
            <a:noFill/>
          </a:ln>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96" charset="-128"/>
        </a:defRPr>
      </a:lvl2pPr>
      <a:lvl3pPr algn="ctr" rtl="0" eaLnBrk="0" fontAlgn="base" hangingPunct="0">
        <a:spcBef>
          <a:spcPct val="0"/>
        </a:spcBef>
        <a:spcAft>
          <a:spcPct val="0"/>
        </a:spcAft>
        <a:defRPr sz="4400">
          <a:solidFill>
            <a:schemeClr val="tx2"/>
          </a:solidFill>
          <a:latin typeface="Arial" charset="0"/>
          <a:ea typeface="ＭＳ Ｐゴシック" pitchFamily="96" charset="-128"/>
        </a:defRPr>
      </a:lvl3pPr>
      <a:lvl4pPr algn="ctr" rtl="0" eaLnBrk="0" fontAlgn="base" hangingPunct="0">
        <a:spcBef>
          <a:spcPct val="0"/>
        </a:spcBef>
        <a:spcAft>
          <a:spcPct val="0"/>
        </a:spcAft>
        <a:defRPr sz="4400">
          <a:solidFill>
            <a:schemeClr val="tx2"/>
          </a:solidFill>
          <a:latin typeface="Arial" charset="0"/>
          <a:ea typeface="ＭＳ Ｐゴシック" pitchFamily="96" charset="-128"/>
        </a:defRPr>
      </a:lvl4pPr>
      <a:lvl5pPr algn="ctr" rtl="0" eaLnBrk="0" fontAlgn="base" hangingPunct="0">
        <a:spcBef>
          <a:spcPct val="0"/>
        </a:spcBef>
        <a:spcAft>
          <a:spcPct val="0"/>
        </a:spcAft>
        <a:defRPr sz="4400">
          <a:solidFill>
            <a:schemeClr val="tx2"/>
          </a:solidFill>
          <a:latin typeface="Arial" charset="0"/>
          <a:ea typeface="ＭＳ Ｐゴシック" pitchFamily="96"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B9D0AEE-90E3-4A5D-8550-665179C78A1B}"/>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
            <a:extLst>
              <a:ext uri="{FF2B5EF4-FFF2-40B4-BE49-F238E27FC236}">
                <a16:creationId xmlns:a16="http://schemas.microsoft.com/office/drawing/2014/main" id="{50F19827-2ED0-4E04-9E1A-379BE26DB32C}"/>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4">
            <a:extLst>
              <a:ext uri="{FF2B5EF4-FFF2-40B4-BE49-F238E27FC236}">
                <a16:creationId xmlns:a16="http://schemas.microsoft.com/office/drawing/2014/main" id="{68EE7E2E-3699-4BF7-90CB-783022C78D80}"/>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5">
            <a:extLst>
              <a:ext uri="{FF2B5EF4-FFF2-40B4-BE49-F238E27FC236}">
                <a16:creationId xmlns:a16="http://schemas.microsoft.com/office/drawing/2014/main" id="{E407C092-22FD-43F7-B5B8-923E1B6ECC17}"/>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6">
            <a:extLst>
              <a:ext uri="{FF2B5EF4-FFF2-40B4-BE49-F238E27FC236}">
                <a16:creationId xmlns:a16="http://schemas.microsoft.com/office/drawing/2014/main" id="{9AE52D87-2A02-4801-B94C-53B4BB959F56}"/>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7">
            <a:extLst>
              <a:ext uri="{FF2B5EF4-FFF2-40B4-BE49-F238E27FC236}">
                <a16:creationId xmlns:a16="http://schemas.microsoft.com/office/drawing/2014/main" id="{B54D03EA-F690-4B6E-80FA-F744AB3BB60A}"/>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8">
            <a:extLst>
              <a:ext uri="{FF2B5EF4-FFF2-40B4-BE49-F238E27FC236}">
                <a16:creationId xmlns:a16="http://schemas.microsoft.com/office/drawing/2014/main" id="{0E24E13A-C728-451E-A62B-A08EF415B118}"/>
              </a:ext>
            </a:extLst>
          </p:cNvPr>
          <p:cNvSpPr>
            <a:spLocks noChangeArrowheads="1"/>
          </p:cNvSpPr>
          <p:nvPr/>
        </p:nvSpPr>
        <p:spPr bwMode="auto">
          <a:xfrm>
            <a:off x="184150" y="960438"/>
            <a:ext cx="12715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9">
            <a:extLst>
              <a:ext uri="{FF2B5EF4-FFF2-40B4-BE49-F238E27FC236}">
                <a16:creationId xmlns:a16="http://schemas.microsoft.com/office/drawing/2014/main" id="{ED47CE33-525E-4576-ABF0-C3F4DFA277D1}"/>
              </a:ext>
            </a:extLst>
          </p:cNvPr>
          <p:cNvSpPr>
            <a:spLocks noChangeArrowheads="1"/>
          </p:cNvSpPr>
          <p:nvPr/>
        </p:nvSpPr>
        <p:spPr bwMode="auto">
          <a:xfrm>
            <a:off x="184150" y="511175"/>
            <a:ext cx="88249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January 2024</a:t>
            </a:r>
          </a:p>
        </p:txBody>
      </p:sp>
      <p:sp>
        <p:nvSpPr>
          <p:cNvPr id="3082" name="Rectangle 14">
            <a:extLst>
              <a:ext uri="{FF2B5EF4-FFF2-40B4-BE49-F238E27FC236}">
                <a16:creationId xmlns:a16="http://schemas.microsoft.com/office/drawing/2014/main" id="{A6AFC186-8DD7-42F6-8D06-B8084AE19F5A}"/>
              </a:ext>
            </a:extLst>
          </p:cNvPr>
          <p:cNvSpPr>
            <a:spLocks noChangeArrowheads="1"/>
          </p:cNvSpPr>
          <p:nvPr/>
        </p:nvSpPr>
        <p:spPr bwMode="auto">
          <a:xfrm>
            <a:off x="5243513"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3083" name="Rectangle 16">
            <a:extLst>
              <a:ext uri="{FF2B5EF4-FFF2-40B4-BE49-F238E27FC236}">
                <a16:creationId xmlns:a16="http://schemas.microsoft.com/office/drawing/2014/main" id="{8A1EF66B-061C-4ECA-9617-B223E56231ED}"/>
              </a:ext>
            </a:extLst>
          </p:cNvPr>
          <p:cNvSpPr>
            <a:spLocks noChangeArrowheads="1"/>
          </p:cNvSpPr>
          <p:nvPr/>
        </p:nvSpPr>
        <p:spPr bwMode="auto">
          <a:xfrm>
            <a:off x="2714625" y="47212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3084" name="Rectangle 18">
            <a:extLst>
              <a:ext uri="{FF2B5EF4-FFF2-40B4-BE49-F238E27FC236}">
                <a16:creationId xmlns:a16="http://schemas.microsoft.com/office/drawing/2014/main" id="{A4052877-A6A0-4AB8-A2CE-4810A15C6EF5}"/>
              </a:ext>
            </a:extLst>
          </p:cNvPr>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3085" name="Rectangle 19">
            <a:extLst>
              <a:ext uri="{FF2B5EF4-FFF2-40B4-BE49-F238E27FC236}">
                <a16:creationId xmlns:a16="http://schemas.microsoft.com/office/drawing/2014/main" id="{705D9D4F-242B-4021-8789-E828ABDF9F85}"/>
              </a:ext>
            </a:extLst>
          </p:cNvPr>
          <p:cNvSpPr>
            <a:spLocks noChangeArrowheads="1"/>
          </p:cNvSpPr>
          <p:nvPr/>
        </p:nvSpPr>
        <p:spPr bwMode="auto">
          <a:xfrm>
            <a:off x="77612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3086" name="Rectangle 20">
            <a:extLst>
              <a:ext uri="{FF2B5EF4-FFF2-40B4-BE49-F238E27FC236}">
                <a16:creationId xmlns:a16="http://schemas.microsoft.com/office/drawing/2014/main" id="{CCD4926C-4329-438E-813C-D4E277F035D5}"/>
              </a:ext>
            </a:extLst>
          </p:cNvPr>
          <p:cNvSpPr>
            <a:spLocks noChangeArrowheads="1"/>
          </p:cNvSpPr>
          <p:nvPr/>
        </p:nvSpPr>
        <p:spPr bwMode="auto">
          <a:xfrm>
            <a:off x="65039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3087" name="Rectangle 21">
            <a:extLst>
              <a:ext uri="{FF2B5EF4-FFF2-40B4-BE49-F238E27FC236}">
                <a16:creationId xmlns:a16="http://schemas.microsoft.com/office/drawing/2014/main" id="{F17E958E-8E9C-444E-A4C0-2F5A07257C60}"/>
              </a:ext>
            </a:extLst>
          </p:cNvPr>
          <p:cNvSpPr>
            <a:spLocks noChangeArrowheads="1"/>
          </p:cNvSpPr>
          <p:nvPr/>
        </p:nvSpPr>
        <p:spPr bwMode="auto">
          <a:xfrm>
            <a:off x="5243513"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3088" name="Rectangle 22">
            <a:extLst>
              <a:ext uri="{FF2B5EF4-FFF2-40B4-BE49-F238E27FC236}">
                <a16:creationId xmlns:a16="http://schemas.microsoft.com/office/drawing/2014/main" id="{5D67C724-92D6-4A2C-9BCE-B030CFAF1953}"/>
              </a:ext>
            </a:extLst>
          </p:cNvPr>
          <p:cNvSpPr>
            <a:spLocks noChangeArrowheads="1"/>
          </p:cNvSpPr>
          <p:nvPr/>
        </p:nvSpPr>
        <p:spPr bwMode="auto">
          <a:xfrm>
            <a:off x="39766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3089" name="Rectangle 23">
            <a:extLst>
              <a:ext uri="{FF2B5EF4-FFF2-40B4-BE49-F238E27FC236}">
                <a16:creationId xmlns:a16="http://schemas.microsoft.com/office/drawing/2014/main" id="{BC236C01-A099-417B-96BC-5BA800EC2333}"/>
              </a:ext>
            </a:extLst>
          </p:cNvPr>
          <p:cNvSpPr>
            <a:spLocks noChangeArrowheads="1"/>
          </p:cNvSpPr>
          <p:nvPr/>
        </p:nvSpPr>
        <p:spPr bwMode="auto">
          <a:xfrm>
            <a:off x="2714625" y="3894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3090" name="Rectangle 25">
            <a:extLst>
              <a:ext uri="{FF2B5EF4-FFF2-40B4-BE49-F238E27FC236}">
                <a16:creationId xmlns:a16="http://schemas.microsoft.com/office/drawing/2014/main" id="{683F6493-0500-4AF5-BBA5-E4ACAB35AD72}"/>
              </a:ext>
            </a:extLst>
          </p:cNvPr>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3091" name="Rectangle 26">
            <a:extLst>
              <a:ext uri="{FF2B5EF4-FFF2-40B4-BE49-F238E27FC236}">
                <a16:creationId xmlns:a16="http://schemas.microsoft.com/office/drawing/2014/main" id="{12A09C23-1CC1-44D1-AB88-EF8DD70692D2}"/>
              </a:ext>
            </a:extLst>
          </p:cNvPr>
          <p:cNvSpPr>
            <a:spLocks noChangeArrowheads="1"/>
          </p:cNvSpPr>
          <p:nvPr/>
        </p:nvSpPr>
        <p:spPr bwMode="auto">
          <a:xfrm>
            <a:off x="77612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3092" name="Rectangle 27">
            <a:extLst>
              <a:ext uri="{FF2B5EF4-FFF2-40B4-BE49-F238E27FC236}">
                <a16:creationId xmlns:a16="http://schemas.microsoft.com/office/drawing/2014/main" id="{B4062218-C542-4816-ABC3-259018E7DCF6}"/>
              </a:ext>
            </a:extLst>
          </p:cNvPr>
          <p:cNvSpPr>
            <a:spLocks noChangeArrowheads="1"/>
          </p:cNvSpPr>
          <p:nvPr/>
        </p:nvSpPr>
        <p:spPr bwMode="auto">
          <a:xfrm>
            <a:off x="65039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3093" name="Rectangle 28">
            <a:extLst>
              <a:ext uri="{FF2B5EF4-FFF2-40B4-BE49-F238E27FC236}">
                <a16:creationId xmlns:a16="http://schemas.microsoft.com/office/drawing/2014/main" id="{A8A1AC83-DEF4-441E-9652-5B4EFE9E0A50}"/>
              </a:ext>
            </a:extLst>
          </p:cNvPr>
          <p:cNvSpPr>
            <a:spLocks noChangeArrowheads="1"/>
          </p:cNvSpPr>
          <p:nvPr/>
        </p:nvSpPr>
        <p:spPr bwMode="auto">
          <a:xfrm>
            <a:off x="5243513"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3094" name="Rectangle 29">
            <a:extLst>
              <a:ext uri="{FF2B5EF4-FFF2-40B4-BE49-F238E27FC236}">
                <a16:creationId xmlns:a16="http://schemas.microsoft.com/office/drawing/2014/main" id="{9B050B89-205E-4ECD-B253-0681F0EC63FF}"/>
              </a:ext>
            </a:extLst>
          </p:cNvPr>
          <p:cNvSpPr>
            <a:spLocks noChangeArrowheads="1"/>
          </p:cNvSpPr>
          <p:nvPr/>
        </p:nvSpPr>
        <p:spPr bwMode="auto">
          <a:xfrm>
            <a:off x="39766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3095" name="Rectangle 30">
            <a:extLst>
              <a:ext uri="{FF2B5EF4-FFF2-40B4-BE49-F238E27FC236}">
                <a16:creationId xmlns:a16="http://schemas.microsoft.com/office/drawing/2014/main" id="{7CA8EBA7-2C4F-4162-8D6B-AA5D481E532E}"/>
              </a:ext>
            </a:extLst>
          </p:cNvPr>
          <p:cNvSpPr>
            <a:spLocks noChangeArrowheads="1"/>
          </p:cNvSpPr>
          <p:nvPr/>
        </p:nvSpPr>
        <p:spPr bwMode="auto">
          <a:xfrm>
            <a:off x="2714625" y="3067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3096" name="Rectangle 32">
            <a:extLst>
              <a:ext uri="{FF2B5EF4-FFF2-40B4-BE49-F238E27FC236}">
                <a16:creationId xmlns:a16="http://schemas.microsoft.com/office/drawing/2014/main" id="{82F80441-DD71-4597-B0AE-4B03FE823766}"/>
              </a:ext>
            </a:extLst>
          </p:cNvPr>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3097" name="Rectangle 33">
            <a:extLst>
              <a:ext uri="{FF2B5EF4-FFF2-40B4-BE49-F238E27FC236}">
                <a16:creationId xmlns:a16="http://schemas.microsoft.com/office/drawing/2014/main" id="{E2E339E4-AFAA-4504-BA41-0AC7CF9FC8D1}"/>
              </a:ext>
            </a:extLst>
          </p:cNvPr>
          <p:cNvSpPr>
            <a:spLocks noChangeArrowheads="1"/>
          </p:cNvSpPr>
          <p:nvPr/>
        </p:nvSpPr>
        <p:spPr bwMode="auto">
          <a:xfrm>
            <a:off x="77612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3098" name="Rectangle 34">
            <a:extLst>
              <a:ext uri="{FF2B5EF4-FFF2-40B4-BE49-F238E27FC236}">
                <a16:creationId xmlns:a16="http://schemas.microsoft.com/office/drawing/2014/main" id="{CA151D40-03D7-4730-A367-64669FAD0DAB}"/>
              </a:ext>
            </a:extLst>
          </p:cNvPr>
          <p:cNvSpPr>
            <a:spLocks noChangeArrowheads="1"/>
          </p:cNvSpPr>
          <p:nvPr/>
        </p:nvSpPr>
        <p:spPr bwMode="auto">
          <a:xfrm>
            <a:off x="65039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3099" name="Rectangle 35">
            <a:extLst>
              <a:ext uri="{FF2B5EF4-FFF2-40B4-BE49-F238E27FC236}">
                <a16:creationId xmlns:a16="http://schemas.microsoft.com/office/drawing/2014/main" id="{BCA501BA-8525-4348-8E34-AB36C8D9CDB1}"/>
              </a:ext>
            </a:extLst>
          </p:cNvPr>
          <p:cNvSpPr>
            <a:spLocks noChangeArrowheads="1"/>
          </p:cNvSpPr>
          <p:nvPr/>
        </p:nvSpPr>
        <p:spPr bwMode="auto">
          <a:xfrm>
            <a:off x="5243513"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3100" name="Rectangle 36">
            <a:extLst>
              <a:ext uri="{FF2B5EF4-FFF2-40B4-BE49-F238E27FC236}">
                <a16:creationId xmlns:a16="http://schemas.microsoft.com/office/drawing/2014/main" id="{8229ECA7-EB46-4241-B6EF-541ACC31911E}"/>
              </a:ext>
            </a:extLst>
          </p:cNvPr>
          <p:cNvSpPr>
            <a:spLocks noChangeArrowheads="1"/>
          </p:cNvSpPr>
          <p:nvPr/>
        </p:nvSpPr>
        <p:spPr bwMode="auto">
          <a:xfrm>
            <a:off x="39766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3101" name="Rectangle 37">
            <a:extLst>
              <a:ext uri="{FF2B5EF4-FFF2-40B4-BE49-F238E27FC236}">
                <a16:creationId xmlns:a16="http://schemas.microsoft.com/office/drawing/2014/main" id="{0F1D115C-EC90-4415-AEEF-B2EA42AAAE9B}"/>
              </a:ext>
            </a:extLst>
          </p:cNvPr>
          <p:cNvSpPr>
            <a:spLocks noChangeArrowheads="1"/>
          </p:cNvSpPr>
          <p:nvPr/>
        </p:nvSpPr>
        <p:spPr bwMode="auto">
          <a:xfrm>
            <a:off x="2714625" y="2239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3102" name="Rectangle 39">
            <a:extLst>
              <a:ext uri="{FF2B5EF4-FFF2-40B4-BE49-F238E27FC236}">
                <a16:creationId xmlns:a16="http://schemas.microsoft.com/office/drawing/2014/main" id="{ECB48793-DB0E-4855-844A-9B9DD029A20C}"/>
              </a:ext>
            </a:extLst>
          </p:cNvPr>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3103" name="Rectangle 40">
            <a:extLst>
              <a:ext uri="{FF2B5EF4-FFF2-40B4-BE49-F238E27FC236}">
                <a16:creationId xmlns:a16="http://schemas.microsoft.com/office/drawing/2014/main" id="{078CC5E5-B8CD-4769-994D-ABD2E87E8A35}"/>
              </a:ext>
            </a:extLst>
          </p:cNvPr>
          <p:cNvSpPr>
            <a:spLocks noChangeArrowheads="1"/>
          </p:cNvSpPr>
          <p:nvPr/>
        </p:nvSpPr>
        <p:spPr bwMode="auto">
          <a:xfrm>
            <a:off x="77612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3104" name="Rectangle 41">
            <a:extLst>
              <a:ext uri="{FF2B5EF4-FFF2-40B4-BE49-F238E27FC236}">
                <a16:creationId xmlns:a16="http://schemas.microsoft.com/office/drawing/2014/main" id="{8805D328-ED2D-4D91-9607-5444978097AB}"/>
              </a:ext>
            </a:extLst>
          </p:cNvPr>
          <p:cNvSpPr>
            <a:spLocks noChangeArrowheads="1"/>
          </p:cNvSpPr>
          <p:nvPr/>
        </p:nvSpPr>
        <p:spPr bwMode="auto">
          <a:xfrm>
            <a:off x="65039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3105" name="Rectangle 42">
            <a:extLst>
              <a:ext uri="{FF2B5EF4-FFF2-40B4-BE49-F238E27FC236}">
                <a16:creationId xmlns:a16="http://schemas.microsoft.com/office/drawing/2014/main" id="{12F293C0-6B1F-4DF6-A7D6-906A21126A2E}"/>
              </a:ext>
            </a:extLst>
          </p:cNvPr>
          <p:cNvSpPr>
            <a:spLocks noChangeArrowheads="1"/>
          </p:cNvSpPr>
          <p:nvPr/>
        </p:nvSpPr>
        <p:spPr bwMode="auto">
          <a:xfrm>
            <a:off x="39766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3106" name="Rectangle 43">
            <a:extLst>
              <a:ext uri="{FF2B5EF4-FFF2-40B4-BE49-F238E27FC236}">
                <a16:creationId xmlns:a16="http://schemas.microsoft.com/office/drawing/2014/main" id="{65B410D8-C186-4289-90A3-B7092DBDA9B8}"/>
              </a:ext>
            </a:extLst>
          </p:cNvPr>
          <p:cNvSpPr>
            <a:spLocks noChangeArrowheads="1"/>
          </p:cNvSpPr>
          <p:nvPr/>
        </p:nvSpPr>
        <p:spPr bwMode="auto">
          <a:xfrm>
            <a:off x="2714625" y="1412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3107" name="Rectangle 44">
            <a:extLst>
              <a:ext uri="{FF2B5EF4-FFF2-40B4-BE49-F238E27FC236}">
                <a16:creationId xmlns:a16="http://schemas.microsoft.com/office/drawing/2014/main" id="{94991BB9-EE23-49D0-98F8-A3B19EC947B9}"/>
              </a:ext>
            </a:extLst>
          </p:cNvPr>
          <p:cNvSpPr>
            <a:spLocks noChangeArrowheads="1"/>
          </p:cNvSpPr>
          <p:nvPr/>
        </p:nvSpPr>
        <p:spPr bwMode="auto">
          <a:xfrm>
            <a:off x="145573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3108" name="Rectangle 17">
            <a:extLst>
              <a:ext uri="{FF2B5EF4-FFF2-40B4-BE49-F238E27FC236}">
                <a16:creationId xmlns:a16="http://schemas.microsoft.com/office/drawing/2014/main" id="{3F1A6EFB-03ED-425E-B5AD-B9914E8601CD}"/>
              </a:ext>
            </a:extLst>
          </p:cNvPr>
          <p:cNvSpPr>
            <a:spLocks noChangeArrowheads="1"/>
          </p:cNvSpPr>
          <p:nvPr/>
        </p:nvSpPr>
        <p:spPr bwMode="auto">
          <a:xfrm>
            <a:off x="145573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3109" name="Rectangle 24">
            <a:extLst>
              <a:ext uri="{FF2B5EF4-FFF2-40B4-BE49-F238E27FC236}">
                <a16:creationId xmlns:a16="http://schemas.microsoft.com/office/drawing/2014/main" id="{81D61964-9254-491A-9E22-F45919D99E31}"/>
              </a:ext>
            </a:extLst>
          </p:cNvPr>
          <p:cNvSpPr>
            <a:spLocks noChangeArrowheads="1"/>
          </p:cNvSpPr>
          <p:nvPr/>
        </p:nvSpPr>
        <p:spPr bwMode="auto">
          <a:xfrm>
            <a:off x="145573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3110" name="Rectangle 31">
            <a:extLst>
              <a:ext uri="{FF2B5EF4-FFF2-40B4-BE49-F238E27FC236}">
                <a16:creationId xmlns:a16="http://schemas.microsoft.com/office/drawing/2014/main" id="{555A3F03-ABF0-42EB-A1EF-7681C1351CB5}"/>
              </a:ext>
            </a:extLst>
          </p:cNvPr>
          <p:cNvSpPr>
            <a:spLocks noChangeArrowheads="1"/>
          </p:cNvSpPr>
          <p:nvPr/>
        </p:nvSpPr>
        <p:spPr bwMode="auto">
          <a:xfrm>
            <a:off x="145573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3111" name="Rectangle 38">
            <a:extLst>
              <a:ext uri="{FF2B5EF4-FFF2-40B4-BE49-F238E27FC236}">
                <a16:creationId xmlns:a16="http://schemas.microsoft.com/office/drawing/2014/main" id="{18437AE2-A63A-4E1C-913A-19F285CE7A15}"/>
              </a:ext>
            </a:extLst>
          </p:cNvPr>
          <p:cNvSpPr>
            <a:spLocks noChangeArrowheads="1"/>
          </p:cNvSpPr>
          <p:nvPr/>
        </p:nvSpPr>
        <p:spPr bwMode="auto">
          <a:xfrm>
            <a:off x="145573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3112" name="Rectangle 45">
            <a:extLst>
              <a:ext uri="{FF2B5EF4-FFF2-40B4-BE49-F238E27FC236}">
                <a16:creationId xmlns:a16="http://schemas.microsoft.com/office/drawing/2014/main" id="{8AE0A226-EC2D-48FC-8041-C05EC2139DB2}"/>
              </a:ext>
            </a:extLst>
          </p:cNvPr>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3113" name="Rectangle 13">
            <a:extLst>
              <a:ext uri="{FF2B5EF4-FFF2-40B4-BE49-F238E27FC236}">
                <a16:creationId xmlns:a16="http://schemas.microsoft.com/office/drawing/2014/main" id="{F34A5BF9-6529-4B15-AD26-DD44D7B1A35E}"/>
              </a:ext>
            </a:extLst>
          </p:cNvPr>
          <p:cNvSpPr>
            <a:spLocks noChangeArrowheads="1"/>
          </p:cNvSpPr>
          <p:nvPr/>
        </p:nvSpPr>
        <p:spPr bwMode="auto">
          <a:xfrm>
            <a:off x="5237163" y="4721225"/>
            <a:ext cx="12715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3114" name="Rectangle 15">
            <a:extLst>
              <a:ext uri="{FF2B5EF4-FFF2-40B4-BE49-F238E27FC236}">
                <a16:creationId xmlns:a16="http://schemas.microsoft.com/office/drawing/2014/main" id="{04660449-32CA-4BAE-9F43-8B8D586402A8}"/>
              </a:ext>
            </a:extLst>
          </p:cNvPr>
          <p:cNvSpPr>
            <a:spLocks noChangeArrowheads="1"/>
          </p:cNvSpPr>
          <p:nvPr/>
        </p:nvSpPr>
        <p:spPr bwMode="auto">
          <a:xfrm>
            <a:off x="397668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3115" name="Rectangle 46">
            <a:extLst>
              <a:ext uri="{FF2B5EF4-FFF2-40B4-BE49-F238E27FC236}">
                <a16:creationId xmlns:a16="http://schemas.microsoft.com/office/drawing/2014/main" id="{9988109E-2ADA-4D68-AFFE-E44FC54B594F}"/>
              </a:ext>
            </a:extLst>
          </p:cNvPr>
          <p:cNvSpPr>
            <a:spLocks noChangeArrowheads="1"/>
          </p:cNvSpPr>
          <p:nvPr/>
        </p:nvSpPr>
        <p:spPr bwMode="auto">
          <a:xfrm>
            <a:off x="776128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3116" name="Rectangle 47">
            <a:extLst>
              <a:ext uri="{FF2B5EF4-FFF2-40B4-BE49-F238E27FC236}">
                <a16:creationId xmlns:a16="http://schemas.microsoft.com/office/drawing/2014/main" id="{93351F7F-55DC-4DAD-B60A-0FCF3F6B00BC}"/>
              </a:ext>
            </a:extLst>
          </p:cNvPr>
          <p:cNvSpPr>
            <a:spLocks noChangeArrowheads="1"/>
          </p:cNvSpPr>
          <p:nvPr/>
        </p:nvSpPr>
        <p:spPr bwMode="auto">
          <a:xfrm>
            <a:off x="650398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3117" name="Text Box 136">
            <a:extLst>
              <a:ext uri="{FF2B5EF4-FFF2-40B4-BE49-F238E27FC236}">
                <a16:creationId xmlns:a16="http://schemas.microsoft.com/office/drawing/2014/main" id="{45011873-A098-4B34-8CC6-D4BA202F3FA0}"/>
              </a:ext>
            </a:extLst>
          </p:cNvPr>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3118" name="Rectangle 137">
            <a:extLst>
              <a:ext uri="{FF2B5EF4-FFF2-40B4-BE49-F238E27FC236}">
                <a16:creationId xmlns:a16="http://schemas.microsoft.com/office/drawing/2014/main" id="{3AF01893-9B30-4389-B584-3EE2127D00E2}"/>
              </a:ext>
            </a:extLst>
          </p:cNvPr>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GB" altLang="en-US" sz="4000" b="0">
                <a:solidFill>
                  <a:schemeClr val="tx2"/>
                </a:solidFill>
              </a:rPr>
              <a:t>2024 monthly calendar template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6F38EEC-1E7B-4255-A7AD-ABA4F49EBAFF}"/>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a:extLst>
              <a:ext uri="{FF2B5EF4-FFF2-40B4-BE49-F238E27FC236}">
                <a16:creationId xmlns:a16="http://schemas.microsoft.com/office/drawing/2014/main" id="{F753C55E-9DE4-4B20-9B68-1A735F47F46B}"/>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a:extLst>
              <a:ext uri="{FF2B5EF4-FFF2-40B4-BE49-F238E27FC236}">
                <a16:creationId xmlns:a16="http://schemas.microsoft.com/office/drawing/2014/main" id="{A4E7EFD2-67B5-4323-9AB6-590ABBE93F9F}"/>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a:extLst>
              <a:ext uri="{FF2B5EF4-FFF2-40B4-BE49-F238E27FC236}">
                <a16:creationId xmlns:a16="http://schemas.microsoft.com/office/drawing/2014/main" id="{1533FCDC-401B-494A-A0D0-73030CDC8F6C}"/>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a:extLst>
              <a:ext uri="{FF2B5EF4-FFF2-40B4-BE49-F238E27FC236}">
                <a16:creationId xmlns:a16="http://schemas.microsoft.com/office/drawing/2014/main" id="{EBB3E56D-A8F9-454F-876B-31B448F7ED74}"/>
              </a:ext>
            </a:extLst>
          </p:cNvPr>
          <p:cNvSpPr>
            <a:spLocks noChangeArrowheads="1"/>
          </p:cNvSpPr>
          <p:nvPr/>
        </p:nvSpPr>
        <p:spPr bwMode="auto">
          <a:xfrm>
            <a:off x="27273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a:extLst>
              <a:ext uri="{FF2B5EF4-FFF2-40B4-BE49-F238E27FC236}">
                <a16:creationId xmlns:a16="http://schemas.microsoft.com/office/drawing/2014/main" id="{9E03D5F5-B355-4359-8626-9597D8DE9F1F}"/>
              </a:ext>
            </a:extLst>
          </p:cNvPr>
          <p:cNvSpPr>
            <a:spLocks noChangeArrowheads="1"/>
          </p:cNvSpPr>
          <p:nvPr/>
        </p:nvSpPr>
        <p:spPr bwMode="auto">
          <a:xfrm>
            <a:off x="14684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a:extLst>
              <a:ext uri="{FF2B5EF4-FFF2-40B4-BE49-F238E27FC236}">
                <a16:creationId xmlns:a16="http://schemas.microsoft.com/office/drawing/2014/main" id="{4B403504-41BB-4102-9DB9-2F9AD244C626}"/>
              </a:ext>
            </a:extLst>
          </p:cNvPr>
          <p:cNvSpPr>
            <a:spLocks noChangeArrowheads="1"/>
          </p:cNvSpPr>
          <p:nvPr/>
        </p:nvSpPr>
        <p:spPr bwMode="auto">
          <a:xfrm>
            <a:off x="2095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a:extLst>
              <a:ext uri="{FF2B5EF4-FFF2-40B4-BE49-F238E27FC236}">
                <a16:creationId xmlns:a16="http://schemas.microsoft.com/office/drawing/2014/main" id="{27087DED-CBC1-4D94-91D4-A5428D3542E8}"/>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September 2024</a:t>
            </a:r>
          </a:p>
        </p:txBody>
      </p:sp>
      <p:sp>
        <p:nvSpPr>
          <p:cNvPr id="21514" name="Rectangle 113">
            <a:extLst>
              <a:ext uri="{FF2B5EF4-FFF2-40B4-BE49-F238E27FC236}">
                <a16:creationId xmlns:a16="http://schemas.microsoft.com/office/drawing/2014/main" id="{317FF75D-E103-4D39-8276-54914A09496E}"/>
              </a:ext>
            </a:extLst>
          </p:cNvPr>
          <p:cNvSpPr>
            <a:spLocks noChangeArrowheads="1"/>
          </p:cNvSpPr>
          <p:nvPr/>
        </p:nvSpPr>
        <p:spPr bwMode="auto">
          <a:xfrm>
            <a:off x="219075" y="5534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1515" name="Rectangle 112">
            <a:extLst>
              <a:ext uri="{FF2B5EF4-FFF2-40B4-BE49-F238E27FC236}">
                <a16:creationId xmlns:a16="http://schemas.microsoft.com/office/drawing/2014/main" id="{A30F4F58-FC9E-4A37-B32C-BBE39CEFD088}"/>
              </a:ext>
            </a:extLst>
          </p:cNvPr>
          <p:cNvSpPr>
            <a:spLocks noChangeArrowheads="1"/>
          </p:cNvSpPr>
          <p:nvPr/>
        </p:nvSpPr>
        <p:spPr bwMode="auto">
          <a:xfrm>
            <a:off x="7751763" y="4706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1516" name="Rectangle 111">
            <a:extLst>
              <a:ext uri="{FF2B5EF4-FFF2-40B4-BE49-F238E27FC236}">
                <a16:creationId xmlns:a16="http://schemas.microsoft.com/office/drawing/2014/main" id="{CBB7729B-D892-46E2-81BB-519D74A25786}"/>
              </a:ext>
            </a:extLst>
          </p:cNvPr>
          <p:cNvSpPr>
            <a:spLocks noChangeArrowheads="1"/>
          </p:cNvSpPr>
          <p:nvPr/>
        </p:nvSpPr>
        <p:spPr bwMode="auto">
          <a:xfrm>
            <a:off x="6492875"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1517" name="Rectangle 110">
            <a:extLst>
              <a:ext uri="{FF2B5EF4-FFF2-40B4-BE49-F238E27FC236}">
                <a16:creationId xmlns:a16="http://schemas.microsoft.com/office/drawing/2014/main" id="{22E0A1BE-B3CC-44CD-9B09-75EEB0ECE1B1}"/>
              </a:ext>
            </a:extLst>
          </p:cNvPr>
          <p:cNvSpPr>
            <a:spLocks noChangeArrowheads="1"/>
          </p:cNvSpPr>
          <p:nvPr/>
        </p:nvSpPr>
        <p:spPr bwMode="auto">
          <a:xfrm>
            <a:off x="5237163" y="4706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1518" name="Rectangle 109">
            <a:extLst>
              <a:ext uri="{FF2B5EF4-FFF2-40B4-BE49-F238E27FC236}">
                <a16:creationId xmlns:a16="http://schemas.microsoft.com/office/drawing/2014/main" id="{3ABDB648-C4F9-4ED7-9845-D190968F8AF0}"/>
              </a:ext>
            </a:extLst>
          </p:cNvPr>
          <p:cNvSpPr>
            <a:spLocks noChangeArrowheads="1"/>
          </p:cNvSpPr>
          <p:nvPr/>
        </p:nvSpPr>
        <p:spPr bwMode="auto">
          <a:xfrm>
            <a:off x="3978275"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1519" name="Rectangle 108">
            <a:extLst>
              <a:ext uri="{FF2B5EF4-FFF2-40B4-BE49-F238E27FC236}">
                <a16:creationId xmlns:a16="http://schemas.microsoft.com/office/drawing/2014/main" id="{64A685BE-5F03-4B66-8A28-824D2DB40750}"/>
              </a:ext>
            </a:extLst>
          </p:cNvPr>
          <p:cNvSpPr>
            <a:spLocks noChangeArrowheads="1"/>
          </p:cNvSpPr>
          <p:nvPr/>
        </p:nvSpPr>
        <p:spPr bwMode="auto">
          <a:xfrm>
            <a:off x="2727325"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1520" name="Rectangle 107">
            <a:extLst>
              <a:ext uri="{FF2B5EF4-FFF2-40B4-BE49-F238E27FC236}">
                <a16:creationId xmlns:a16="http://schemas.microsoft.com/office/drawing/2014/main" id="{803E56C8-96DD-4C89-AD3A-D41128FF2DBD}"/>
              </a:ext>
            </a:extLst>
          </p:cNvPr>
          <p:cNvSpPr>
            <a:spLocks noChangeArrowheads="1"/>
          </p:cNvSpPr>
          <p:nvPr/>
        </p:nvSpPr>
        <p:spPr bwMode="auto">
          <a:xfrm>
            <a:off x="1477963" y="4706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1521" name="Rectangle 106">
            <a:extLst>
              <a:ext uri="{FF2B5EF4-FFF2-40B4-BE49-F238E27FC236}">
                <a16:creationId xmlns:a16="http://schemas.microsoft.com/office/drawing/2014/main" id="{611185A6-B5AC-4194-8C54-3C57B7CE1A35}"/>
              </a:ext>
            </a:extLst>
          </p:cNvPr>
          <p:cNvSpPr>
            <a:spLocks noChangeArrowheads="1"/>
          </p:cNvSpPr>
          <p:nvPr/>
        </p:nvSpPr>
        <p:spPr bwMode="auto">
          <a:xfrm>
            <a:off x="219075" y="4706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1522" name="Rectangle 105">
            <a:extLst>
              <a:ext uri="{FF2B5EF4-FFF2-40B4-BE49-F238E27FC236}">
                <a16:creationId xmlns:a16="http://schemas.microsoft.com/office/drawing/2014/main" id="{5FCE54A7-FBAD-4D4B-B94F-3B37DD3B49F6}"/>
              </a:ext>
            </a:extLst>
          </p:cNvPr>
          <p:cNvSpPr>
            <a:spLocks noChangeArrowheads="1"/>
          </p:cNvSpPr>
          <p:nvPr/>
        </p:nvSpPr>
        <p:spPr bwMode="auto">
          <a:xfrm>
            <a:off x="7751763"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1523" name="Rectangle 104">
            <a:extLst>
              <a:ext uri="{FF2B5EF4-FFF2-40B4-BE49-F238E27FC236}">
                <a16:creationId xmlns:a16="http://schemas.microsoft.com/office/drawing/2014/main" id="{E1B15DF9-1270-43FE-9CF1-964F8ABC0A2F}"/>
              </a:ext>
            </a:extLst>
          </p:cNvPr>
          <p:cNvSpPr>
            <a:spLocks noChangeArrowheads="1"/>
          </p:cNvSpPr>
          <p:nvPr/>
        </p:nvSpPr>
        <p:spPr bwMode="auto">
          <a:xfrm>
            <a:off x="6492875"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1524" name="Rectangle 103">
            <a:extLst>
              <a:ext uri="{FF2B5EF4-FFF2-40B4-BE49-F238E27FC236}">
                <a16:creationId xmlns:a16="http://schemas.microsoft.com/office/drawing/2014/main" id="{7752D4C1-3898-4E1E-9497-1F1CEB5BC222}"/>
              </a:ext>
            </a:extLst>
          </p:cNvPr>
          <p:cNvSpPr>
            <a:spLocks noChangeArrowheads="1"/>
          </p:cNvSpPr>
          <p:nvPr/>
        </p:nvSpPr>
        <p:spPr bwMode="auto">
          <a:xfrm>
            <a:off x="5238750"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1525" name="Rectangle 102">
            <a:extLst>
              <a:ext uri="{FF2B5EF4-FFF2-40B4-BE49-F238E27FC236}">
                <a16:creationId xmlns:a16="http://schemas.microsoft.com/office/drawing/2014/main" id="{E57A59DA-A7FA-44D4-AFAA-222AC147A236}"/>
              </a:ext>
            </a:extLst>
          </p:cNvPr>
          <p:cNvSpPr>
            <a:spLocks noChangeArrowheads="1"/>
          </p:cNvSpPr>
          <p:nvPr/>
        </p:nvSpPr>
        <p:spPr bwMode="auto">
          <a:xfrm>
            <a:off x="3979863"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1526" name="Rectangle 101">
            <a:extLst>
              <a:ext uri="{FF2B5EF4-FFF2-40B4-BE49-F238E27FC236}">
                <a16:creationId xmlns:a16="http://schemas.microsoft.com/office/drawing/2014/main" id="{F2DC45F9-6F16-43B4-A33D-4F9B9A88CC70}"/>
              </a:ext>
            </a:extLst>
          </p:cNvPr>
          <p:cNvSpPr>
            <a:spLocks noChangeArrowheads="1"/>
          </p:cNvSpPr>
          <p:nvPr/>
        </p:nvSpPr>
        <p:spPr bwMode="auto">
          <a:xfrm>
            <a:off x="2728913"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1527" name="Rectangle 100">
            <a:extLst>
              <a:ext uri="{FF2B5EF4-FFF2-40B4-BE49-F238E27FC236}">
                <a16:creationId xmlns:a16="http://schemas.microsoft.com/office/drawing/2014/main" id="{B5886334-5A9C-49B1-B568-99515B13926C}"/>
              </a:ext>
            </a:extLst>
          </p:cNvPr>
          <p:cNvSpPr>
            <a:spLocks noChangeArrowheads="1"/>
          </p:cNvSpPr>
          <p:nvPr/>
        </p:nvSpPr>
        <p:spPr bwMode="auto">
          <a:xfrm>
            <a:off x="1465263"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1528" name="Rectangle 99">
            <a:extLst>
              <a:ext uri="{FF2B5EF4-FFF2-40B4-BE49-F238E27FC236}">
                <a16:creationId xmlns:a16="http://schemas.microsoft.com/office/drawing/2014/main" id="{8D0C3373-C35D-48D3-A6AF-30821ED9D750}"/>
              </a:ext>
            </a:extLst>
          </p:cNvPr>
          <p:cNvSpPr>
            <a:spLocks noChangeArrowheads="1"/>
          </p:cNvSpPr>
          <p:nvPr/>
        </p:nvSpPr>
        <p:spPr bwMode="auto">
          <a:xfrm>
            <a:off x="206375"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1529" name="Rectangle 98">
            <a:extLst>
              <a:ext uri="{FF2B5EF4-FFF2-40B4-BE49-F238E27FC236}">
                <a16:creationId xmlns:a16="http://schemas.microsoft.com/office/drawing/2014/main" id="{74C98B5F-A499-4A14-B730-E6DFFBC95738}"/>
              </a:ext>
            </a:extLst>
          </p:cNvPr>
          <p:cNvSpPr>
            <a:spLocks noChangeArrowheads="1"/>
          </p:cNvSpPr>
          <p:nvPr/>
        </p:nvSpPr>
        <p:spPr bwMode="auto">
          <a:xfrm>
            <a:off x="7751763"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1530" name="Rectangle 97">
            <a:extLst>
              <a:ext uri="{FF2B5EF4-FFF2-40B4-BE49-F238E27FC236}">
                <a16:creationId xmlns:a16="http://schemas.microsoft.com/office/drawing/2014/main" id="{BB1C0DA4-581A-4CA1-86CE-B45CE520952A}"/>
              </a:ext>
            </a:extLst>
          </p:cNvPr>
          <p:cNvSpPr>
            <a:spLocks noChangeArrowheads="1"/>
          </p:cNvSpPr>
          <p:nvPr/>
        </p:nvSpPr>
        <p:spPr bwMode="auto">
          <a:xfrm>
            <a:off x="649287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1531" name="Rectangle 96">
            <a:extLst>
              <a:ext uri="{FF2B5EF4-FFF2-40B4-BE49-F238E27FC236}">
                <a16:creationId xmlns:a16="http://schemas.microsoft.com/office/drawing/2014/main" id="{9CCEB4D5-07A2-475D-94E8-61900A7ABE47}"/>
              </a:ext>
            </a:extLst>
          </p:cNvPr>
          <p:cNvSpPr>
            <a:spLocks noChangeArrowheads="1"/>
          </p:cNvSpPr>
          <p:nvPr/>
        </p:nvSpPr>
        <p:spPr bwMode="auto">
          <a:xfrm>
            <a:off x="5237163"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1532" name="Rectangle 95">
            <a:extLst>
              <a:ext uri="{FF2B5EF4-FFF2-40B4-BE49-F238E27FC236}">
                <a16:creationId xmlns:a16="http://schemas.microsoft.com/office/drawing/2014/main" id="{436E69D2-846B-4B2D-9E6A-E87010E6BF44}"/>
              </a:ext>
            </a:extLst>
          </p:cNvPr>
          <p:cNvSpPr>
            <a:spLocks noChangeArrowheads="1"/>
          </p:cNvSpPr>
          <p:nvPr/>
        </p:nvSpPr>
        <p:spPr bwMode="auto">
          <a:xfrm>
            <a:off x="397827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1533" name="Rectangle 94">
            <a:extLst>
              <a:ext uri="{FF2B5EF4-FFF2-40B4-BE49-F238E27FC236}">
                <a16:creationId xmlns:a16="http://schemas.microsoft.com/office/drawing/2014/main" id="{30D3E6A4-FADB-4CA2-B828-FB27D699905C}"/>
              </a:ext>
            </a:extLst>
          </p:cNvPr>
          <p:cNvSpPr>
            <a:spLocks noChangeArrowheads="1"/>
          </p:cNvSpPr>
          <p:nvPr/>
        </p:nvSpPr>
        <p:spPr bwMode="auto">
          <a:xfrm>
            <a:off x="272732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1534" name="Rectangle 93">
            <a:extLst>
              <a:ext uri="{FF2B5EF4-FFF2-40B4-BE49-F238E27FC236}">
                <a16:creationId xmlns:a16="http://schemas.microsoft.com/office/drawing/2014/main" id="{65771D8B-756F-41AB-BA39-4CF19CC6297A}"/>
              </a:ext>
            </a:extLst>
          </p:cNvPr>
          <p:cNvSpPr>
            <a:spLocks noChangeArrowheads="1"/>
          </p:cNvSpPr>
          <p:nvPr/>
        </p:nvSpPr>
        <p:spPr bwMode="auto">
          <a:xfrm>
            <a:off x="1465263"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1535" name="Rectangle 92">
            <a:extLst>
              <a:ext uri="{FF2B5EF4-FFF2-40B4-BE49-F238E27FC236}">
                <a16:creationId xmlns:a16="http://schemas.microsoft.com/office/drawing/2014/main" id="{582F947F-D51F-4AE8-870D-D51473E64918}"/>
              </a:ext>
            </a:extLst>
          </p:cNvPr>
          <p:cNvSpPr>
            <a:spLocks noChangeArrowheads="1"/>
          </p:cNvSpPr>
          <p:nvPr/>
        </p:nvSpPr>
        <p:spPr bwMode="auto">
          <a:xfrm>
            <a:off x="20637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1536" name="Rectangle 91">
            <a:extLst>
              <a:ext uri="{FF2B5EF4-FFF2-40B4-BE49-F238E27FC236}">
                <a16:creationId xmlns:a16="http://schemas.microsoft.com/office/drawing/2014/main" id="{752BFB9E-8D4E-4955-81A4-E78AEC007A62}"/>
              </a:ext>
            </a:extLst>
          </p:cNvPr>
          <p:cNvSpPr>
            <a:spLocks noChangeArrowheads="1"/>
          </p:cNvSpPr>
          <p:nvPr/>
        </p:nvSpPr>
        <p:spPr bwMode="auto">
          <a:xfrm>
            <a:off x="7751763"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1537" name="Rectangle 90">
            <a:extLst>
              <a:ext uri="{FF2B5EF4-FFF2-40B4-BE49-F238E27FC236}">
                <a16:creationId xmlns:a16="http://schemas.microsoft.com/office/drawing/2014/main" id="{F4844943-C269-4D34-BFCC-4A8BD44C1A9F}"/>
              </a:ext>
            </a:extLst>
          </p:cNvPr>
          <p:cNvSpPr>
            <a:spLocks noChangeArrowheads="1"/>
          </p:cNvSpPr>
          <p:nvPr/>
        </p:nvSpPr>
        <p:spPr bwMode="auto">
          <a:xfrm>
            <a:off x="649287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1538" name="Rectangle 89">
            <a:extLst>
              <a:ext uri="{FF2B5EF4-FFF2-40B4-BE49-F238E27FC236}">
                <a16:creationId xmlns:a16="http://schemas.microsoft.com/office/drawing/2014/main" id="{5498F7B3-94F0-42C6-ADFE-23CBE14644E1}"/>
              </a:ext>
            </a:extLst>
          </p:cNvPr>
          <p:cNvSpPr>
            <a:spLocks noChangeArrowheads="1"/>
          </p:cNvSpPr>
          <p:nvPr/>
        </p:nvSpPr>
        <p:spPr bwMode="auto">
          <a:xfrm>
            <a:off x="5237163"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1539" name="Rectangle 88">
            <a:extLst>
              <a:ext uri="{FF2B5EF4-FFF2-40B4-BE49-F238E27FC236}">
                <a16:creationId xmlns:a16="http://schemas.microsoft.com/office/drawing/2014/main" id="{CF773D71-1CE7-48C5-83FB-0A3CCE7CF8C5}"/>
              </a:ext>
            </a:extLst>
          </p:cNvPr>
          <p:cNvSpPr>
            <a:spLocks noChangeArrowheads="1"/>
          </p:cNvSpPr>
          <p:nvPr/>
        </p:nvSpPr>
        <p:spPr bwMode="auto">
          <a:xfrm>
            <a:off x="397827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1540" name="Rectangle 87">
            <a:extLst>
              <a:ext uri="{FF2B5EF4-FFF2-40B4-BE49-F238E27FC236}">
                <a16:creationId xmlns:a16="http://schemas.microsoft.com/office/drawing/2014/main" id="{90877A3B-E4AA-4A6A-B027-915A9AC1B6D7}"/>
              </a:ext>
            </a:extLst>
          </p:cNvPr>
          <p:cNvSpPr>
            <a:spLocks noChangeArrowheads="1"/>
          </p:cNvSpPr>
          <p:nvPr/>
        </p:nvSpPr>
        <p:spPr bwMode="auto">
          <a:xfrm>
            <a:off x="272732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1541" name="Rectangle 86">
            <a:extLst>
              <a:ext uri="{FF2B5EF4-FFF2-40B4-BE49-F238E27FC236}">
                <a16:creationId xmlns:a16="http://schemas.microsoft.com/office/drawing/2014/main" id="{68D16632-3A31-4192-B22C-43ECCA2B7239}"/>
              </a:ext>
            </a:extLst>
          </p:cNvPr>
          <p:cNvSpPr>
            <a:spLocks noChangeArrowheads="1"/>
          </p:cNvSpPr>
          <p:nvPr/>
        </p:nvSpPr>
        <p:spPr bwMode="auto">
          <a:xfrm>
            <a:off x="1477963"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1542" name="Rectangle 85">
            <a:extLst>
              <a:ext uri="{FF2B5EF4-FFF2-40B4-BE49-F238E27FC236}">
                <a16:creationId xmlns:a16="http://schemas.microsoft.com/office/drawing/2014/main" id="{6A01C267-6BB3-470A-82DD-2E1A4B270149}"/>
              </a:ext>
            </a:extLst>
          </p:cNvPr>
          <p:cNvSpPr>
            <a:spLocks noChangeArrowheads="1"/>
          </p:cNvSpPr>
          <p:nvPr/>
        </p:nvSpPr>
        <p:spPr bwMode="auto">
          <a:xfrm>
            <a:off x="219075" y="2227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1543" name="Rectangle 84">
            <a:extLst>
              <a:ext uri="{FF2B5EF4-FFF2-40B4-BE49-F238E27FC236}">
                <a16:creationId xmlns:a16="http://schemas.microsoft.com/office/drawing/2014/main" id="{E798F1AE-A01A-4F89-9F57-A8B213E6785B}"/>
              </a:ext>
            </a:extLst>
          </p:cNvPr>
          <p:cNvSpPr>
            <a:spLocks noChangeArrowheads="1"/>
          </p:cNvSpPr>
          <p:nvPr/>
        </p:nvSpPr>
        <p:spPr bwMode="auto">
          <a:xfrm>
            <a:off x="7742238"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1544" name="Rectangle 115">
            <a:extLst>
              <a:ext uri="{FF2B5EF4-FFF2-40B4-BE49-F238E27FC236}">
                <a16:creationId xmlns:a16="http://schemas.microsoft.com/office/drawing/2014/main" id="{AB58894C-0838-42F0-94B8-A74DE1F59E71}"/>
              </a:ext>
            </a:extLst>
          </p:cNvPr>
          <p:cNvSpPr>
            <a:spLocks noChangeArrowheads="1"/>
          </p:cNvSpPr>
          <p:nvPr/>
        </p:nvSpPr>
        <p:spPr bwMode="auto">
          <a:xfrm>
            <a:off x="271780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1545" name="Rectangle 114">
            <a:extLst>
              <a:ext uri="{FF2B5EF4-FFF2-40B4-BE49-F238E27FC236}">
                <a16:creationId xmlns:a16="http://schemas.microsoft.com/office/drawing/2014/main" id="{DE5D438F-214D-4FA5-9A7A-7A2243B13320}"/>
              </a:ext>
            </a:extLst>
          </p:cNvPr>
          <p:cNvSpPr>
            <a:spLocks noChangeArrowheads="1"/>
          </p:cNvSpPr>
          <p:nvPr/>
        </p:nvSpPr>
        <p:spPr bwMode="auto">
          <a:xfrm>
            <a:off x="1477963" y="5534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1546" name="Rectangle 83">
            <a:extLst>
              <a:ext uri="{FF2B5EF4-FFF2-40B4-BE49-F238E27FC236}">
                <a16:creationId xmlns:a16="http://schemas.microsoft.com/office/drawing/2014/main" id="{93C8771B-95C5-42E7-92C9-0A80105947EE}"/>
              </a:ext>
            </a:extLst>
          </p:cNvPr>
          <p:cNvSpPr>
            <a:spLocks noChangeArrowheads="1"/>
          </p:cNvSpPr>
          <p:nvPr/>
        </p:nvSpPr>
        <p:spPr bwMode="auto">
          <a:xfrm>
            <a:off x="6486525"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21547" name="Rectangle 82">
            <a:extLst>
              <a:ext uri="{FF2B5EF4-FFF2-40B4-BE49-F238E27FC236}">
                <a16:creationId xmlns:a16="http://schemas.microsoft.com/office/drawing/2014/main" id="{6A088CC3-3F98-456E-A980-7020A59FF433}"/>
              </a:ext>
            </a:extLst>
          </p:cNvPr>
          <p:cNvSpPr>
            <a:spLocks noChangeArrowheads="1"/>
          </p:cNvSpPr>
          <p:nvPr/>
        </p:nvSpPr>
        <p:spPr bwMode="auto">
          <a:xfrm>
            <a:off x="5227638"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1548" name="Rectangle 81">
            <a:extLst>
              <a:ext uri="{FF2B5EF4-FFF2-40B4-BE49-F238E27FC236}">
                <a16:creationId xmlns:a16="http://schemas.microsoft.com/office/drawing/2014/main" id="{34EFC105-1980-4576-9241-15DEC46AAE0D}"/>
              </a:ext>
            </a:extLst>
          </p:cNvPr>
          <p:cNvSpPr>
            <a:spLocks noChangeArrowheads="1"/>
          </p:cNvSpPr>
          <p:nvPr/>
        </p:nvSpPr>
        <p:spPr bwMode="auto">
          <a:xfrm>
            <a:off x="396875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1549" name="Rectangle 115">
            <a:extLst>
              <a:ext uri="{FF2B5EF4-FFF2-40B4-BE49-F238E27FC236}">
                <a16:creationId xmlns:a16="http://schemas.microsoft.com/office/drawing/2014/main" id="{D8CA20A5-288B-4C19-BDA6-9370C2197A79}"/>
              </a:ext>
            </a:extLst>
          </p:cNvPr>
          <p:cNvSpPr>
            <a:spLocks noChangeArrowheads="1"/>
          </p:cNvSpPr>
          <p:nvPr/>
        </p:nvSpPr>
        <p:spPr bwMode="auto">
          <a:xfrm>
            <a:off x="2735263" y="5534025"/>
            <a:ext cx="12334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1550" name="Rectangle 83">
            <a:extLst>
              <a:ext uri="{FF2B5EF4-FFF2-40B4-BE49-F238E27FC236}">
                <a16:creationId xmlns:a16="http://schemas.microsoft.com/office/drawing/2014/main" id="{7B31D6E8-94A1-4E1B-A26C-2FD0684FFAE1}"/>
              </a:ext>
            </a:extLst>
          </p:cNvPr>
          <p:cNvSpPr>
            <a:spLocks noChangeArrowheads="1"/>
          </p:cNvSpPr>
          <p:nvPr/>
        </p:nvSpPr>
        <p:spPr bwMode="auto">
          <a:xfrm>
            <a:off x="6489700" y="5534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1551" name="Rectangle 82">
            <a:extLst>
              <a:ext uri="{FF2B5EF4-FFF2-40B4-BE49-F238E27FC236}">
                <a16:creationId xmlns:a16="http://schemas.microsoft.com/office/drawing/2014/main" id="{852E9542-59A7-4E5B-92E5-AD746BBB6584}"/>
              </a:ext>
            </a:extLst>
          </p:cNvPr>
          <p:cNvSpPr>
            <a:spLocks noChangeArrowheads="1"/>
          </p:cNvSpPr>
          <p:nvPr/>
        </p:nvSpPr>
        <p:spPr bwMode="auto">
          <a:xfrm>
            <a:off x="5230813" y="5534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1552" name="Rectangle 81">
            <a:extLst>
              <a:ext uri="{FF2B5EF4-FFF2-40B4-BE49-F238E27FC236}">
                <a16:creationId xmlns:a16="http://schemas.microsoft.com/office/drawing/2014/main" id="{8EEF57B9-3BFC-4CFD-B809-33A0EB3539CF}"/>
              </a:ext>
            </a:extLst>
          </p:cNvPr>
          <p:cNvSpPr>
            <a:spLocks noChangeArrowheads="1"/>
          </p:cNvSpPr>
          <p:nvPr/>
        </p:nvSpPr>
        <p:spPr bwMode="auto">
          <a:xfrm>
            <a:off x="3971925" y="5534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1553" name="Rectangle 83">
            <a:extLst>
              <a:ext uri="{FF2B5EF4-FFF2-40B4-BE49-F238E27FC236}">
                <a16:creationId xmlns:a16="http://schemas.microsoft.com/office/drawing/2014/main" id="{B6CAA24C-3991-41A0-8F64-1243B9B3DE7F}"/>
              </a:ext>
            </a:extLst>
          </p:cNvPr>
          <p:cNvSpPr>
            <a:spLocks noChangeArrowheads="1"/>
          </p:cNvSpPr>
          <p:nvPr/>
        </p:nvSpPr>
        <p:spPr bwMode="auto">
          <a:xfrm>
            <a:off x="7742238" y="5534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21554" name="Rectangle 83">
            <a:extLst>
              <a:ext uri="{FF2B5EF4-FFF2-40B4-BE49-F238E27FC236}">
                <a16:creationId xmlns:a16="http://schemas.microsoft.com/office/drawing/2014/main" id="{D4CB3DA8-D26A-45BF-A954-1E255943B282}"/>
              </a:ext>
            </a:extLst>
          </p:cNvPr>
          <p:cNvSpPr>
            <a:spLocks noChangeArrowheads="1"/>
          </p:cNvSpPr>
          <p:nvPr/>
        </p:nvSpPr>
        <p:spPr bwMode="auto">
          <a:xfrm>
            <a:off x="206375"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21555" name="Rectangle 83">
            <a:extLst>
              <a:ext uri="{FF2B5EF4-FFF2-40B4-BE49-F238E27FC236}">
                <a16:creationId xmlns:a16="http://schemas.microsoft.com/office/drawing/2014/main" id="{B02B2661-0A7D-4BA6-A75A-E96B4FADDAE5}"/>
              </a:ext>
            </a:extLst>
          </p:cNvPr>
          <p:cNvSpPr>
            <a:spLocks noChangeArrowheads="1"/>
          </p:cNvSpPr>
          <p:nvPr/>
        </p:nvSpPr>
        <p:spPr bwMode="auto">
          <a:xfrm>
            <a:off x="1457325"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A187B10-9B21-4F3E-8C55-F58169D3A1BF}"/>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a:extLst>
              <a:ext uri="{FF2B5EF4-FFF2-40B4-BE49-F238E27FC236}">
                <a16:creationId xmlns:a16="http://schemas.microsoft.com/office/drawing/2014/main" id="{0CC46C8A-520E-4EF4-8BB4-55E420FEF1A8}"/>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a:extLst>
              <a:ext uri="{FF2B5EF4-FFF2-40B4-BE49-F238E27FC236}">
                <a16:creationId xmlns:a16="http://schemas.microsoft.com/office/drawing/2014/main" id="{B5FC5912-0B6E-4DBC-9ABC-2AAEFCCEDF41}"/>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a:extLst>
              <a:ext uri="{FF2B5EF4-FFF2-40B4-BE49-F238E27FC236}">
                <a16:creationId xmlns:a16="http://schemas.microsoft.com/office/drawing/2014/main" id="{0CACCB50-2359-4DFF-9F22-3D65839BA429}"/>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a:extLst>
              <a:ext uri="{FF2B5EF4-FFF2-40B4-BE49-F238E27FC236}">
                <a16:creationId xmlns:a16="http://schemas.microsoft.com/office/drawing/2014/main" id="{AFCF7CC8-7438-4AFD-90F3-E57E84D15498}"/>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a:extLst>
              <a:ext uri="{FF2B5EF4-FFF2-40B4-BE49-F238E27FC236}">
                <a16:creationId xmlns:a16="http://schemas.microsoft.com/office/drawing/2014/main" id="{659C5BBC-8E40-4B40-A5D0-2143ABB95F94}"/>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a:extLst>
              <a:ext uri="{FF2B5EF4-FFF2-40B4-BE49-F238E27FC236}">
                <a16:creationId xmlns:a16="http://schemas.microsoft.com/office/drawing/2014/main" id="{A7854F28-A9D9-4B7F-B3F4-782ECA3479AD}"/>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a:extLst>
              <a:ext uri="{FF2B5EF4-FFF2-40B4-BE49-F238E27FC236}">
                <a16:creationId xmlns:a16="http://schemas.microsoft.com/office/drawing/2014/main" id="{8D6A862A-87C2-4C7E-BF0A-8EFB1ACA237E}"/>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October 2024</a:t>
            </a:r>
          </a:p>
        </p:txBody>
      </p:sp>
      <p:sp>
        <p:nvSpPr>
          <p:cNvPr id="23562" name="Rectangle 124">
            <a:extLst>
              <a:ext uri="{FF2B5EF4-FFF2-40B4-BE49-F238E27FC236}">
                <a16:creationId xmlns:a16="http://schemas.microsoft.com/office/drawing/2014/main" id="{348EC84B-E7DF-453C-B56A-1CBB81525452}"/>
              </a:ext>
            </a:extLst>
          </p:cNvPr>
          <p:cNvSpPr>
            <a:spLocks noChangeArrowheads="1"/>
          </p:cNvSpPr>
          <p:nvPr/>
        </p:nvSpPr>
        <p:spPr bwMode="auto">
          <a:xfrm>
            <a:off x="5232400"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3563" name="Rectangle 123">
            <a:extLst>
              <a:ext uri="{FF2B5EF4-FFF2-40B4-BE49-F238E27FC236}">
                <a16:creationId xmlns:a16="http://schemas.microsoft.com/office/drawing/2014/main" id="{C4680EE9-8E11-4E2A-82C4-D5269ECA492D}"/>
              </a:ext>
            </a:extLst>
          </p:cNvPr>
          <p:cNvSpPr>
            <a:spLocks noChangeArrowheads="1"/>
          </p:cNvSpPr>
          <p:nvPr/>
        </p:nvSpPr>
        <p:spPr bwMode="auto">
          <a:xfrm>
            <a:off x="3973513" y="4719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3564" name="Rectangle 122">
            <a:extLst>
              <a:ext uri="{FF2B5EF4-FFF2-40B4-BE49-F238E27FC236}">
                <a16:creationId xmlns:a16="http://schemas.microsoft.com/office/drawing/2014/main" id="{2D5E691D-C50E-4BEE-BB89-0681DEA46C7E}"/>
              </a:ext>
            </a:extLst>
          </p:cNvPr>
          <p:cNvSpPr>
            <a:spLocks noChangeArrowheads="1"/>
          </p:cNvSpPr>
          <p:nvPr/>
        </p:nvSpPr>
        <p:spPr bwMode="auto">
          <a:xfrm>
            <a:off x="271462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3565" name="Rectangle 121">
            <a:extLst>
              <a:ext uri="{FF2B5EF4-FFF2-40B4-BE49-F238E27FC236}">
                <a16:creationId xmlns:a16="http://schemas.microsoft.com/office/drawing/2014/main" id="{F720FF50-023E-4FF9-9C66-F19547E06A9F}"/>
              </a:ext>
            </a:extLst>
          </p:cNvPr>
          <p:cNvSpPr>
            <a:spLocks noChangeArrowheads="1"/>
          </p:cNvSpPr>
          <p:nvPr/>
        </p:nvSpPr>
        <p:spPr bwMode="auto">
          <a:xfrm>
            <a:off x="145573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3566" name="Rectangle 120">
            <a:extLst>
              <a:ext uri="{FF2B5EF4-FFF2-40B4-BE49-F238E27FC236}">
                <a16:creationId xmlns:a16="http://schemas.microsoft.com/office/drawing/2014/main" id="{7D6D0A70-BFF5-4DD3-AA83-42C2DB1FE146}"/>
              </a:ext>
            </a:extLst>
          </p:cNvPr>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3567" name="Rectangle 119">
            <a:extLst>
              <a:ext uri="{FF2B5EF4-FFF2-40B4-BE49-F238E27FC236}">
                <a16:creationId xmlns:a16="http://schemas.microsoft.com/office/drawing/2014/main" id="{D29F0926-9589-4F81-AAFC-3E924810C1B9}"/>
              </a:ext>
            </a:extLst>
          </p:cNvPr>
          <p:cNvSpPr>
            <a:spLocks noChangeArrowheads="1"/>
          </p:cNvSpPr>
          <p:nvPr/>
        </p:nvSpPr>
        <p:spPr bwMode="auto">
          <a:xfrm>
            <a:off x="7750175" y="38957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3568" name="Rectangle 118">
            <a:extLst>
              <a:ext uri="{FF2B5EF4-FFF2-40B4-BE49-F238E27FC236}">
                <a16:creationId xmlns:a16="http://schemas.microsoft.com/office/drawing/2014/main" id="{2CAEAB9F-B9EA-4244-9019-888217331AF5}"/>
              </a:ext>
            </a:extLst>
          </p:cNvPr>
          <p:cNvSpPr>
            <a:spLocks noChangeArrowheads="1"/>
          </p:cNvSpPr>
          <p:nvPr/>
        </p:nvSpPr>
        <p:spPr bwMode="auto">
          <a:xfrm>
            <a:off x="64912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3569" name="Rectangle 117">
            <a:extLst>
              <a:ext uri="{FF2B5EF4-FFF2-40B4-BE49-F238E27FC236}">
                <a16:creationId xmlns:a16="http://schemas.microsoft.com/office/drawing/2014/main" id="{C746A607-43B0-4B2A-BD49-BD28328255BC}"/>
              </a:ext>
            </a:extLst>
          </p:cNvPr>
          <p:cNvSpPr>
            <a:spLocks noChangeArrowheads="1"/>
          </p:cNvSpPr>
          <p:nvPr/>
        </p:nvSpPr>
        <p:spPr bwMode="auto">
          <a:xfrm>
            <a:off x="5232400"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3570" name="Rectangle 116">
            <a:extLst>
              <a:ext uri="{FF2B5EF4-FFF2-40B4-BE49-F238E27FC236}">
                <a16:creationId xmlns:a16="http://schemas.microsoft.com/office/drawing/2014/main" id="{8F7351F1-CC06-48C6-A4E7-560F0E89F01C}"/>
              </a:ext>
            </a:extLst>
          </p:cNvPr>
          <p:cNvSpPr>
            <a:spLocks noChangeArrowheads="1"/>
          </p:cNvSpPr>
          <p:nvPr/>
        </p:nvSpPr>
        <p:spPr bwMode="auto">
          <a:xfrm>
            <a:off x="3973513"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3571" name="Rectangle 115">
            <a:extLst>
              <a:ext uri="{FF2B5EF4-FFF2-40B4-BE49-F238E27FC236}">
                <a16:creationId xmlns:a16="http://schemas.microsoft.com/office/drawing/2014/main" id="{DC142602-60A7-41D6-8BFF-9D39DB69DAA8}"/>
              </a:ext>
            </a:extLst>
          </p:cNvPr>
          <p:cNvSpPr>
            <a:spLocks noChangeArrowheads="1"/>
          </p:cNvSpPr>
          <p:nvPr/>
        </p:nvSpPr>
        <p:spPr bwMode="auto">
          <a:xfrm>
            <a:off x="2714625"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3572" name="Rectangle 114">
            <a:extLst>
              <a:ext uri="{FF2B5EF4-FFF2-40B4-BE49-F238E27FC236}">
                <a16:creationId xmlns:a16="http://schemas.microsoft.com/office/drawing/2014/main" id="{0CB175C6-9366-43CD-9E9E-02038104DB12}"/>
              </a:ext>
            </a:extLst>
          </p:cNvPr>
          <p:cNvSpPr>
            <a:spLocks noChangeArrowheads="1"/>
          </p:cNvSpPr>
          <p:nvPr/>
        </p:nvSpPr>
        <p:spPr bwMode="auto">
          <a:xfrm>
            <a:off x="145573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3573" name="Rectangle 113">
            <a:extLst>
              <a:ext uri="{FF2B5EF4-FFF2-40B4-BE49-F238E27FC236}">
                <a16:creationId xmlns:a16="http://schemas.microsoft.com/office/drawing/2014/main" id="{D7CAA1DF-FB21-42D6-BF62-E327FFC1C6EA}"/>
              </a:ext>
            </a:extLst>
          </p:cNvPr>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3574" name="Rectangle 112">
            <a:extLst>
              <a:ext uri="{FF2B5EF4-FFF2-40B4-BE49-F238E27FC236}">
                <a16:creationId xmlns:a16="http://schemas.microsoft.com/office/drawing/2014/main" id="{4B6C8F61-5CE4-432B-BFCC-BB54B5369BB1}"/>
              </a:ext>
            </a:extLst>
          </p:cNvPr>
          <p:cNvSpPr>
            <a:spLocks noChangeArrowheads="1"/>
          </p:cNvSpPr>
          <p:nvPr/>
        </p:nvSpPr>
        <p:spPr bwMode="auto">
          <a:xfrm>
            <a:off x="7750175" y="3068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3575" name="Rectangle 111">
            <a:extLst>
              <a:ext uri="{FF2B5EF4-FFF2-40B4-BE49-F238E27FC236}">
                <a16:creationId xmlns:a16="http://schemas.microsoft.com/office/drawing/2014/main" id="{5E6F61A7-21E0-4EBB-9F65-DF40507D3F38}"/>
              </a:ext>
            </a:extLst>
          </p:cNvPr>
          <p:cNvSpPr>
            <a:spLocks noChangeArrowheads="1"/>
          </p:cNvSpPr>
          <p:nvPr/>
        </p:nvSpPr>
        <p:spPr bwMode="auto">
          <a:xfrm>
            <a:off x="64912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3576" name="Rectangle 110">
            <a:extLst>
              <a:ext uri="{FF2B5EF4-FFF2-40B4-BE49-F238E27FC236}">
                <a16:creationId xmlns:a16="http://schemas.microsoft.com/office/drawing/2014/main" id="{FD519767-1DD9-486A-A90D-3FF9936F3626}"/>
              </a:ext>
            </a:extLst>
          </p:cNvPr>
          <p:cNvSpPr>
            <a:spLocks noChangeArrowheads="1"/>
          </p:cNvSpPr>
          <p:nvPr/>
        </p:nvSpPr>
        <p:spPr bwMode="auto">
          <a:xfrm>
            <a:off x="5232400"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3577" name="Rectangle 109">
            <a:extLst>
              <a:ext uri="{FF2B5EF4-FFF2-40B4-BE49-F238E27FC236}">
                <a16:creationId xmlns:a16="http://schemas.microsoft.com/office/drawing/2014/main" id="{836818B2-18C8-4AE6-8D04-5B1999C930F7}"/>
              </a:ext>
            </a:extLst>
          </p:cNvPr>
          <p:cNvSpPr>
            <a:spLocks noChangeArrowheads="1"/>
          </p:cNvSpPr>
          <p:nvPr/>
        </p:nvSpPr>
        <p:spPr bwMode="auto">
          <a:xfrm>
            <a:off x="3973513"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3578" name="Rectangle 108">
            <a:extLst>
              <a:ext uri="{FF2B5EF4-FFF2-40B4-BE49-F238E27FC236}">
                <a16:creationId xmlns:a16="http://schemas.microsoft.com/office/drawing/2014/main" id="{1919924D-77D1-4896-AF00-C4753D1D22AD}"/>
              </a:ext>
            </a:extLst>
          </p:cNvPr>
          <p:cNvSpPr>
            <a:spLocks noChangeArrowheads="1"/>
          </p:cNvSpPr>
          <p:nvPr/>
        </p:nvSpPr>
        <p:spPr bwMode="auto">
          <a:xfrm>
            <a:off x="2714625"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3579" name="Rectangle 107">
            <a:extLst>
              <a:ext uri="{FF2B5EF4-FFF2-40B4-BE49-F238E27FC236}">
                <a16:creationId xmlns:a16="http://schemas.microsoft.com/office/drawing/2014/main" id="{D0A00AE6-CD62-4491-8B1E-D8A7D771A186}"/>
              </a:ext>
            </a:extLst>
          </p:cNvPr>
          <p:cNvSpPr>
            <a:spLocks noChangeArrowheads="1"/>
          </p:cNvSpPr>
          <p:nvPr/>
        </p:nvSpPr>
        <p:spPr bwMode="auto">
          <a:xfrm>
            <a:off x="145573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3580" name="Rectangle 106">
            <a:extLst>
              <a:ext uri="{FF2B5EF4-FFF2-40B4-BE49-F238E27FC236}">
                <a16:creationId xmlns:a16="http://schemas.microsoft.com/office/drawing/2014/main" id="{C8412569-A98F-429D-8E95-494C870CB5CF}"/>
              </a:ext>
            </a:extLst>
          </p:cNvPr>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3581" name="Rectangle 105">
            <a:extLst>
              <a:ext uri="{FF2B5EF4-FFF2-40B4-BE49-F238E27FC236}">
                <a16:creationId xmlns:a16="http://schemas.microsoft.com/office/drawing/2014/main" id="{DFA11A5C-57DA-49F3-88A7-587AA8517074}"/>
              </a:ext>
            </a:extLst>
          </p:cNvPr>
          <p:cNvSpPr>
            <a:spLocks noChangeArrowheads="1"/>
          </p:cNvSpPr>
          <p:nvPr/>
        </p:nvSpPr>
        <p:spPr bwMode="auto">
          <a:xfrm>
            <a:off x="7750175" y="2241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3582" name="Rectangle 104">
            <a:extLst>
              <a:ext uri="{FF2B5EF4-FFF2-40B4-BE49-F238E27FC236}">
                <a16:creationId xmlns:a16="http://schemas.microsoft.com/office/drawing/2014/main" id="{7BC0171F-B968-45ED-9D18-F7B647DF75D5}"/>
              </a:ext>
            </a:extLst>
          </p:cNvPr>
          <p:cNvSpPr>
            <a:spLocks noChangeArrowheads="1"/>
          </p:cNvSpPr>
          <p:nvPr/>
        </p:nvSpPr>
        <p:spPr bwMode="auto">
          <a:xfrm>
            <a:off x="64912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3583" name="Rectangle 103">
            <a:extLst>
              <a:ext uri="{FF2B5EF4-FFF2-40B4-BE49-F238E27FC236}">
                <a16:creationId xmlns:a16="http://schemas.microsoft.com/office/drawing/2014/main" id="{C2C29B39-D8FD-4BA2-B751-7176C5882979}"/>
              </a:ext>
            </a:extLst>
          </p:cNvPr>
          <p:cNvSpPr>
            <a:spLocks noChangeArrowheads="1"/>
          </p:cNvSpPr>
          <p:nvPr/>
        </p:nvSpPr>
        <p:spPr bwMode="auto">
          <a:xfrm>
            <a:off x="5232400"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3584" name="Rectangle 102">
            <a:extLst>
              <a:ext uri="{FF2B5EF4-FFF2-40B4-BE49-F238E27FC236}">
                <a16:creationId xmlns:a16="http://schemas.microsoft.com/office/drawing/2014/main" id="{2ABA0428-ACA8-43AE-A1BD-204719696DA8}"/>
              </a:ext>
            </a:extLst>
          </p:cNvPr>
          <p:cNvSpPr>
            <a:spLocks noChangeArrowheads="1"/>
          </p:cNvSpPr>
          <p:nvPr/>
        </p:nvSpPr>
        <p:spPr bwMode="auto">
          <a:xfrm>
            <a:off x="3973513"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3585" name="Rectangle 101">
            <a:extLst>
              <a:ext uri="{FF2B5EF4-FFF2-40B4-BE49-F238E27FC236}">
                <a16:creationId xmlns:a16="http://schemas.microsoft.com/office/drawing/2014/main" id="{8F2F393D-39D9-40EF-8CAA-069903275128}"/>
              </a:ext>
            </a:extLst>
          </p:cNvPr>
          <p:cNvSpPr>
            <a:spLocks noChangeArrowheads="1"/>
          </p:cNvSpPr>
          <p:nvPr/>
        </p:nvSpPr>
        <p:spPr bwMode="auto">
          <a:xfrm>
            <a:off x="2714625"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3586" name="Rectangle 100">
            <a:extLst>
              <a:ext uri="{FF2B5EF4-FFF2-40B4-BE49-F238E27FC236}">
                <a16:creationId xmlns:a16="http://schemas.microsoft.com/office/drawing/2014/main" id="{D28BB2A1-2F07-420D-9706-91D1F101EAA6}"/>
              </a:ext>
            </a:extLst>
          </p:cNvPr>
          <p:cNvSpPr>
            <a:spLocks noChangeArrowheads="1"/>
          </p:cNvSpPr>
          <p:nvPr/>
        </p:nvSpPr>
        <p:spPr bwMode="auto">
          <a:xfrm>
            <a:off x="145573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3587" name="Rectangle 99">
            <a:extLst>
              <a:ext uri="{FF2B5EF4-FFF2-40B4-BE49-F238E27FC236}">
                <a16:creationId xmlns:a16="http://schemas.microsoft.com/office/drawing/2014/main" id="{C92FE2D2-FBA5-4586-BAE0-60D3AE05E158}"/>
              </a:ext>
            </a:extLst>
          </p:cNvPr>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3588" name="Rectangle 98">
            <a:extLst>
              <a:ext uri="{FF2B5EF4-FFF2-40B4-BE49-F238E27FC236}">
                <a16:creationId xmlns:a16="http://schemas.microsoft.com/office/drawing/2014/main" id="{25ED72F5-A299-4DCF-BFD7-6063F04A3BAB}"/>
              </a:ext>
            </a:extLst>
          </p:cNvPr>
          <p:cNvSpPr>
            <a:spLocks noChangeArrowheads="1"/>
          </p:cNvSpPr>
          <p:nvPr/>
        </p:nvSpPr>
        <p:spPr bwMode="auto">
          <a:xfrm>
            <a:off x="7750175" y="1414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3589" name="Rectangle 97">
            <a:extLst>
              <a:ext uri="{FF2B5EF4-FFF2-40B4-BE49-F238E27FC236}">
                <a16:creationId xmlns:a16="http://schemas.microsoft.com/office/drawing/2014/main" id="{504131AD-FA77-4C04-B9B3-090E499C0E0B}"/>
              </a:ext>
            </a:extLst>
          </p:cNvPr>
          <p:cNvSpPr>
            <a:spLocks noChangeArrowheads="1"/>
          </p:cNvSpPr>
          <p:nvPr/>
        </p:nvSpPr>
        <p:spPr bwMode="auto">
          <a:xfrm>
            <a:off x="64912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3590" name="Rectangle 96">
            <a:extLst>
              <a:ext uri="{FF2B5EF4-FFF2-40B4-BE49-F238E27FC236}">
                <a16:creationId xmlns:a16="http://schemas.microsoft.com/office/drawing/2014/main" id="{D6B7C6D2-D27F-4201-9BCC-C1F8E6A91EF6}"/>
              </a:ext>
            </a:extLst>
          </p:cNvPr>
          <p:cNvSpPr>
            <a:spLocks noChangeArrowheads="1"/>
          </p:cNvSpPr>
          <p:nvPr/>
        </p:nvSpPr>
        <p:spPr bwMode="auto">
          <a:xfrm>
            <a:off x="5232400"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3591" name="Rectangle 95">
            <a:extLst>
              <a:ext uri="{FF2B5EF4-FFF2-40B4-BE49-F238E27FC236}">
                <a16:creationId xmlns:a16="http://schemas.microsoft.com/office/drawing/2014/main" id="{B84B0E24-98F5-45F6-9E29-B82D28F1ECB3}"/>
              </a:ext>
            </a:extLst>
          </p:cNvPr>
          <p:cNvSpPr>
            <a:spLocks noChangeArrowheads="1"/>
          </p:cNvSpPr>
          <p:nvPr/>
        </p:nvSpPr>
        <p:spPr bwMode="auto">
          <a:xfrm>
            <a:off x="3973513"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3592" name="Rectangle 94">
            <a:extLst>
              <a:ext uri="{FF2B5EF4-FFF2-40B4-BE49-F238E27FC236}">
                <a16:creationId xmlns:a16="http://schemas.microsoft.com/office/drawing/2014/main" id="{FC6A7AA0-AC1F-4E28-86E9-01FA2DEE2227}"/>
              </a:ext>
            </a:extLst>
          </p:cNvPr>
          <p:cNvSpPr>
            <a:spLocks noChangeArrowheads="1"/>
          </p:cNvSpPr>
          <p:nvPr/>
        </p:nvSpPr>
        <p:spPr bwMode="auto">
          <a:xfrm>
            <a:off x="2714625"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3593" name="Rectangle 93">
            <a:extLst>
              <a:ext uri="{FF2B5EF4-FFF2-40B4-BE49-F238E27FC236}">
                <a16:creationId xmlns:a16="http://schemas.microsoft.com/office/drawing/2014/main" id="{D59A1F8D-33C5-4B68-8D32-FAACBB97E6FA}"/>
              </a:ext>
            </a:extLst>
          </p:cNvPr>
          <p:cNvSpPr>
            <a:spLocks noChangeArrowheads="1"/>
          </p:cNvSpPr>
          <p:nvPr/>
        </p:nvSpPr>
        <p:spPr bwMode="auto">
          <a:xfrm>
            <a:off x="145573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3594" name="Rectangle 127">
            <a:extLst>
              <a:ext uri="{FF2B5EF4-FFF2-40B4-BE49-F238E27FC236}">
                <a16:creationId xmlns:a16="http://schemas.microsoft.com/office/drawing/2014/main" id="{C3C26FAC-B5EB-495F-A16D-1E8546CA6E99}"/>
              </a:ext>
            </a:extLst>
          </p:cNvPr>
          <p:cNvSpPr>
            <a:spLocks noChangeArrowheads="1"/>
          </p:cNvSpPr>
          <p:nvPr/>
        </p:nvSpPr>
        <p:spPr bwMode="auto">
          <a:xfrm>
            <a:off x="19685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t>30</a:t>
            </a:r>
          </a:p>
        </p:txBody>
      </p:sp>
      <p:sp>
        <p:nvSpPr>
          <p:cNvPr id="23595" name="Rectangle 126">
            <a:extLst>
              <a:ext uri="{FF2B5EF4-FFF2-40B4-BE49-F238E27FC236}">
                <a16:creationId xmlns:a16="http://schemas.microsoft.com/office/drawing/2014/main" id="{108D9DEE-1175-4F78-A856-EC862D5DDE9C}"/>
              </a:ext>
            </a:extLst>
          </p:cNvPr>
          <p:cNvSpPr>
            <a:spLocks noChangeArrowheads="1"/>
          </p:cNvSpPr>
          <p:nvPr/>
        </p:nvSpPr>
        <p:spPr bwMode="auto">
          <a:xfrm>
            <a:off x="7750175" y="47275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3596" name="Rectangle 125">
            <a:extLst>
              <a:ext uri="{FF2B5EF4-FFF2-40B4-BE49-F238E27FC236}">
                <a16:creationId xmlns:a16="http://schemas.microsoft.com/office/drawing/2014/main" id="{4D48ED50-6033-47A6-BD8C-8520F135EF8D}"/>
              </a:ext>
            </a:extLst>
          </p:cNvPr>
          <p:cNvSpPr>
            <a:spLocks noChangeArrowheads="1"/>
          </p:cNvSpPr>
          <p:nvPr/>
        </p:nvSpPr>
        <p:spPr bwMode="auto">
          <a:xfrm>
            <a:off x="6491288" y="4710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6B5E834-1582-4A3D-AADF-2E48680481FE}"/>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a:extLst>
              <a:ext uri="{FF2B5EF4-FFF2-40B4-BE49-F238E27FC236}">
                <a16:creationId xmlns:a16="http://schemas.microsoft.com/office/drawing/2014/main" id="{8F7ACF5D-84F9-4793-A120-3D89E972E9E8}"/>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a:extLst>
              <a:ext uri="{FF2B5EF4-FFF2-40B4-BE49-F238E27FC236}">
                <a16:creationId xmlns:a16="http://schemas.microsoft.com/office/drawing/2014/main" id="{9336CB91-4C5C-4D07-AB53-96096E28477E}"/>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a:extLst>
              <a:ext uri="{FF2B5EF4-FFF2-40B4-BE49-F238E27FC236}">
                <a16:creationId xmlns:a16="http://schemas.microsoft.com/office/drawing/2014/main" id="{D676BA2B-29C5-4809-8DF7-A5347EA55422}"/>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a:extLst>
              <a:ext uri="{FF2B5EF4-FFF2-40B4-BE49-F238E27FC236}">
                <a16:creationId xmlns:a16="http://schemas.microsoft.com/office/drawing/2014/main" id="{F77BC2D9-784D-4811-8B89-EEEDFA9CDDD9}"/>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a:extLst>
              <a:ext uri="{FF2B5EF4-FFF2-40B4-BE49-F238E27FC236}">
                <a16:creationId xmlns:a16="http://schemas.microsoft.com/office/drawing/2014/main" id="{DD308ADD-A35E-4FE9-85A6-ABD01C2627BF}"/>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a:extLst>
              <a:ext uri="{FF2B5EF4-FFF2-40B4-BE49-F238E27FC236}">
                <a16:creationId xmlns:a16="http://schemas.microsoft.com/office/drawing/2014/main" id="{D2D11045-7EF3-4A38-847A-1EBE78FEB63A}"/>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a:extLst>
              <a:ext uri="{FF2B5EF4-FFF2-40B4-BE49-F238E27FC236}">
                <a16:creationId xmlns:a16="http://schemas.microsoft.com/office/drawing/2014/main" id="{9997EC2D-C49D-4FC1-8C3E-C4D558798052}"/>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November 2024</a:t>
            </a:r>
          </a:p>
        </p:txBody>
      </p:sp>
      <p:sp>
        <p:nvSpPr>
          <p:cNvPr id="25610" name="Rectangle 111">
            <a:extLst>
              <a:ext uri="{FF2B5EF4-FFF2-40B4-BE49-F238E27FC236}">
                <a16:creationId xmlns:a16="http://schemas.microsoft.com/office/drawing/2014/main" id="{00C370E9-3456-4D4C-A8AD-7E3574A76ECC}"/>
              </a:ext>
            </a:extLst>
          </p:cNvPr>
          <p:cNvSpPr>
            <a:spLocks noChangeArrowheads="1"/>
          </p:cNvSpPr>
          <p:nvPr/>
        </p:nvSpPr>
        <p:spPr bwMode="auto">
          <a:xfrm>
            <a:off x="648017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5611" name="Rectangle 110">
            <a:extLst>
              <a:ext uri="{FF2B5EF4-FFF2-40B4-BE49-F238E27FC236}">
                <a16:creationId xmlns:a16="http://schemas.microsoft.com/office/drawing/2014/main" id="{80C5BCC5-3B80-4070-AC5C-1AF2D3B0A42D}"/>
              </a:ext>
            </a:extLst>
          </p:cNvPr>
          <p:cNvSpPr>
            <a:spLocks noChangeArrowheads="1"/>
          </p:cNvSpPr>
          <p:nvPr/>
        </p:nvSpPr>
        <p:spPr bwMode="auto">
          <a:xfrm>
            <a:off x="522446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5612" name="Rectangle 109">
            <a:extLst>
              <a:ext uri="{FF2B5EF4-FFF2-40B4-BE49-F238E27FC236}">
                <a16:creationId xmlns:a16="http://schemas.microsoft.com/office/drawing/2014/main" id="{959A480A-4409-4279-8102-7DC87859858C}"/>
              </a:ext>
            </a:extLst>
          </p:cNvPr>
          <p:cNvSpPr>
            <a:spLocks noChangeArrowheads="1"/>
          </p:cNvSpPr>
          <p:nvPr/>
        </p:nvSpPr>
        <p:spPr bwMode="auto">
          <a:xfrm>
            <a:off x="39655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5613" name="Rectangle 108">
            <a:extLst>
              <a:ext uri="{FF2B5EF4-FFF2-40B4-BE49-F238E27FC236}">
                <a16:creationId xmlns:a16="http://schemas.microsoft.com/office/drawing/2014/main" id="{15E88DB0-D0C3-4C95-8FF9-442780DDA7BD}"/>
              </a:ext>
            </a:extLst>
          </p:cNvPr>
          <p:cNvSpPr>
            <a:spLocks noChangeArrowheads="1"/>
          </p:cNvSpPr>
          <p:nvPr/>
        </p:nvSpPr>
        <p:spPr bwMode="auto">
          <a:xfrm>
            <a:off x="2714625" y="4705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5614" name="Rectangle 107">
            <a:extLst>
              <a:ext uri="{FF2B5EF4-FFF2-40B4-BE49-F238E27FC236}">
                <a16:creationId xmlns:a16="http://schemas.microsoft.com/office/drawing/2014/main" id="{956818BF-1616-426B-A6D8-6FBA1DE22E9C}"/>
              </a:ext>
            </a:extLst>
          </p:cNvPr>
          <p:cNvSpPr>
            <a:spLocks noChangeArrowheads="1"/>
          </p:cNvSpPr>
          <p:nvPr/>
        </p:nvSpPr>
        <p:spPr bwMode="auto">
          <a:xfrm>
            <a:off x="1460500" y="4710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5615" name="Rectangle 106">
            <a:extLst>
              <a:ext uri="{FF2B5EF4-FFF2-40B4-BE49-F238E27FC236}">
                <a16:creationId xmlns:a16="http://schemas.microsoft.com/office/drawing/2014/main" id="{B0CABB5E-8BA5-4425-8838-AE9D1C923F43}"/>
              </a:ext>
            </a:extLst>
          </p:cNvPr>
          <p:cNvSpPr>
            <a:spLocks noChangeArrowheads="1"/>
          </p:cNvSpPr>
          <p:nvPr/>
        </p:nvSpPr>
        <p:spPr bwMode="auto">
          <a:xfrm>
            <a:off x="201613" y="4710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5616" name="Rectangle 105">
            <a:extLst>
              <a:ext uri="{FF2B5EF4-FFF2-40B4-BE49-F238E27FC236}">
                <a16:creationId xmlns:a16="http://schemas.microsoft.com/office/drawing/2014/main" id="{D69498CB-4B0C-4C44-B768-694F4EA5FEFC}"/>
              </a:ext>
            </a:extLst>
          </p:cNvPr>
          <p:cNvSpPr>
            <a:spLocks noChangeArrowheads="1"/>
          </p:cNvSpPr>
          <p:nvPr/>
        </p:nvSpPr>
        <p:spPr bwMode="auto">
          <a:xfrm>
            <a:off x="7739063"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5617" name="Rectangle 104">
            <a:extLst>
              <a:ext uri="{FF2B5EF4-FFF2-40B4-BE49-F238E27FC236}">
                <a16:creationId xmlns:a16="http://schemas.microsoft.com/office/drawing/2014/main" id="{675ECC2C-2D35-40F7-9D94-AC6D90D1035D}"/>
              </a:ext>
            </a:extLst>
          </p:cNvPr>
          <p:cNvSpPr>
            <a:spLocks noChangeArrowheads="1"/>
          </p:cNvSpPr>
          <p:nvPr/>
        </p:nvSpPr>
        <p:spPr bwMode="auto">
          <a:xfrm>
            <a:off x="6480175"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5618" name="Rectangle 103">
            <a:extLst>
              <a:ext uri="{FF2B5EF4-FFF2-40B4-BE49-F238E27FC236}">
                <a16:creationId xmlns:a16="http://schemas.microsoft.com/office/drawing/2014/main" id="{1945699C-F2CD-4BC0-891B-AF1D82A61AA7}"/>
              </a:ext>
            </a:extLst>
          </p:cNvPr>
          <p:cNvSpPr>
            <a:spLocks noChangeArrowheads="1"/>
          </p:cNvSpPr>
          <p:nvPr/>
        </p:nvSpPr>
        <p:spPr bwMode="auto">
          <a:xfrm>
            <a:off x="522446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5619" name="Rectangle 102">
            <a:extLst>
              <a:ext uri="{FF2B5EF4-FFF2-40B4-BE49-F238E27FC236}">
                <a16:creationId xmlns:a16="http://schemas.microsoft.com/office/drawing/2014/main" id="{9DDDC194-2562-47DA-BC78-9EE1A2B2E211}"/>
              </a:ext>
            </a:extLst>
          </p:cNvPr>
          <p:cNvSpPr>
            <a:spLocks noChangeArrowheads="1"/>
          </p:cNvSpPr>
          <p:nvPr/>
        </p:nvSpPr>
        <p:spPr bwMode="auto">
          <a:xfrm>
            <a:off x="39655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5620" name="Rectangle 101">
            <a:extLst>
              <a:ext uri="{FF2B5EF4-FFF2-40B4-BE49-F238E27FC236}">
                <a16:creationId xmlns:a16="http://schemas.microsoft.com/office/drawing/2014/main" id="{CE7AE082-5F10-46A8-ACB2-1691FB7BEE37}"/>
              </a:ext>
            </a:extLst>
          </p:cNvPr>
          <p:cNvSpPr>
            <a:spLocks noChangeArrowheads="1"/>
          </p:cNvSpPr>
          <p:nvPr/>
        </p:nvSpPr>
        <p:spPr bwMode="auto">
          <a:xfrm>
            <a:off x="2714625" y="3878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5621" name="Rectangle 100">
            <a:extLst>
              <a:ext uri="{FF2B5EF4-FFF2-40B4-BE49-F238E27FC236}">
                <a16:creationId xmlns:a16="http://schemas.microsoft.com/office/drawing/2014/main" id="{6947158F-FF8A-4DF5-BF69-524BD8966FF2}"/>
              </a:ext>
            </a:extLst>
          </p:cNvPr>
          <p:cNvSpPr>
            <a:spLocks noChangeArrowheads="1"/>
          </p:cNvSpPr>
          <p:nvPr/>
        </p:nvSpPr>
        <p:spPr bwMode="auto">
          <a:xfrm>
            <a:off x="1460500" y="3883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5622" name="Rectangle 99">
            <a:extLst>
              <a:ext uri="{FF2B5EF4-FFF2-40B4-BE49-F238E27FC236}">
                <a16:creationId xmlns:a16="http://schemas.microsoft.com/office/drawing/2014/main" id="{02CEE602-EE9E-403B-97C4-E5FD95FAF123}"/>
              </a:ext>
            </a:extLst>
          </p:cNvPr>
          <p:cNvSpPr>
            <a:spLocks noChangeArrowheads="1"/>
          </p:cNvSpPr>
          <p:nvPr/>
        </p:nvSpPr>
        <p:spPr bwMode="auto">
          <a:xfrm>
            <a:off x="201613" y="3883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5623" name="Rectangle 98">
            <a:extLst>
              <a:ext uri="{FF2B5EF4-FFF2-40B4-BE49-F238E27FC236}">
                <a16:creationId xmlns:a16="http://schemas.microsoft.com/office/drawing/2014/main" id="{A9C23C3E-8B7A-4615-BC9F-85AF8CD8881E}"/>
              </a:ext>
            </a:extLst>
          </p:cNvPr>
          <p:cNvSpPr>
            <a:spLocks noChangeArrowheads="1"/>
          </p:cNvSpPr>
          <p:nvPr/>
        </p:nvSpPr>
        <p:spPr bwMode="auto">
          <a:xfrm>
            <a:off x="7739063"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5624" name="Rectangle 97">
            <a:extLst>
              <a:ext uri="{FF2B5EF4-FFF2-40B4-BE49-F238E27FC236}">
                <a16:creationId xmlns:a16="http://schemas.microsoft.com/office/drawing/2014/main" id="{AA0A0F6A-D745-4C1C-89FB-1B0F9DF9B84C}"/>
              </a:ext>
            </a:extLst>
          </p:cNvPr>
          <p:cNvSpPr>
            <a:spLocks noChangeArrowheads="1"/>
          </p:cNvSpPr>
          <p:nvPr/>
        </p:nvSpPr>
        <p:spPr bwMode="auto">
          <a:xfrm>
            <a:off x="6480175"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5625" name="Rectangle 96">
            <a:extLst>
              <a:ext uri="{FF2B5EF4-FFF2-40B4-BE49-F238E27FC236}">
                <a16:creationId xmlns:a16="http://schemas.microsoft.com/office/drawing/2014/main" id="{4313C92F-5986-4B94-8D7F-CAAC37362543}"/>
              </a:ext>
            </a:extLst>
          </p:cNvPr>
          <p:cNvSpPr>
            <a:spLocks noChangeArrowheads="1"/>
          </p:cNvSpPr>
          <p:nvPr/>
        </p:nvSpPr>
        <p:spPr bwMode="auto">
          <a:xfrm>
            <a:off x="522446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5626" name="Rectangle 95">
            <a:extLst>
              <a:ext uri="{FF2B5EF4-FFF2-40B4-BE49-F238E27FC236}">
                <a16:creationId xmlns:a16="http://schemas.microsoft.com/office/drawing/2014/main" id="{25140A24-FF81-4D0E-9611-05123C01FB86}"/>
              </a:ext>
            </a:extLst>
          </p:cNvPr>
          <p:cNvSpPr>
            <a:spLocks noChangeArrowheads="1"/>
          </p:cNvSpPr>
          <p:nvPr/>
        </p:nvSpPr>
        <p:spPr bwMode="auto">
          <a:xfrm>
            <a:off x="39655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5627" name="Rectangle 94">
            <a:extLst>
              <a:ext uri="{FF2B5EF4-FFF2-40B4-BE49-F238E27FC236}">
                <a16:creationId xmlns:a16="http://schemas.microsoft.com/office/drawing/2014/main" id="{E3F5296C-1087-46A7-94D3-6DC7C94C6D68}"/>
              </a:ext>
            </a:extLst>
          </p:cNvPr>
          <p:cNvSpPr>
            <a:spLocks noChangeArrowheads="1"/>
          </p:cNvSpPr>
          <p:nvPr/>
        </p:nvSpPr>
        <p:spPr bwMode="auto">
          <a:xfrm>
            <a:off x="2714625" y="3051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5628" name="Rectangle 93">
            <a:extLst>
              <a:ext uri="{FF2B5EF4-FFF2-40B4-BE49-F238E27FC236}">
                <a16:creationId xmlns:a16="http://schemas.microsoft.com/office/drawing/2014/main" id="{E0C6ABF5-E481-41B2-8B19-75ECAEBF24DE}"/>
              </a:ext>
            </a:extLst>
          </p:cNvPr>
          <p:cNvSpPr>
            <a:spLocks noChangeArrowheads="1"/>
          </p:cNvSpPr>
          <p:nvPr/>
        </p:nvSpPr>
        <p:spPr bwMode="auto">
          <a:xfrm>
            <a:off x="1460500" y="3055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5629" name="Rectangle 92">
            <a:extLst>
              <a:ext uri="{FF2B5EF4-FFF2-40B4-BE49-F238E27FC236}">
                <a16:creationId xmlns:a16="http://schemas.microsoft.com/office/drawing/2014/main" id="{2419A831-7758-4BDA-B18A-F54BA493B81B}"/>
              </a:ext>
            </a:extLst>
          </p:cNvPr>
          <p:cNvSpPr>
            <a:spLocks noChangeArrowheads="1"/>
          </p:cNvSpPr>
          <p:nvPr/>
        </p:nvSpPr>
        <p:spPr bwMode="auto">
          <a:xfrm>
            <a:off x="201613" y="3055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5630" name="Rectangle 91">
            <a:extLst>
              <a:ext uri="{FF2B5EF4-FFF2-40B4-BE49-F238E27FC236}">
                <a16:creationId xmlns:a16="http://schemas.microsoft.com/office/drawing/2014/main" id="{EB33F890-47FF-40B0-A6B7-012074DEA340}"/>
              </a:ext>
            </a:extLst>
          </p:cNvPr>
          <p:cNvSpPr>
            <a:spLocks noChangeArrowheads="1"/>
          </p:cNvSpPr>
          <p:nvPr/>
        </p:nvSpPr>
        <p:spPr bwMode="auto">
          <a:xfrm>
            <a:off x="7739063"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5631" name="Rectangle 90">
            <a:extLst>
              <a:ext uri="{FF2B5EF4-FFF2-40B4-BE49-F238E27FC236}">
                <a16:creationId xmlns:a16="http://schemas.microsoft.com/office/drawing/2014/main" id="{4DF63169-7743-4E90-93F3-C74D19F23328}"/>
              </a:ext>
            </a:extLst>
          </p:cNvPr>
          <p:cNvSpPr>
            <a:spLocks noChangeArrowheads="1"/>
          </p:cNvSpPr>
          <p:nvPr/>
        </p:nvSpPr>
        <p:spPr bwMode="auto">
          <a:xfrm>
            <a:off x="6480175"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5632" name="Rectangle 89">
            <a:extLst>
              <a:ext uri="{FF2B5EF4-FFF2-40B4-BE49-F238E27FC236}">
                <a16:creationId xmlns:a16="http://schemas.microsoft.com/office/drawing/2014/main" id="{D792235D-6D04-41DF-BE93-A5C18792386E}"/>
              </a:ext>
            </a:extLst>
          </p:cNvPr>
          <p:cNvSpPr>
            <a:spLocks noChangeArrowheads="1"/>
          </p:cNvSpPr>
          <p:nvPr/>
        </p:nvSpPr>
        <p:spPr bwMode="auto">
          <a:xfrm>
            <a:off x="522446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5633" name="Rectangle 88">
            <a:extLst>
              <a:ext uri="{FF2B5EF4-FFF2-40B4-BE49-F238E27FC236}">
                <a16:creationId xmlns:a16="http://schemas.microsoft.com/office/drawing/2014/main" id="{1CD8A831-198B-4577-9508-A0ED14E1765B}"/>
              </a:ext>
            </a:extLst>
          </p:cNvPr>
          <p:cNvSpPr>
            <a:spLocks noChangeArrowheads="1"/>
          </p:cNvSpPr>
          <p:nvPr/>
        </p:nvSpPr>
        <p:spPr bwMode="auto">
          <a:xfrm>
            <a:off x="39655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5634" name="Rectangle 87">
            <a:extLst>
              <a:ext uri="{FF2B5EF4-FFF2-40B4-BE49-F238E27FC236}">
                <a16:creationId xmlns:a16="http://schemas.microsoft.com/office/drawing/2014/main" id="{B90DE671-4550-4833-9849-2DB8F10EED01}"/>
              </a:ext>
            </a:extLst>
          </p:cNvPr>
          <p:cNvSpPr>
            <a:spLocks noChangeArrowheads="1"/>
          </p:cNvSpPr>
          <p:nvPr/>
        </p:nvSpPr>
        <p:spPr bwMode="auto">
          <a:xfrm>
            <a:off x="2714625" y="22240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5635" name="Rectangle 86">
            <a:extLst>
              <a:ext uri="{FF2B5EF4-FFF2-40B4-BE49-F238E27FC236}">
                <a16:creationId xmlns:a16="http://schemas.microsoft.com/office/drawing/2014/main" id="{4C1AA363-43E8-4F59-99BA-BCE93BC7E265}"/>
              </a:ext>
            </a:extLst>
          </p:cNvPr>
          <p:cNvSpPr>
            <a:spLocks noChangeArrowheads="1"/>
          </p:cNvSpPr>
          <p:nvPr/>
        </p:nvSpPr>
        <p:spPr bwMode="auto">
          <a:xfrm>
            <a:off x="1460500" y="22288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5636" name="Rectangle 85">
            <a:extLst>
              <a:ext uri="{FF2B5EF4-FFF2-40B4-BE49-F238E27FC236}">
                <a16:creationId xmlns:a16="http://schemas.microsoft.com/office/drawing/2014/main" id="{AEDD71ED-A02A-4328-AFF4-4EFF23025E6A}"/>
              </a:ext>
            </a:extLst>
          </p:cNvPr>
          <p:cNvSpPr>
            <a:spLocks noChangeArrowheads="1"/>
          </p:cNvSpPr>
          <p:nvPr/>
        </p:nvSpPr>
        <p:spPr bwMode="auto">
          <a:xfrm>
            <a:off x="201613" y="22288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5637" name="Rectangle 84">
            <a:extLst>
              <a:ext uri="{FF2B5EF4-FFF2-40B4-BE49-F238E27FC236}">
                <a16:creationId xmlns:a16="http://schemas.microsoft.com/office/drawing/2014/main" id="{98ACA4A2-8DCA-4F45-9360-F98F92C44EEB}"/>
              </a:ext>
            </a:extLst>
          </p:cNvPr>
          <p:cNvSpPr>
            <a:spLocks noChangeArrowheads="1"/>
          </p:cNvSpPr>
          <p:nvPr/>
        </p:nvSpPr>
        <p:spPr bwMode="auto">
          <a:xfrm>
            <a:off x="7739063"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5638" name="Rectangle 83">
            <a:extLst>
              <a:ext uri="{FF2B5EF4-FFF2-40B4-BE49-F238E27FC236}">
                <a16:creationId xmlns:a16="http://schemas.microsoft.com/office/drawing/2014/main" id="{3A6131F5-5FC8-4A0F-B8B9-EF6923AA1D9A}"/>
              </a:ext>
            </a:extLst>
          </p:cNvPr>
          <p:cNvSpPr>
            <a:spLocks noChangeArrowheads="1"/>
          </p:cNvSpPr>
          <p:nvPr/>
        </p:nvSpPr>
        <p:spPr bwMode="auto">
          <a:xfrm>
            <a:off x="6480175"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5639" name="Rectangle 82">
            <a:extLst>
              <a:ext uri="{FF2B5EF4-FFF2-40B4-BE49-F238E27FC236}">
                <a16:creationId xmlns:a16="http://schemas.microsoft.com/office/drawing/2014/main" id="{F96E9115-C80D-41AF-B5AC-74158201C7D3}"/>
              </a:ext>
            </a:extLst>
          </p:cNvPr>
          <p:cNvSpPr>
            <a:spLocks noChangeArrowheads="1"/>
          </p:cNvSpPr>
          <p:nvPr/>
        </p:nvSpPr>
        <p:spPr bwMode="auto">
          <a:xfrm>
            <a:off x="522446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5640" name="Rectangle 81">
            <a:extLst>
              <a:ext uri="{FF2B5EF4-FFF2-40B4-BE49-F238E27FC236}">
                <a16:creationId xmlns:a16="http://schemas.microsoft.com/office/drawing/2014/main" id="{50429424-55CC-404D-B30A-E5D19913B11A}"/>
              </a:ext>
            </a:extLst>
          </p:cNvPr>
          <p:cNvSpPr>
            <a:spLocks noChangeArrowheads="1"/>
          </p:cNvSpPr>
          <p:nvPr/>
        </p:nvSpPr>
        <p:spPr bwMode="auto">
          <a:xfrm>
            <a:off x="39655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25641" name="Rectangle 115">
            <a:extLst>
              <a:ext uri="{FF2B5EF4-FFF2-40B4-BE49-F238E27FC236}">
                <a16:creationId xmlns:a16="http://schemas.microsoft.com/office/drawing/2014/main" id="{CC2DCC95-D61C-4167-A90D-FACB93D2F603}"/>
              </a:ext>
            </a:extLst>
          </p:cNvPr>
          <p:cNvSpPr>
            <a:spLocks noChangeArrowheads="1"/>
          </p:cNvSpPr>
          <p:nvPr/>
        </p:nvSpPr>
        <p:spPr bwMode="auto">
          <a:xfrm>
            <a:off x="2717800" y="1409700"/>
            <a:ext cx="1258888" cy="8175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5642" name="Rectangle 114">
            <a:extLst>
              <a:ext uri="{FF2B5EF4-FFF2-40B4-BE49-F238E27FC236}">
                <a16:creationId xmlns:a16="http://schemas.microsoft.com/office/drawing/2014/main" id="{159840E9-1BB6-4D28-A0D7-3E947EBF08D1}"/>
              </a:ext>
            </a:extLst>
          </p:cNvPr>
          <p:cNvSpPr>
            <a:spLocks noChangeArrowheads="1"/>
          </p:cNvSpPr>
          <p:nvPr/>
        </p:nvSpPr>
        <p:spPr bwMode="auto">
          <a:xfrm>
            <a:off x="144145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5643" name="Rectangle 113">
            <a:extLst>
              <a:ext uri="{FF2B5EF4-FFF2-40B4-BE49-F238E27FC236}">
                <a16:creationId xmlns:a16="http://schemas.microsoft.com/office/drawing/2014/main" id="{4E2C9E73-8701-47EB-9CE8-F00B649C954C}"/>
              </a:ext>
            </a:extLst>
          </p:cNvPr>
          <p:cNvSpPr>
            <a:spLocks noChangeArrowheads="1"/>
          </p:cNvSpPr>
          <p:nvPr/>
        </p:nvSpPr>
        <p:spPr bwMode="auto">
          <a:xfrm>
            <a:off x="18256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5644" name="Rectangle 112">
            <a:extLst>
              <a:ext uri="{FF2B5EF4-FFF2-40B4-BE49-F238E27FC236}">
                <a16:creationId xmlns:a16="http://schemas.microsoft.com/office/drawing/2014/main" id="{10507EF6-6CAA-49D3-B28F-66DD58E16931}"/>
              </a:ext>
            </a:extLst>
          </p:cNvPr>
          <p:cNvSpPr>
            <a:spLocks noChangeArrowheads="1"/>
          </p:cNvSpPr>
          <p:nvPr/>
        </p:nvSpPr>
        <p:spPr bwMode="auto">
          <a:xfrm>
            <a:off x="77327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6AF294B-E1AD-48DE-9B10-674161ABB625}"/>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a:extLst>
              <a:ext uri="{FF2B5EF4-FFF2-40B4-BE49-F238E27FC236}">
                <a16:creationId xmlns:a16="http://schemas.microsoft.com/office/drawing/2014/main" id="{C8DFF34A-8EEB-484E-99E6-1177AAF01C79}"/>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a:extLst>
              <a:ext uri="{FF2B5EF4-FFF2-40B4-BE49-F238E27FC236}">
                <a16:creationId xmlns:a16="http://schemas.microsoft.com/office/drawing/2014/main" id="{9AFB4AB9-14A6-4C39-8031-FCA3FC282547}"/>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a:extLst>
              <a:ext uri="{FF2B5EF4-FFF2-40B4-BE49-F238E27FC236}">
                <a16:creationId xmlns:a16="http://schemas.microsoft.com/office/drawing/2014/main" id="{C971527C-8DCB-4B2A-AF41-2C4132B5DF03}"/>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a:extLst>
              <a:ext uri="{FF2B5EF4-FFF2-40B4-BE49-F238E27FC236}">
                <a16:creationId xmlns:a16="http://schemas.microsoft.com/office/drawing/2014/main" id="{7D1B9E74-1FA7-4A32-AE3E-26BA53DB4C3D}"/>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a:extLst>
              <a:ext uri="{FF2B5EF4-FFF2-40B4-BE49-F238E27FC236}">
                <a16:creationId xmlns:a16="http://schemas.microsoft.com/office/drawing/2014/main" id="{8D2CCAFA-353B-46B6-B1CE-349DD3F67D8C}"/>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a:extLst>
              <a:ext uri="{FF2B5EF4-FFF2-40B4-BE49-F238E27FC236}">
                <a16:creationId xmlns:a16="http://schemas.microsoft.com/office/drawing/2014/main" id="{5C30D264-EB9F-4FC4-AA03-9FE681244CF0}"/>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a:extLst>
              <a:ext uri="{FF2B5EF4-FFF2-40B4-BE49-F238E27FC236}">
                <a16:creationId xmlns:a16="http://schemas.microsoft.com/office/drawing/2014/main" id="{2CDFF060-BA0A-4EEB-A7E2-48F848CA561C}"/>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December 2024</a:t>
            </a:r>
          </a:p>
        </p:txBody>
      </p:sp>
      <p:sp>
        <p:nvSpPr>
          <p:cNvPr id="27658" name="Rectangle 115">
            <a:extLst>
              <a:ext uri="{FF2B5EF4-FFF2-40B4-BE49-F238E27FC236}">
                <a16:creationId xmlns:a16="http://schemas.microsoft.com/office/drawing/2014/main" id="{674CFD0A-D680-4A27-A6FF-4E6F24D6101A}"/>
              </a:ext>
            </a:extLst>
          </p:cNvPr>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7659" name="Rectangle 114">
            <a:extLst>
              <a:ext uri="{FF2B5EF4-FFF2-40B4-BE49-F238E27FC236}">
                <a16:creationId xmlns:a16="http://schemas.microsoft.com/office/drawing/2014/main" id="{47B4474E-BDEA-4746-8FD6-1E22FF7C2ACE}"/>
              </a:ext>
            </a:extLst>
          </p:cNvPr>
          <p:cNvSpPr>
            <a:spLocks noChangeArrowheads="1"/>
          </p:cNvSpPr>
          <p:nvPr/>
        </p:nvSpPr>
        <p:spPr bwMode="auto">
          <a:xfrm>
            <a:off x="1455738" y="55578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7660" name="Rectangle 113">
            <a:extLst>
              <a:ext uri="{FF2B5EF4-FFF2-40B4-BE49-F238E27FC236}">
                <a16:creationId xmlns:a16="http://schemas.microsoft.com/office/drawing/2014/main" id="{9D7F9EB3-9F53-4B28-9CFA-2684813C2AF4}"/>
              </a:ext>
            </a:extLst>
          </p:cNvPr>
          <p:cNvSpPr>
            <a:spLocks noChangeArrowheads="1"/>
          </p:cNvSpPr>
          <p:nvPr/>
        </p:nvSpPr>
        <p:spPr bwMode="auto">
          <a:xfrm>
            <a:off x="196850" y="55578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7661" name="Rectangle 112">
            <a:extLst>
              <a:ext uri="{FF2B5EF4-FFF2-40B4-BE49-F238E27FC236}">
                <a16:creationId xmlns:a16="http://schemas.microsoft.com/office/drawing/2014/main" id="{E0A0CF50-4F6B-42F2-876B-8378C106A328}"/>
              </a:ext>
            </a:extLst>
          </p:cNvPr>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7662" name="Rectangle 111">
            <a:extLst>
              <a:ext uri="{FF2B5EF4-FFF2-40B4-BE49-F238E27FC236}">
                <a16:creationId xmlns:a16="http://schemas.microsoft.com/office/drawing/2014/main" id="{285912CC-266E-4E92-B3FD-C67A40213D71}"/>
              </a:ext>
            </a:extLst>
          </p:cNvPr>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7663" name="Rectangle 110">
            <a:extLst>
              <a:ext uri="{FF2B5EF4-FFF2-40B4-BE49-F238E27FC236}">
                <a16:creationId xmlns:a16="http://schemas.microsoft.com/office/drawing/2014/main" id="{3B7A0F96-4E95-437F-AA43-B16D9F3FAB36}"/>
              </a:ext>
            </a:extLst>
          </p:cNvPr>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7664" name="Rectangle 109">
            <a:extLst>
              <a:ext uri="{FF2B5EF4-FFF2-40B4-BE49-F238E27FC236}">
                <a16:creationId xmlns:a16="http://schemas.microsoft.com/office/drawing/2014/main" id="{EA66A0CB-5FC0-459A-ACDB-7B42427823C1}"/>
              </a:ext>
            </a:extLst>
          </p:cNvPr>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7665" name="Rectangle 108">
            <a:extLst>
              <a:ext uri="{FF2B5EF4-FFF2-40B4-BE49-F238E27FC236}">
                <a16:creationId xmlns:a16="http://schemas.microsoft.com/office/drawing/2014/main" id="{5F9D6EA9-A212-4D24-9940-07A4C96D5190}"/>
              </a:ext>
            </a:extLst>
          </p:cNvPr>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7666" name="Rectangle 107">
            <a:extLst>
              <a:ext uri="{FF2B5EF4-FFF2-40B4-BE49-F238E27FC236}">
                <a16:creationId xmlns:a16="http://schemas.microsoft.com/office/drawing/2014/main" id="{2D1D88C1-E5CD-4DDE-A49A-5CCD7C433934}"/>
              </a:ext>
            </a:extLst>
          </p:cNvPr>
          <p:cNvSpPr>
            <a:spLocks noChangeArrowheads="1"/>
          </p:cNvSpPr>
          <p:nvPr/>
        </p:nvSpPr>
        <p:spPr bwMode="auto">
          <a:xfrm>
            <a:off x="1455738" y="47307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7667" name="Rectangle 106">
            <a:extLst>
              <a:ext uri="{FF2B5EF4-FFF2-40B4-BE49-F238E27FC236}">
                <a16:creationId xmlns:a16="http://schemas.microsoft.com/office/drawing/2014/main" id="{77426307-5BDB-4DBD-80DA-C37418A0D957}"/>
              </a:ext>
            </a:extLst>
          </p:cNvPr>
          <p:cNvSpPr>
            <a:spLocks noChangeArrowheads="1"/>
          </p:cNvSpPr>
          <p:nvPr/>
        </p:nvSpPr>
        <p:spPr bwMode="auto">
          <a:xfrm>
            <a:off x="196850" y="47307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7668" name="Rectangle 105">
            <a:extLst>
              <a:ext uri="{FF2B5EF4-FFF2-40B4-BE49-F238E27FC236}">
                <a16:creationId xmlns:a16="http://schemas.microsoft.com/office/drawing/2014/main" id="{1B9F1799-AACB-4708-8691-6623E9AB571A}"/>
              </a:ext>
            </a:extLst>
          </p:cNvPr>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7669" name="Rectangle 104">
            <a:extLst>
              <a:ext uri="{FF2B5EF4-FFF2-40B4-BE49-F238E27FC236}">
                <a16:creationId xmlns:a16="http://schemas.microsoft.com/office/drawing/2014/main" id="{BDF959FA-BE3A-46D8-A3CA-3EE79027B7FF}"/>
              </a:ext>
            </a:extLst>
          </p:cNvPr>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7670" name="Rectangle 103">
            <a:extLst>
              <a:ext uri="{FF2B5EF4-FFF2-40B4-BE49-F238E27FC236}">
                <a16:creationId xmlns:a16="http://schemas.microsoft.com/office/drawing/2014/main" id="{3934CC8D-0C1A-40DA-A892-7EA3DAA12831}"/>
              </a:ext>
            </a:extLst>
          </p:cNvPr>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7671" name="Rectangle 102">
            <a:extLst>
              <a:ext uri="{FF2B5EF4-FFF2-40B4-BE49-F238E27FC236}">
                <a16:creationId xmlns:a16="http://schemas.microsoft.com/office/drawing/2014/main" id="{E3B3C943-2876-4AE7-8AD2-885C6784DEAD}"/>
              </a:ext>
            </a:extLst>
          </p:cNvPr>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7672" name="Rectangle 101">
            <a:extLst>
              <a:ext uri="{FF2B5EF4-FFF2-40B4-BE49-F238E27FC236}">
                <a16:creationId xmlns:a16="http://schemas.microsoft.com/office/drawing/2014/main" id="{E95D22F7-B999-49A3-9433-E5A2F42C0548}"/>
              </a:ext>
            </a:extLst>
          </p:cNvPr>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7673" name="Rectangle 100">
            <a:extLst>
              <a:ext uri="{FF2B5EF4-FFF2-40B4-BE49-F238E27FC236}">
                <a16:creationId xmlns:a16="http://schemas.microsoft.com/office/drawing/2014/main" id="{61F390BC-D1AA-4F53-B11B-FC8FBCF24D16}"/>
              </a:ext>
            </a:extLst>
          </p:cNvPr>
          <p:cNvSpPr>
            <a:spLocks noChangeArrowheads="1"/>
          </p:cNvSpPr>
          <p:nvPr/>
        </p:nvSpPr>
        <p:spPr bwMode="auto">
          <a:xfrm>
            <a:off x="1455738" y="39036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7674" name="Rectangle 99">
            <a:extLst>
              <a:ext uri="{FF2B5EF4-FFF2-40B4-BE49-F238E27FC236}">
                <a16:creationId xmlns:a16="http://schemas.microsoft.com/office/drawing/2014/main" id="{E2EADE32-4968-4E95-8E4F-4DF92C26D487}"/>
              </a:ext>
            </a:extLst>
          </p:cNvPr>
          <p:cNvSpPr>
            <a:spLocks noChangeArrowheads="1"/>
          </p:cNvSpPr>
          <p:nvPr/>
        </p:nvSpPr>
        <p:spPr bwMode="auto">
          <a:xfrm>
            <a:off x="196850" y="39036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7675" name="Rectangle 98">
            <a:extLst>
              <a:ext uri="{FF2B5EF4-FFF2-40B4-BE49-F238E27FC236}">
                <a16:creationId xmlns:a16="http://schemas.microsoft.com/office/drawing/2014/main" id="{DF60329C-1E6D-455B-982D-C79A6A7507BF}"/>
              </a:ext>
            </a:extLst>
          </p:cNvPr>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7676" name="Rectangle 97">
            <a:extLst>
              <a:ext uri="{FF2B5EF4-FFF2-40B4-BE49-F238E27FC236}">
                <a16:creationId xmlns:a16="http://schemas.microsoft.com/office/drawing/2014/main" id="{F9213349-C4CE-452D-942F-4E5E64A1B8F2}"/>
              </a:ext>
            </a:extLst>
          </p:cNvPr>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7677" name="Rectangle 96">
            <a:extLst>
              <a:ext uri="{FF2B5EF4-FFF2-40B4-BE49-F238E27FC236}">
                <a16:creationId xmlns:a16="http://schemas.microsoft.com/office/drawing/2014/main" id="{64402A5C-CC62-4029-BCFB-21208E88CE53}"/>
              </a:ext>
            </a:extLst>
          </p:cNvPr>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7678" name="Rectangle 95">
            <a:extLst>
              <a:ext uri="{FF2B5EF4-FFF2-40B4-BE49-F238E27FC236}">
                <a16:creationId xmlns:a16="http://schemas.microsoft.com/office/drawing/2014/main" id="{F1F0B273-4B08-45F2-9EDA-C29125E37E07}"/>
              </a:ext>
            </a:extLst>
          </p:cNvPr>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7679" name="Rectangle 94">
            <a:extLst>
              <a:ext uri="{FF2B5EF4-FFF2-40B4-BE49-F238E27FC236}">
                <a16:creationId xmlns:a16="http://schemas.microsoft.com/office/drawing/2014/main" id="{03BECA58-0E8D-4354-830B-CAEDE468DED7}"/>
              </a:ext>
            </a:extLst>
          </p:cNvPr>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7680" name="Rectangle 93">
            <a:extLst>
              <a:ext uri="{FF2B5EF4-FFF2-40B4-BE49-F238E27FC236}">
                <a16:creationId xmlns:a16="http://schemas.microsoft.com/office/drawing/2014/main" id="{AC4C4956-BE8E-44C9-9549-9C716912F6A5}"/>
              </a:ext>
            </a:extLst>
          </p:cNvPr>
          <p:cNvSpPr>
            <a:spLocks noChangeArrowheads="1"/>
          </p:cNvSpPr>
          <p:nvPr/>
        </p:nvSpPr>
        <p:spPr bwMode="auto">
          <a:xfrm>
            <a:off x="1455738" y="30765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7681" name="Rectangle 92">
            <a:extLst>
              <a:ext uri="{FF2B5EF4-FFF2-40B4-BE49-F238E27FC236}">
                <a16:creationId xmlns:a16="http://schemas.microsoft.com/office/drawing/2014/main" id="{865C5EDA-E52B-4953-835B-0FBE2C2457D2}"/>
              </a:ext>
            </a:extLst>
          </p:cNvPr>
          <p:cNvSpPr>
            <a:spLocks noChangeArrowheads="1"/>
          </p:cNvSpPr>
          <p:nvPr/>
        </p:nvSpPr>
        <p:spPr bwMode="auto">
          <a:xfrm>
            <a:off x="196850" y="30765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7682" name="Rectangle 91">
            <a:extLst>
              <a:ext uri="{FF2B5EF4-FFF2-40B4-BE49-F238E27FC236}">
                <a16:creationId xmlns:a16="http://schemas.microsoft.com/office/drawing/2014/main" id="{9DE88643-A93C-49FD-A6A6-FD4B0008A75B}"/>
              </a:ext>
            </a:extLst>
          </p:cNvPr>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7683" name="Rectangle 90">
            <a:extLst>
              <a:ext uri="{FF2B5EF4-FFF2-40B4-BE49-F238E27FC236}">
                <a16:creationId xmlns:a16="http://schemas.microsoft.com/office/drawing/2014/main" id="{84BE3458-A6C5-4595-A81E-7313AAFC7C26}"/>
              </a:ext>
            </a:extLst>
          </p:cNvPr>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7684" name="Rectangle 89">
            <a:extLst>
              <a:ext uri="{FF2B5EF4-FFF2-40B4-BE49-F238E27FC236}">
                <a16:creationId xmlns:a16="http://schemas.microsoft.com/office/drawing/2014/main" id="{5FAF0570-AFEC-4E1F-ACED-9A1171A9A603}"/>
              </a:ext>
            </a:extLst>
          </p:cNvPr>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7685" name="Rectangle 88">
            <a:extLst>
              <a:ext uri="{FF2B5EF4-FFF2-40B4-BE49-F238E27FC236}">
                <a16:creationId xmlns:a16="http://schemas.microsoft.com/office/drawing/2014/main" id="{9800D6F7-F077-44AD-AD0F-D7F94533C6DE}"/>
              </a:ext>
            </a:extLst>
          </p:cNvPr>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7686" name="Rectangle 87">
            <a:extLst>
              <a:ext uri="{FF2B5EF4-FFF2-40B4-BE49-F238E27FC236}">
                <a16:creationId xmlns:a16="http://schemas.microsoft.com/office/drawing/2014/main" id="{3A06E0D8-3997-4D8A-A8BC-1E1AAD06C5EC}"/>
              </a:ext>
            </a:extLst>
          </p:cNvPr>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7687" name="Rectangle 86">
            <a:extLst>
              <a:ext uri="{FF2B5EF4-FFF2-40B4-BE49-F238E27FC236}">
                <a16:creationId xmlns:a16="http://schemas.microsoft.com/office/drawing/2014/main" id="{0AE7637E-BB54-42FC-87E8-25F0C5D8CF33}"/>
              </a:ext>
            </a:extLst>
          </p:cNvPr>
          <p:cNvSpPr>
            <a:spLocks noChangeArrowheads="1"/>
          </p:cNvSpPr>
          <p:nvPr/>
        </p:nvSpPr>
        <p:spPr bwMode="auto">
          <a:xfrm>
            <a:off x="1455738" y="22494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7688" name="Rectangle 85">
            <a:extLst>
              <a:ext uri="{FF2B5EF4-FFF2-40B4-BE49-F238E27FC236}">
                <a16:creationId xmlns:a16="http://schemas.microsoft.com/office/drawing/2014/main" id="{25725FB8-E760-4B92-B8BC-DFD460A3E3F7}"/>
              </a:ext>
            </a:extLst>
          </p:cNvPr>
          <p:cNvSpPr>
            <a:spLocks noChangeArrowheads="1"/>
          </p:cNvSpPr>
          <p:nvPr/>
        </p:nvSpPr>
        <p:spPr bwMode="auto">
          <a:xfrm>
            <a:off x="196850" y="22494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7689" name="Rectangle 84">
            <a:extLst>
              <a:ext uri="{FF2B5EF4-FFF2-40B4-BE49-F238E27FC236}">
                <a16:creationId xmlns:a16="http://schemas.microsoft.com/office/drawing/2014/main" id="{7146FF25-8EBF-4E73-98B8-76847E6A9880}"/>
              </a:ext>
            </a:extLst>
          </p:cNvPr>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7690" name="Rectangle 81">
            <a:extLst>
              <a:ext uri="{FF2B5EF4-FFF2-40B4-BE49-F238E27FC236}">
                <a16:creationId xmlns:a16="http://schemas.microsoft.com/office/drawing/2014/main" id="{37820872-C9C3-4224-B570-7AC5287C0DDD}"/>
              </a:ext>
            </a:extLst>
          </p:cNvPr>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7691" name="Rectangle 82">
            <a:extLst>
              <a:ext uri="{FF2B5EF4-FFF2-40B4-BE49-F238E27FC236}">
                <a16:creationId xmlns:a16="http://schemas.microsoft.com/office/drawing/2014/main" id="{53F5E718-9E28-44C0-9E5D-BF78485E7E67}"/>
              </a:ext>
            </a:extLst>
          </p:cNvPr>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7692" name="Rectangle 81">
            <a:extLst>
              <a:ext uri="{FF2B5EF4-FFF2-40B4-BE49-F238E27FC236}">
                <a16:creationId xmlns:a16="http://schemas.microsoft.com/office/drawing/2014/main" id="{093B7034-CECC-4040-AA97-FFCE29198C62}"/>
              </a:ext>
            </a:extLst>
          </p:cNvPr>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7693" name="Rectangle 115">
            <a:extLst>
              <a:ext uri="{FF2B5EF4-FFF2-40B4-BE49-F238E27FC236}">
                <a16:creationId xmlns:a16="http://schemas.microsoft.com/office/drawing/2014/main" id="{D4C239DC-A496-41C4-AC4A-339C2D5D7A31}"/>
              </a:ext>
            </a:extLst>
          </p:cNvPr>
          <p:cNvSpPr>
            <a:spLocks noChangeArrowheads="1"/>
          </p:cNvSpPr>
          <p:nvPr/>
        </p:nvSpPr>
        <p:spPr bwMode="auto">
          <a:xfrm>
            <a:off x="2714625" y="5540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7694" name="Rectangle 81">
            <a:extLst>
              <a:ext uri="{FF2B5EF4-FFF2-40B4-BE49-F238E27FC236}">
                <a16:creationId xmlns:a16="http://schemas.microsoft.com/office/drawing/2014/main" id="{72376D2C-DED7-4F6D-8659-D553BB6EDECD}"/>
              </a:ext>
            </a:extLst>
          </p:cNvPr>
          <p:cNvSpPr>
            <a:spLocks noChangeArrowheads="1"/>
          </p:cNvSpPr>
          <p:nvPr/>
        </p:nvSpPr>
        <p:spPr bwMode="auto">
          <a:xfrm>
            <a:off x="6491288" y="5540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7695" name="Rectangle 82">
            <a:extLst>
              <a:ext uri="{FF2B5EF4-FFF2-40B4-BE49-F238E27FC236}">
                <a16:creationId xmlns:a16="http://schemas.microsoft.com/office/drawing/2014/main" id="{A26DA017-6F7E-4564-8552-CD2E132E3F98}"/>
              </a:ext>
            </a:extLst>
          </p:cNvPr>
          <p:cNvSpPr>
            <a:spLocks noChangeArrowheads="1"/>
          </p:cNvSpPr>
          <p:nvPr/>
        </p:nvSpPr>
        <p:spPr bwMode="auto">
          <a:xfrm>
            <a:off x="5232400" y="5540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7696" name="Rectangle 81">
            <a:extLst>
              <a:ext uri="{FF2B5EF4-FFF2-40B4-BE49-F238E27FC236}">
                <a16:creationId xmlns:a16="http://schemas.microsoft.com/office/drawing/2014/main" id="{C86DCFB3-7ECE-43C0-BF33-8B9E67DF43C6}"/>
              </a:ext>
            </a:extLst>
          </p:cNvPr>
          <p:cNvSpPr>
            <a:spLocks noChangeArrowheads="1"/>
          </p:cNvSpPr>
          <p:nvPr/>
        </p:nvSpPr>
        <p:spPr bwMode="auto">
          <a:xfrm>
            <a:off x="3973513" y="5540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7697" name="Rectangle 81">
            <a:extLst>
              <a:ext uri="{FF2B5EF4-FFF2-40B4-BE49-F238E27FC236}">
                <a16:creationId xmlns:a16="http://schemas.microsoft.com/office/drawing/2014/main" id="{411162BB-044E-4E98-AD90-E6E882724A0D}"/>
              </a:ext>
            </a:extLst>
          </p:cNvPr>
          <p:cNvSpPr>
            <a:spLocks noChangeArrowheads="1"/>
          </p:cNvSpPr>
          <p:nvPr/>
        </p:nvSpPr>
        <p:spPr bwMode="auto">
          <a:xfrm>
            <a:off x="7750175" y="5532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7698" name="Rectangle 115">
            <a:extLst>
              <a:ext uri="{FF2B5EF4-FFF2-40B4-BE49-F238E27FC236}">
                <a16:creationId xmlns:a16="http://schemas.microsoft.com/office/drawing/2014/main" id="{D2A7C36B-9B87-4389-97A8-29F8BFF22663}"/>
              </a:ext>
            </a:extLst>
          </p:cNvPr>
          <p:cNvSpPr>
            <a:spLocks noChangeArrowheads="1"/>
          </p:cNvSpPr>
          <p:nvPr/>
        </p:nvSpPr>
        <p:spPr bwMode="auto">
          <a:xfrm>
            <a:off x="200025" y="1414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7699" name="Rectangle 81">
            <a:extLst>
              <a:ext uri="{FF2B5EF4-FFF2-40B4-BE49-F238E27FC236}">
                <a16:creationId xmlns:a16="http://schemas.microsoft.com/office/drawing/2014/main" id="{409192F1-D745-4A3F-9D4E-E2DC2C2A79CB}"/>
              </a:ext>
            </a:extLst>
          </p:cNvPr>
          <p:cNvSpPr>
            <a:spLocks noChangeArrowheads="1"/>
          </p:cNvSpPr>
          <p:nvPr/>
        </p:nvSpPr>
        <p:spPr bwMode="auto">
          <a:xfrm>
            <a:off x="1458913" y="1414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0F3E9C37-776E-4C03-863E-BC0389DD8BB1}"/>
              </a:ext>
            </a:extLst>
          </p:cNvPr>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GB" altLang="en-US" sz="2400"/>
          </a:p>
        </p:txBody>
      </p:sp>
      <p:sp>
        <p:nvSpPr>
          <p:cNvPr id="29699" name="Rectangle 3">
            <a:extLst>
              <a:ext uri="{FF2B5EF4-FFF2-40B4-BE49-F238E27FC236}">
                <a16:creationId xmlns:a16="http://schemas.microsoft.com/office/drawing/2014/main" id="{13A0ADAF-2CE5-4E47-AF24-C6952845507C}"/>
              </a:ext>
            </a:extLst>
          </p:cNvPr>
          <p:cNvSpPr>
            <a:spLocks noGrp="1" noChangeArrowheads="1"/>
          </p:cNvSpPr>
          <p:nvPr>
            <p:ph type="title"/>
          </p:nvPr>
        </p:nvSpPr>
        <p:spPr>
          <a:xfrm>
            <a:off x="685800" y="438150"/>
            <a:ext cx="7772400" cy="1143000"/>
          </a:xfrm>
        </p:spPr>
        <p:txBody>
          <a:bodyPr/>
          <a:lstStyle/>
          <a:p>
            <a:pPr eaLnBrk="1" hangingPunct="1"/>
            <a:r>
              <a:rPr lang="en-GB" altLang="en-US"/>
              <a:t>Use of templates</a:t>
            </a:r>
            <a:endParaRPr lang="en-US" altLang="en-US"/>
          </a:p>
        </p:txBody>
      </p:sp>
      <p:sp>
        <p:nvSpPr>
          <p:cNvPr id="29700" name="Text Box 4">
            <a:extLst>
              <a:ext uri="{FF2B5EF4-FFF2-40B4-BE49-F238E27FC236}">
                <a16:creationId xmlns:a16="http://schemas.microsoft.com/office/drawing/2014/main" id="{F8848C52-D54B-4932-A55C-A1AF4C532C76}"/>
              </a:ext>
            </a:extLst>
          </p:cNvPr>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a:extLst>
              <a:ext uri="{FF2B5EF4-FFF2-40B4-BE49-F238E27FC236}">
                <a16:creationId xmlns:a16="http://schemas.microsoft.com/office/drawing/2014/main" id="{D4D54354-32A4-469C-A5D5-D22FE79F8F62}"/>
              </a:ext>
            </a:extLst>
          </p:cNvPr>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a:extLst>
              <a:ext uri="{FF2B5EF4-FFF2-40B4-BE49-F238E27FC236}">
                <a16:creationId xmlns:a16="http://schemas.microsoft.com/office/drawing/2014/main" id="{75D7EC36-C32A-4DC7-84C2-F1858E24FBEC}"/>
              </a:ext>
            </a:extLst>
          </p:cNvPr>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a:extLst>
              <a:ext uri="{FF2B5EF4-FFF2-40B4-BE49-F238E27FC236}">
                <a16:creationId xmlns:a16="http://schemas.microsoft.com/office/drawing/2014/main" id="{B74E6C2C-B9F5-46D9-AAA9-08AB9969D542}"/>
              </a:ext>
            </a:extLst>
          </p:cNvPr>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a:extLst>
              <a:ext uri="{FF2B5EF4-FFF2-40B4-BE49-F238E27FC236}">
                <a16:creationId xmlns:a16="http://schemas.microsoft.com/office/drawing/2014/main" id="{F55404F1-A7D4-46A0-9557-DE7AA10479E6}"/>
              </a:ext>
            </a:extLst>
          </p:cNvPr>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3D045644-8F53-47C7-A147-5C361D84E5DE}"/>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a:extLst>
              <a:ext uri="{FF2B5EF4-FFF2-40B4-BE49-F238E27FC236}">
                <a16:creationId xmlns:a16="http://schemas.microsoft.com/office/drawing/2014/main" id="{D81CE23E-DE55-4C7C-AC7A-743653D55BFE}"/>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a:extLst>
              <a:ext uri="{FF2B5EF4-FFF2-40B4-BE49-F238E27FC236}">
                <a16:creationId xmlns:a16="http://schemas.microsoft.com/office/drawing/2014/main" id="{0F43D18E-38DC-4317-8BEE-5B3C83B86970}"/>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a:extLst>
              <a:ext uri="{FF2B5EF4-FFF2-40B4-BE49-F238E27FC236}">
                <a16:creationId xmlns:a16="http://schemas.microsoft.com/office/drawing/2014/main" id="{316D09F5-08D5-4A31-9C2D-83B55A0ACD98}"/>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a:extLst>
              <a:ext uri="{FF2B5EF4-FFF2-40B4-BE49-F238E27FC236}">
                <a16:creationId xmlns:a16="http://schemas.microsoft.com/office/drawing/2014/main" id="{84A488FE-A618-4534-8120-EDE8A9B2F324}"/>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a:extLst>
              <a:ext uri="{FF2B5EF4-FFF2-40B4-BE49-F238E27FC236}">
                <a16:creationId xmlns:a16="http://schemas.microsoft.com/office/drawing/2014/main" id="{68B7E26C-E8D2-4D62-81FB-0294E1BB8C3A}"/>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a:extLst>
              <a:ext uri="{FF2B5EF4-FFF2-40B4-BE49-F238E27FC236}">
                <a16:creationId xmlns:a16="http://schemas.microsoft.com/office/drawing/2014/main" id="{083A432F-9327-46BD-8022-414C595A124E}"/>
              </a:ext>
            </a:extLst>
          </p:cNvPr>
          <p:cNvSpPr>
            <a:spLocks noChangeArrowheads="1"/>
          </p:cNvSpPr>
          <p:nvPr/>
        </p:nvSpPr>
        <p:spPr bwMode="auto">
          <a:xfrm>
            <a:off x="184150" y="960438"/>
            <a:ext cx="12715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a:extLst>
              <a:ext uri="{FF2B5EF4-FFF2-40B4-BE49-F238E27FC236}">
                <a16:creationId xmlns:a16="http://schemas.microsoft.com/office/drawing/2014/main" id="{A6502990-ABDD-4B66-A53B-8F4C537DC88E}"/>
              </a:ext>
            </a:extLst>
          </p:cNvPr>
          <p:cNvSpPr>
            <a:spLocks noChangeArrowheads="1"/>
          </p:cNvSpPr>
          <p:nvPr/>
        </p:nvSpPr>
        <p:spPr bwMode="auto">
          <a:xfrm>
            <a:off x="184150" y="511175"/>
            <a:ext cx="88249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January 2024</a:t>
            </a:r>
          </a:p>
        </p:txBody>
      </p:sp>
      <p:sp>
        <p:nvSpPr>
          <p:cNvPr id="5130" name="Rectangle 14">
            <a:extLst>
              <a:ext uri="{FF2B5EF4-FFF2-40B4-BE49-F238E27FC236}">
                <a16:creationId xmlns:a16="http://schemas.microsoft.com/office/drawing/2014/main" id="{FB97C68B-E1F9-4E2D-AB54-63F26867883F}"/>
              </a:ext>
            </a:extLst>
          </p:cNvPr>
          <p:cNvSpPr>
            <a:spLocks noChangeArrowheads="1"/>
          </p:cNvSpPr>
          <p:nvPr/>
        </p:nvSpPr>
        <p:spPr bwMode="auto">
          <a:xfrm>
            <a:off x="5243513"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5131" name="Rectangle 16">
            <a:extLst>
              <a:ext uri="{FF2B5EF4-FFF2-40B4-BE49-F238E27FC236}">
                <a16:creationId xmlns:a16="http://schemas.microsoft.com/office/drawing/2014/main" id="{F05F3CFA-E3EA-4AF2-97ED-963CA1270BCE}"/>
              </a:ext>
            </a:extLst>
          </p:cNvPr>
          <p:cNvSpPr>
            <a:spLocks noChangeArrowheads="1"/>
          </p:cNvSpPr>
          <p:nvPr/>
        </p:nvSpPr>
        <p:spPr bwMode="auto">
          <a:xfrm>
            <a:off x="2714625" y="47212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5132" name="Rectangle 18">
            <a:extLst>
              <a:ext uri="{FF2B5EF4-FFF2-40B4-BE49-F238E27FC236}">
                <a16:creationId xmlns:a16="http://schemas.microsoft.com/office/drawing/2014/main" id="{A7AA1C55-2416-4A34-9D37-30535D54F344}"/>
              </a:ext>
            </a:extLst>
          </p:cNvPr>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5133" name="Rectangle 19">
            <a:extLst>
              <a:ext uri="{FF2B5EF4-FFF2-40B4-BE49-F238E27FC236}">
                <a16:creationId xmlns:a16="http://schemas.microsoft.com/office/drawing/2014/main" id="{72707A3E-AB95-4F34-BAAF-5D3BD2CD9574}"/>
              </a:ext>
            </a:extLst>
          </p:cNvPr>
          <p:cNvSpPr>
            <a:spLocks noChangeArrowheads="1"/>
          </p:cNvSpPr>
          <p:nvPr/>
        </p:nvSpPr>
        <p:spPr bwMode="auto">
          <a:xfrm>
            <a:off x="77612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5134" name="Rectangle 20">
            <a:extLst>
              <a:ext uri="{FF2B5EF4-FFF2-40B4-BE49-F238E27FC236}">
                <a16:creationId xmlns:a16="http://schemas.microsoft.com/office/drawing/2014/main" id="{081B935D-B80E-420B-B7A0-3DCE7E206CE0}"/>
              </a:ext>
            </a:extLst>
          </p:cNvPr>
          <p:cNvSpPr>
            <a:spLocks noChangeArrowheads="1"/>
          </p:cNvSpPr>
          <p:nvPr/>
        </p:nvSpPr>
        <p:spPr bwMode="auto">
          <a:xfrm>
            <a:off x="65039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5135" name="Rectangle 21">
            <a:extLst>
              <a:ext uri="{FF2B5EF4-FFF2-40B4-BE49-F238E27FC236}">
                <a16:creationId xmlns:a16="http://schemas.microsoft.com/office/drawing/2014/main" id="{DFE69FA9-C1CD-459C-9659-3354EB9E080D}"/>
              </a:ext>
            </a:extLst>
          </p:cNvPr>
          <p:cNvSpPr>
            <a:spLocks noChangeArrowheads="1"/>
          </p:cNvSpPr>
          <p:nvPr/>
        </p:nvSpPr>
        <p:spPr bwMode="auto">
          <a:xfrm>
            <a:off x="5243513"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5136" name="Rectangle 22">
            <a:extLst>
              <a:ext uri="{FF2B5EF4-FFF2-40B4-BE49-F238E27FC236}">
                <a16:creationId xmlns:a16="http://schemas.microsoft.com/office/drawing/2014/main" id="{6F26AB26-F345-4C8D-B524-10031121824E}"/>
              </a:ext>
            </a:extLst>
          </p:cNvPr>
          <p:cNvSpPr>
            <a:spLocks noChangeArrowheads="1"/>
          </p:cNvSpPr>
          <p:nvPr/>
        </p:nvSpPr>
        <p:spPr bwMode="auto">
          <a:xfrm>
            <a:off x="397668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5137" name="Rectangle 23">
            <a:extLst>
              <a:ext uri="{FF2B5EF4-FFF2-40B4-BE49-F238E27FC236}">
                <a16:creationId xmlns:a16="http://schemas.microsoft.com/office/drawing/2014/main" id="{1297AC48-D273-4FD1-B457-A98D96A33E43}"/>
              </a:ext>
            </a:extLst>
          </p:cNvPr>
          <p:cNvSpPr>
            <a:spLocks noChangeArrowheads="1"/>
          </p:cNvSpPr>
          <p:nvPr/>
        </p:nvSpPr>
        <p:spPr bwMode="auto">
          <a:xfrm>
            <a:off x="2714625" y="3894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5138" name="Rectangle 25">
            <a:extLst>
              <a:ext uri="{FF2B5EF4-FFF2-40B4-BE49-F238E27FC236}">
                <a16:creationId xmlns:a16="http://schemas.microsoft.com/office/drawing/2014/main" id="{25EE0665-AD8E-400C-96A4-935BB908424D}"/>
              </a:ext>
            </a:extLst>
          </p:cNvPr>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5139" name="Rectangle 26">
            <a:extLst>
              <a:ext uri="{FF2B5EF4-FFF2-40B4-BE49-F238E27FC236}">
                <a16:creationId xmlns:a16="http://schemas.microsoft.com/office/drawing/2014/main" id="{1E9B04E4-70D5-4FCE-BBE3-B606AC7CA2B3}"/>
              </a:ext>
            </a:extLst>
          </p:cNvPr>
          <p:cNvSpPr>
            <a:spLocks noChangeArrowheads="1"/>
          </p:cNvSpPr>
          <p:nvPr/>
        </p:nvSpPr>
        <p:spPr bwMode="auto">
          <a:xfrm>
            <a:off x="77612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5140" name="Rectangle 27">
            <a:extLst>
              <a:ext uri="{FF2B5EF4-FFF2-40B4-BE49-F238E27FC236}">
                <a16:creationId xmlns:a16="http://schemas.microsoft.com/office/drawing/2014/main" id="{D350C19D-1248-4BE6-A735-3DFD1384835A}"/>
              </a:ext>
            </a:extLst>
          </p:cNvPr>
          <p:cNvSpPr>
            <a:spLocks noChangeArrowheads="1"/>
          </p:cNvSpPr>
          <p:nvPr/>
        </p:nvSpPr>
        <p:spPr bwMode="auto">
          <a:xfrm>
            <a:off x="65039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5141" name="Rectangle 28">
            <a:extLst>
              <a:ext uri="{FF2B5EF4-FFF2-40B4-BE49-F238E27FC236}">
                <a16:creationId xmlns:a16="http://schemas.microsoft.com/office/drawing/2014/main" id="{4DDE1AE1-8200-4AF0-94FA-683F75440C7C}"/>
              </a:ext>
            </a:extLst>
          </p:cNvPr>
          <p:cNvSpPr>
            <a:spLocks noChangeArrowheads="1"/>
          </p:cNvSpPr>
          <p:nvPr/>
        </p:nvSpPr>
        <p:spPr bwMode="auto">
          <a:xfrm>
            <a:off x="5243513"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5142" name="Rectangle 29">
            <a:extLst>
              <a:ext uri="{FF2B5EF4-FFF2-40B4-BE49-F238E27FC236}">
                <a16:creationId xmlns:a16="http://schemas.microsoft.com/office/drawing/2014/main" id="{43F55509-7A17-4705-A256-BDC798D6426B}"/>
              </a:ext>
            </a:extLst>
          </p:cNvPr>
          <p:cNvSpPr>
            <a:spLocks noChangeArrowheads="1"/>
          </p:cNvSpPr>
          <p:nvPr/>
        </p:nvSpPr>
        <p:spPr bwMode="auto">
          <a:xfrm>
            <a:off x="397668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5143" name="Rectangle 30">
            <a:extLst>
              <a:ext uri="{FF2B5EF4-FFF2-40B4-BE49-F238E27FC236}">
                <a16:creationId xmlns:a16="http://schemas.microsoft.com/office/drawing/2014/main" id="{67C1189C-E49C-4DFA-A2E7-592FB11F951A}"/>
              </a:ext>
            </a:extLst>
          </p:cNvPr>
          <p:cNvSpPr>
            <a:spLocks noChangeArrowheads="1"/>
          </p:cNvSpPr>
          <p:nvPr/>
        </p:nvSpPr>
        <p:spPr bwMode="auto">
          <a:xfrm>
            <a:off x="2714625" y="3067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5144" name="Rectangle 32">
            <a:extLst>
              <a:ext uri="{FF2B5EF4-FFF2-40B4-BE49-F238E27FC236}">
                <a16:creationId xmlns:a16="http://schemas.microsoft.com/office/drawing/2014/main" id="{6E2CC859-3CEA-47DD-A348-E88FB4705B47}"/>
              </a:ext>
            </a:extLst>
          </p:cNvPr>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5145" name="Rectangle 33">
            <a:extLst>
              <a:ext uri="{FF2B5EF4-FFF2-40B4-BE49-F238E27FC236}">
                <a16:creationId xmlns:a16="http://schemas.microsoft.com/office/drawing/2014/main" id="{E39A51F0-BE1B-4663-8470-85DA50E700D4}"/>
              </a:ext>
            </a:extLst>
          </p:cNvPr>
          <p:cNvSpPr>
            <a:spLocks noChangeArrowheads="1"/>
          </p:cNvSpPr>
          <p:nvPr/>
        </p:nvSpPr>
        <p:spPr bwMode="auto">
          <a:xfrm>
            <a:off x="77612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5146" name="Rectangle 34">
            <a:extLst>
              <a:ext uri="{FF2B5EF4-FFF2-40B4-BE49-F238E27FC236}">
                <a16:creationId xmlns:a16="http://schemas.microsoft.com/office/drawing/2014/main" id="{C1656F0C-DFD0-4839-AFDF-C77AC53177FB}"/>
              </a:ext>
            </a:extLst>
          </p:cNvPr>
          <p:cNvSpPr>
            <a:spLocks noChangeArrowheads="1"/>
          </p:cNvSpPr>
          <p:nvPr/>
        </p:nvSpPr>
        <p:spPr bwMode="auto">
          <a:xfrm>
            <a:off x="65039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5147" name="Rectangle 35">
            <a:extLst>
              <a:ext uri="{FF2B5EF4-FFF2-40B4-BE49-F238E27FC236}">
                <a16:creationId xmlns:a16="http://schemas.microsoft.com/office/drawing/2014/main" id="{4F66F1FE-614E-400E-84A3-A202854D4AA5}"/>
              </a:ext>
            </a:extLst>
          </p:cNvPr>
          <p:cNvSpPr>
            <a:spLocks noChangeArrowheads="1"/>
          </p:cNvSpPr>
          <p:nvPr/>
        </p:nvSpPr>
        <p:spPr bwMode="auto">
          <a:xfrm>
            <a:off x="5243513"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5148" name="Rectangle 36">
            <a:extLst>
              <a:ext uri="{FF2B5EF4-FFF2-40B4-BE49-F238E27FC236}">
                <a16:creationId xmlns:a16="http://schemas.microsoft.com/office/drawing/2014/main" id="{3598E997-20A3-4AAE-9B2E-5DF5FF84E626}"/>
              </a:ext>
            </a:extLst>
          </p:cNvPr>
          <p:cNvSpPr>
            <a:spLocks noChangeArrowheads="1"/>
          </p:cNvSpPr>
          <p:nvPr/>
        </p:nvSpPr>
        <p:spPr bwMode="auto">
          <a:xfrm>
            <a:off x="397668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5149" name="Rectangle 37">
            <a:extLst>
              <a:ext uri="{FF2B5EF4-FFF2-40B4-BE49-F238E27FC236}">
                <a16:creationId xmlns:a16="http://schemas.microsoft.com/office/drawing/2014/main" id="{4D04529B-B516-4218-9F44-317BC3AE89C4}"/>
              </a:ext>
            </a:extLst>
          </p:cNvPr>
          <p:cNvSpPr>
            <a:spLocks noChangeArrowheads="1"/>
          </p:cNvSpPr>
          <p:nvPr/>
        </p:nvSpPr>
        <p:spPr bwMode="auto">
          <a:xfrm>
            <a:off x="2714625" y="2239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5150" name="Rectangle 39">
            <a:extLst>
              <a:ext uri="{FF2B5EF4-FFF2-40B4-BE49-F238E27FC236}">
                <a16:creationId xmlns:a16="http://schemas.microsoft.com/office/drawing/2014/main" id="{BC95E772-9E3F-4A0F-869E-49B0B00DC0E3}"/>
              </a:ext>
            </a:extLst>
          </p:cNvPr>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5151" name="Rectangle 40">
            <a:extLst>
              <a:ext uri="{FF2B5EF4-FFF2-40B4-BE49-F238E27FC236}">
                <a16:creationId xmlns:a16="http://schemas.microsoft.com/office/drawing/2014/main" id="{00110207-A164-437E-A935-D0CF5D5B4BA9}"/>
              </a:ext>
            </a:extLst>
          </p:cNvPr>
          <p:cNvSpPr>
            <a:spLocks noChangeArrowheads="1"/>
          </p:cNvSpPr>
          <p:nvPr/>
        </p:nvSpPr>
        <p:spPr bwMode="auto">
          <a:xfrm>
            <a:off x="77612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5152" name="Rectangle 41">
            <a:extLst>
              <a:ext uri="{FF2B5EF4-FFF2-40B4-BE49-F238E27FC236}">
                <a16:creationId xmlns:a16="http://schemas.microsoft.com/office/drawing/2014/main" id="{EC687A89-5551-47B1-8C64-D993F205B034}"/>
              </a:ext>
            </a:extLst>
          </p:cNvPr>
          <p:cNvSpPr>
            <a:spLocks noChangeArrowheads="1"/>
          </p:cNvSpPr>
          <p:nvPr/>
        </p:nvSpPr>
        <p:spPr bwMode="auto">
          <a:xfrm>
            <a:off x="65039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5153" name="Rectangle 42">
            <a:extLst>
              <a:ext uri="{FF2B5EF4-FFF2-40B4-BE49-F238E27FC236}">
                <a16:creationId xmlns:a16="http://schemas.microsoft.com/office/drawing/2014/main" id="{D2F56232-C037-4EE0-B957-63523D58523B}"/>
              </a:ext>
            </a:extLst>
          </p:cNvPr>
          <p:cNvSpPr>
            <a:spLocks noChangeArrowheads="1"/>
          </p:cNvSpPr>
          <p:nvPr/>
        </p:nvSpPr>
        <p:spPr bwMode="auto">
          <a:xfrm>
            <a:off x="397668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5154" name="Rectangle 43">
            <a:extLst>
              <a:ext uri="{FF2B5EF4-FFF2-40B4-BE49-F238E27FC236}">
                <a16:creationId xmlns:a16="http://schemas.microsoft.com/office/drawing/2014/main" id="{40B65F0F-3504-4CB7-9905-C8B6FFDF300C}"/>
              </a:ext>
            </a:extLst>
          </p:cNvPr>
          <p:cNvSpPr>
            <a:spLocks noChangeArrowheads="1"/>
          </p:cNvSpPr>
          <p:nvPr/>
        </p:nvSpPr>
        <p:spPr bwMode="auto">
          <a:xfrm>
            <a:off x="2714625" y="1412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5155" name="Rectangle 44">
            <a:extLst>
              <a:ext uri="{FF2B5EF4-FFF2-40B4-BE49-F238E27FC236}">
                <a16:creationId xmlns:a16="http://schemas.microsoft.com/office/drawing/2014/main" id="{D611F911-FAFA-4230-8AB0-C71190CD24FD}"/>
              </a:ext>
            </a:extLst>
          </p:cNvPr>
          <p:cNvSpPr>
            <a:spLocks noChangeArrowheads="1"/>
          </p:cNvSpPr>
          <p:nvPr/>
        </p:nvSpPr>
        <p:spPr bwMode="auto">
          <a:xfrm>
            <a:off x="1455738"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5156" name="Rectangle 17">
            <a:extLst>
              <a:ext uri="{FF2B5EF4-FFF2-40B4-BE49-F238E27FC236}">
                <a16:creationId xmlns:a16="http://schemas.microsoft.com/office/drawing/2014/main" id="{58A5DE72-853A-45BD-A6F8-D5B4DBB81525}"/>
              </a:ext>
            </a:extLst>
          </p:cNvPr>
          <p:cNvSpPr>
            <a:spLocks noChangeArrowheads="1"/>
          </p:cNvSpPr>
          <p:nvPr/>
        </p:nvSpPr>
        <p:spPr bwMode="auto">
          <a:xfrm>
            <a:off x="145573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5157" name="Rectangle 24">
            <a:extLst>
              <a:ext uri="{FF2B5EF4-FFF2-40B4-BE49-F238E27FC236}">
                <a16:creationId xmlns:a16="http://schemas.microsoft.com/office/drawing/2014/main" id="{C04954D3-E4C2-4214-AD47-15DE1819519D}"/>
              </a:ext>
            </a:extLst>
          </p:cNvPr>
          <p:cNvSpPr>
            <a:spLocks noChangeArrowheads="1"/>
          </p:cNvSpPr>
          <p:nvPr/>
        </p:nvSpPr>
        <p:spPr bwMode="auto">
          <a:xfrm>
            <a:off x="1455738"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5158" name="Rectangle 31">
            <a:extLst>
              <a:ext uri="{FF2B5EF4-FFF2-40B4-BE49-F238E27FC236}">
                <a16:creationId xmlns:a16="http://schemas.microsoft.com/office/drawing/2014/main" id="{C845633C-4A67-44E8-AC97-F253518A6D44}"/>
              </a:ext>
            </a:extLst>
          </p:cNvPr>
          <p:cNvSpPr>
            <a:spLocks noChangeArrowheads="1"/>
          </p:cNvSpPr>
          <p:nvPr/>
        </p:nvSpPr>
        <p:spPr bwMode="auto">
          <a:xfrm>
            <a:off x="1455738"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5159" name="Rectangle 38">
            <a:extLst>
              <a:ext uri="{FF2B5EF4-FFF2-40B4-BE49-F238E27FC236}">
                <a16:creationId xmlns:a16="http://schemas.microsoft.com/office/drawing/2014/main" id="{BEEC619C-EA42-4D96-BDD2-BE54D9CA6E98}"/>
              </a:ext>
            </a:extLst>
          </p:cNvPr>
          <p:cNvSpPr>
            <a:spLocks noChangeArrowheads="1"/>
          </p:cNvSpPr>
          <p:nvPr/>
        </p:nvSpPr>
        <p:spPr bwMode="auto">
          <a:xfrm>
            <a:off x="1455738"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5160" name="Rectangle 45">
            <a:extLst>
              <a:ext uri="{FF2B5EF4-FFF2-40B4-BE49-F238E27FC236}">
                <a16:creationId xmlns:a16="http://schemas.microsoft.com/office/drawing/2014/main" id="{6CF63EFE-6965-4339-8360-AD3459D42B9E}"/>
              </a:ext>
            </a:extLst>
          </p:cNvPr>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5161" name="Rectangle 13">
            <a:extLst>
              <a:ext uri="{FF2B5EF4-FFF2-40B4-BE49-F238E27FC236}">
                <a16:creationId xmlns:a16="http://schemas.microsoft.com/office/drawing/2014/main" id="{ED0D0909-2DC4-4C11-9206-84284508DBA4}"/>
              </a:ext>
            </a:extLst>
          </p:cNvPr>
          <p:cNvSpPr>
            <a:spLocks noChangeArrowheads="1"/>
          </p:cNvSpPr>
          <p:nvPr/>
        </p:nvSpPr>
        <p:spPr bwMode="auto">
          <a:xfrm>
            <a:off x="5237163" y="4721225"/>
            <a:ext cx="12715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5162" name="Rectangle 15">
            <a:extLst>
              <a:ext uri="{FF2B5EF4-FFF2-40B4-BE49-F238E27FC236}">
                <a16:creationId xmlns:a16="http://schemas.microsoft.com/office/drawing/2014/main" id="{976B4B9E-7D83-463E-9A2E-77A57F967CCF}"/>
              </a:ext>
            </a:extLst>
          </p:cNvPr>
          <p:cNvSpPr>
            <a:spLocks noChangeArrowheads="1"/>
          </p:cNvSpPr>
          <p:nvPr/>
        </p:nvSpPr>
        <p:spPr bwMode="auto">
          <a:xfrm>
            <a:off x="397668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5163" name="Rectangle 46">
            <a:extLst>
              <a:ext uri="{FF2B5EF4-FFF2-40B4-BE49-F238E27FC236}">
                <a16:creationId xmlns:a16="http://schemas.microsoft.com/office/drawing/2014/main" id="{8FFA1914-AC00-4031-81AB-06C92C581432}"/>
              </a:ext>
            </a:extLst>
          </p:cNvPr>
          <p:cNvSpPr>
            <a:spLocks noChangeArrowheads="1"/>
          </p:cNvSpPr>
          <p:nvPr/>
        </p:nvSpPr>
        <p:spPr bwMode="auto">
          <a:xfrm>
            <a:off x="776128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5164" name="Rectangle 47">
            <a:extLst>
              <a:ext uri="{FF2B5EF4-FFF2-40B4-BE49-F238E27FC236}">
                <a16:creationId xmlns:a16="http://schemas.microsoft.com/office/drawing/2014/main" id="{CCC25382-8B22-4CC0-8548-39C631EDD027}"/>
              </a:ext>
            </a:extLst>
          </p:cNvPr>
          <p:cNvSpPr>
            <a:spLocks noChangeArrowheads="1"/>
          </p:cNvSpPr>
          <p:nvPr/>
        </p:nvSpPr>
        <p:spPr bwMode="auto">
          <a:xfrm>
            <a:off x="6503988"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B4149A9-846B-4C53-A4A5-328FB37C97F4}"/>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
            <a:extLst>
              <a:ext uri="{FF2B5EF4-FFF2-40B4-BE49-F238E27FC236}">
                <a16:creationId xmlns:a16="http://schemas.microsoft.com/office/drawing/2014/main" id="{F69D05D1-7E16-4343-A5F2-7FB0D0C2C391}"/>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4">
            <a:extLst>
              <a:ext uri="{FF2B5EF4-FFF2-40B4-BE49-F238E27FC236}">
                <a16:creationId xmlns:a16="http://schemas.microsoft.com/office/drawing/2014/main" id="{7B1DB87C-84D3-456C-B97F-A993C8BB1EED}"/>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5">
            <a:extLst>
              <a:ext uri="{FF2B5EF4-FFF2-40B4-BE49-F238E27FC236}">
                <a16:creationId xmlns:a16="http://schemas.microsoft.com/office/drawing/2014/main" id="{802FE2CF-3921-4CCF-84EC-00F18D7C2F16}"/>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6">
            <a:extLst>
              <a:ext uri="{FF2B5EF4-FFF2-40B4-BE49-F238E27FC236}">
                <a16:creationId xmlns:a16="http://schemas.microsoft.com/office/drawing/2014/main" id="{BF67B737-9457-493A-A2DA-17E01E532860}"/>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7">
            <a:extLst>
              <a:ext uri="{FF2B5EF4-FFF2-40B4-BE49-F238E27FC236}">
                <a16:creationId xmlns:a16="http://schemas.microsoft.com/office/drawing/2014/main" id="{28276426-2074-4B3F-849D-3789808195E9}"/>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8">
            <a:extLst>
              <a:ext uri="{FF2B5EF4-FFF2-40B4-BE49-F238E27FC236}">
                <a16:creationId xmlns:a16="http://schemas.microsoft.com/office/drawing/2014/main" id="{B3D78472-7859-42EB-961A-B9A4AE078B33}"/>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9">
            <a:extLst>
              <a:ext uri="{FF2B5EF4-FFF2-40B4-BE49-F238E27FC236}">
                <a16:creationId xmlns:a16="http://schemas.microsoft.com/office/drawing/2014/main" id="{BAC1025D-6F7B-4072-B17A-E6B4A2B5D735}"/>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February 2024</a:t>
            </a:r>
          </a:p>
        </p:txBody>
      </p:sp>
      <p:sp>
        <p:nvSpPr>
          <p:cNvPr id="7178" name="Rectangle 102">
            <a:extLst>
              <a:ext uri="{FF2B5EF4-FFF2-40B4-BE49-F238E27FC236}">
                <a16:creationId xmlns:a16="http://schemas.microsoft.com/office/drawing/2014/main" id="{3AD4F5CC-4ADF-4AE5-A3D8-95BF97E1415E}"/>
              </a:ext>
            </a:extLst>
          </p:cNvPr>
          <p:cNvSpPr>
            <a:spLocks noChangeArrowheads="1"/>
          </p:cNvSpPr>
          <p:nvPr/>
        </p:nvSpPr>
        <p:spPr bwMode="auto">
          <a:xfrm>
            <a:off x="2711450" y="4716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7179" name="Rectangle 101">
            <a:extLst>
              <a:ext uri="{FF2B5EF4-FFF2-40B4-BE49-F238E27FC236}">
                <a16:creationId xmlns:a16="http://schemas.microsoft.com/office/drawing/2014/main" id="{38D01D44-B49F-4766-891E-C86369684E25}"/>
              </a:ext>
            </a:extLst>
          </p:cNvPr>
          <p:cNvSpPr>
            <a:spLocks noChangeArrowheads="1"/>
          </p:cNvSpPr>
          <p:nvPr/>
        </p:nvSpPr>
        <p:spPr bwMode="auto">
          <a:xfrm>
            <a:off x="1452563" y="4716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7180" name="Rectangle 100">
            <a:extLst>
              <a:ext uri="{FF2B5EF4-FFF2-40B4-BE49-F238E27FC236}">
                <a16:creationId xmlns:a16="http://schemas.microsoft.com/office/drawing/2014/main" id="{19A4C3A4-D6B8-4852-BB05-44417BA4D228}"/>
              </a:ext>
            </a:extLst>
          </p:cNvPr>
          <p:cNvSpPr>
            <a:spLocks noChangeArrowheads="1"/>
          </p:cNvSpPr>
          <p:nvPr/>
        </p:nvSpPr>
        <p:spPr bwMode="auto">
          <a:xfrm>
            <a:off x="188913" y="47212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7181" name="Rectangle 99">
            <a:extLst>
              <a:ext uri="{FF2B5EF4-FFF2-40B4-BE49-F238E27FC236}">
                <a16:creationId xmlns:a16="http://schemas.microsoft.com/office/drawing/2014/main" id="{3BC8052C-4137-43B0-9182-2903C029983D}"/>
              </a:ext>
            </a:extLst>
          </p:cNvPr>
          <p:cNvSpPr>
            <a:spLocks noChangeArrowheads="1"/>
          </p:cNvSpPr>
          <p:nvPr/>
        </p:nvSpPr>
        <p:spPr bwMode="auto">
          <a:xfrm>
            <a:off x="7747000"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7182" name="Rectangle 98">
            <a:extLst>
              <a:ext uri="{FF2B5EF4-FFF2-40B4-BE49-F238E27FC236}">
                <a16:creationId xmlns:a16="http://schemas.microsoft.com/office/drawing/2014/main" id="{7EF62CFB-D9B0-4E41-87F3-900444635B2F}"/>
              </a:ext>
            </a:extLst>
          </p:cNvPr>
          <p:cNvSpPr>
            <a:spLocks noChangeArrowheads="1"/>
          </p:cNvSpPr>
          <p:nvPr/>
        </p:nvSpPr>
        <p:spPr bwMode="auto">
          <a:xfrm>
            <a:off x="6488113"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7183" name="Rectangle 97">
            <a:extLst>
              <a:ext uri="{FF2B5EF4-FFF2-40B4-BE49-F238E27FC236}">
                <a16:creationId xmlns:a16="http://schemas.microsoft.com/office/drawing/2014/main" id="{3A6A3A60-2EC2-42FE-B464-2C09771D052E}"/>
              </a:ext>
            </a:extLst>
          </p:cNvPr>
          <p:cNvSpPr>
            <a:spLocks noChangeArrowheads="1"/>
          </p:cNvSpPr>
          <p:nvPr/>
        </p:nvSpPr>
        <p:spPr bwMode="auto">
          <a:xfrm>
            <a:off x="5224463"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7184" name="Rectangle 96">
            <a:extLst>
              <a:ext uri="{FF2B5EF4-FFF2-40B4-BE49-F238E27FC236}">
                <a16:creationId xmlns:a16="http://schemas.microsoft.com/office/drawing/2014/main" id="{08C917B7-BF6E-4021-A8E1-CF2EAAD5E606}"/>
              </a:ext>
            </a:extLst>
          </p:cNvPr>
          <p:cNvSpPr>
            <a:spLocks noChangeArrowheads="1"/>
          </p:cNvSpPr>
          <p:nvPr/>
        </p:nvSpPr>
        <p:spPr bwMode="auto">
          <a:xfrm>
            <a:off x="3970338"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7185" name="Rectangle 95">
            <a:extLst>
              <a:ext uri="{FF2B5EF4-FFF2-40B4-BE49-F238E27FC236}">
                <a16:creationId xmlns:a16="http://schemas.microsoft.com/office/drawing/2014/main" id="{45883A2F-199A-4A22-A94E-12A6717BFFFC}"/>
              </a:ext>
            </a:extLst>
          </p:cNvPr>
          <p:cNvSpPr>
            <a:spLocks noChangeArrowheads="1"/>
          </p:cNvSpPr>
          <p:nvPr/>
        </p:nvSpPr>
        <p:spPr bwMode="auto">
          <a:xfrm>
            <a:off x="2711450"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7186" name="Rectangle 94">
            <a:extLst>
              <a:ext uri="{FF2B5EF4-FFF2-40B4-BE49-F238E27FC236}">
                <a16:creationId xmlns:a16="http://schemas.microsoft.com/office/drawing/2014/main" id="{8A2890E1-AF53-4CB4-94C7-21791F9D901C}"/>
              </a:ext>
            </a:extLst>
          </p:cNvPr>
          <p:cNvSpPr>
            <a:spLocks noChangeArrowheads="1"/>
          </p:cNvSpPr>
          <p:nvPr/>
        </p:nvSpPr>
        <p:spPr bwMode="auto">
          <a:xfrm>
            <a:off x="1452563"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7187" name="Rectangle 93">
            <a:extLst>
              <a:ext uri="{FF2B5EF4-FFF2-40B4-BE49-F238E27FC236}">
                <a16:creationId xmlns:a16="http://schemas.microsoft.com/office/drawing/2014/main" id="{2EDFCE2C-AB53-4C33-865D-2499B11BA107}"/>
              </a:ext>
            </a:extLst>
          </p:cNvPr>
          <p:cNvSpPr>
            <a:spLocks noChangeArrowheads="1"/>
          </p:cNvSpPr>
          <p:nvPr/>
        </p:nvSpPr>
        <p:spPr bwMode="auto">
          <a:xfrm>
            <a:off x="188913" y="3894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7188" name="Rectangle 92">
            <a:extLst>
              <a:ext uri="{FF2B5EF4-FFF2-40B4-BE49-F238E27FC236}">
                <a16:creationId xmlns:a16="http://schemas.microsoft.com/office/drawing/2014/main" id="{695A033E-962A-426F-A0B7-AB7AECBE40B2}"/>
              </a:ext>
            </a:extLst>
          </p:cNvPr>
          <p:cNvSpPr>
            <a:spLocks noChangeArrowheads="1"/>
          </p:cNvSpPr>
          <p:nvPr/>
        </p:nvSpPr>
        <p:spPr bwMode="auto">
          <a:xfrm>
            <a:off x="7747000"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7189" name="Rectangle 91">
            <a:extLst>
              <a:ext uri="{FF2B5EF4-FFF2-40B4-BE49-F238E27FC236}">
                <a16:creationId xmlns:a16="http://schemas.microsoft.com/office/drawing/2014/main" id="{7F0E9F1F-FCCA-4381-9AED-BD4CA11A401E}"/>
              </a:ext>
            </a:extLst>
          </p:cNvPr>
          <p:cNvSpPr>
            <a:spLocks noChangeArrowheads="1"/>
          </p:cNvSpPr>
          <p:nvPr/>
        </p:nvSpPr>
        <p:spPr bwMode="auto">
          <a:xfrm>
            <a:off x="6488113"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7190" name="Rectangle 90">
            <a:extLst>
              <a:ext uri="{FF2B5EF4-FFF2-40B4-BE49-F238E27FC236}">
                <a16:creationId xmlns:a16="http://schemas.microsoft.com/office/drawing/2014/main" id="{3EEFEA41-1B12-4925-ACC5-7EE107AFFE23}"/>
              </a:ext>
            </a:extLst>
          </p:cNvPr>
          <p:cNvSpPr>
            <a:spLocks noChangeArrowheads="1"/>
          </p:cNvSpPr>
          <p:nvPr/>
        </p:nvSpPr>
        <p:spPr bwMode="auto">
          <a:xfrm>
            <a:off x="5224463"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7191" name="Rectangle 89">
            <a:extLst>
              <a:ext uri="{FF2B5EF4-FFF2-40B4-BE49-F238E27FC236}">
                <a16:creationId xmlns:a16="http://schemas.microsoft.com/office/drawing/2014/main" id="{E149C7AF-60BB-44DD-AABC-CE0D8D0C3B94}"/>
              </a:ext>
            </a:extLst>
          </p:cNvPr>
          <p:cNvSpPr>
            <a:spLocks noChangeArrowheads="1"/>
          </p:cNvSpPr>
          <p:nvPr/>
        </p:nvSpPr>
        <p:spPr bwMode="auto">
          <a:xfrm>
            <a:off x="3970338"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7192" name="Rectangle 88">
            <a:extLst>
              <a:ext uri="{FF2B5EF4-FFF2-40B4-BE49-F238E27FC236}">
                <a16:creationId xmlns:a16="http://schemas.microsoft.com/office/drawing/2014/main" id="{B13DFF74-64A8-48F3-A27D-56B942882E0E}"/>
              </a:ext>
            </a:extLst>
          </p:cNvPr>
          <p:cNvSpPr>
            <a:spLocks noChangeArrowheads="1"/>
          </p:cNvSpPr>
          <p:nvPr/>
        </p:nvSpPr>
        <p:spPr bwMode="auto">
          <a:xfrm>
            <a:off x="2711450"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7193" name="Rectangle 87">
            <a:extLst>
              <a:ext uri="{FF2B5EF4-FFF2-40B4-BE49-F238E27FC236}">
                <a16:creationId xmlns:a16="http://schemas.microsoft.com/office/drawing/2014/main" id="{B71F4579-2AEE-42DE-BC3A-767C4F82B2E5}"/>
              </a:ext>
            </a:extLst>
          </p:cNvPr>
          <p:cNvSpPr>
            <a:spLocks noChangeArrowheads="1"/>
          </p:cNvSpPr>
          <p:nvPr/>
        </p:nvSpPr>
        <p:spPr bwMode="auto">
          <a:xfrm>
            <a:off x="1452563"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7194" name="Rectangle 86">
            <a:extLst>
              <a:ext uri="{FF2B5EF4-FFF2-40B4-BE49-F238E27FC236}">
                <a16:creationId xmlns:a16="http://schemas.microsoft.com/office/drawing/2014/main" id="{48466372-9790-45F5-930E-75B5051F4F62}"/>
              </a:ext>
            </a:extLst>
          </p:cNvPr>
          <p:cNvSpPr>
            <a:spLocks noChangeArrowheads="1"/>
          </p:cNvSpPr>
          <p:nvPr/>
        </p:nvSpPr>
        <p:spPr bwMode="auto">
          <a:xfrm>
            <a:off x="188913" y="3067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7195" name="Rectangle 85">
            <a:extLst>
              <a:ext uri="{FF2B5EF4-FFF2-40B4-BE49-F238E27FC236}">
                <a16:creationId xmlns:a16="http://schemas.microsoft.com/office/drawing/2014/main" id="{1DA880B4-9C73-492F-81B7-B4E1CD224898}"/>
              </a:ext>
            </a:extLst>
          </p:cNvPr>
          <p:cNvSpPr>
            <a:spLocks noChangeArrowheads="1"/>
          </p:cNvSpPr>
          <p:nvPr/>
        </p:nvSpPr>
        <p:spPr bwMode="auto">
          <a:xfrm>
            <a:off x="7747000" y="2235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7196" name="Rectangle 84">
            <a:extLst>
              <a:ext uri="{FF2B5EF4-FFF2-40B4-BE49-F238E27FC236}">
                <a16:creationId xmlns:a16="http://schemas.microsoft.com/office/drawing/2014/main" id="{CF374658-5AE2-46D9-A227-FD8A75A2FFF3}"/>
              </a:ext>
            </a:extLst>
          </p:cNvPr>
          <p:cNvSpPr>
            <a:spLocks noChangeArrowheads="1"/>
          </p:cNvSpPr>
          <p:nvPr/>
        </p:nvSpPr>
        <p:spPr bwMode="auto">
          <a:xfrm>
            <a:off x="6488113"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7197" name="Rectangle 83">
            <a:extLst>
              <a:ext uri="{FF2B5EF4-FFF2-40B4-BE49-F238E27FC236}">
                <a16:creationId xmlns:a16="http://schemas.microsoft.com/office/drawing/2014/main" id="{3E7C8509-564A-4362-ADEB-65CAFAA41AE9}"/>
              </a:ext>
            </a:extLst>
          </p:cNvPr>
          <p:cNvSpPr>
            <a:spLocks noChangeArrowheads="1"/>
          </p:cNvSpPr>
          <p:nvPr/>
        </p:nvSpPr>
        <p:spPr bwMode="auto">
          <a:xfrm>
            <a:off x="5224463"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7198" name="Rectangle 82">
            <a:extLst>
              <a:ext uri="{FF2B5EF4-FFF2-40B4-BE49-F238E27FC236}">
                <a16:creationId xmlns:a16="http://schemas.microsoft.com/office/drawing/2014/main" id="{0C1D3C39-28FA-48B8-9721-26CB255CCA61}"/>
              </a:ext>
            </a:extLst>
          </p:cNvPr>
          <p:cNvSpPr>
            <a:spLocks noChangeArrowheads="1"/>
          </p:cNvSpPr>
          <p:nvPr/>
        </p:nvSpPr>
        <p:spPr bwMode="auto">
          <a:xfrm>
            <a:off x="3970338"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7199" name="Rectangle 81">
            <a:extLst>
              <a:ext uri="{FF2B5EF4-FFF2-40B4-BE49-F238E27FC236}">
                <a16:creationId xmlns:a16="http://schemas.microsoft.com/office/drawing/2014/main" id="{60C06C3E-D560-4F22-B033-D2596F6E2887}"/>
              </a:ext>
            </a:extLst>
          </p:cNvPr>
          <p:cNvSpPr>
            <a:spLocks noChangeArrowheads="1"/>
          </p:cNvSpPr>
          <p:nvPr/>
        </p:nvSpPr>
        <p:spPr bwMode="auto">
          <a:xfrm>
            <a:off x="2711450" y="2235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7200" name="Rectangle 80">
            <a:extLst>
              <a:ext uri="{FF2B5EF4-FFF2-40B4-BE49-F238E27FC236}">
                <a16:creationId xmlns:a16="http://schemas.microsoft.com/office/drawing/2014/main" id="{0503386E-0AFE-4042-8BE6-01131FC97190}"/>
              </a:ext>
            </a:extLst>
          </p:cNvPr>
          <p:cNvSpPr>
            <a:spLocks noChangeArrowheads="1"/>
          </p:cNvSpPr>
          <p:nvPr/>
        </p:nvSpPr>
        <p:spPr bwMode="auto">
          <a:xfrm>
            <a:off x="1452563" y="2235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7201" name="Rectangle 79">
            <a:extLst>
              <a:ext uri="{FF2B5EF4-FFF2-40B4-BE49-F238E27FC236}">
                <a16:creationId xmlns:a16="http://schemas.microsoft.com/office/drawing/2014/main" id="{5FE82DFA-9AC2-4630-BC3D-18D55A21ABCE}"/>
              </a:ext>
            </a:extLst>
          </p:cNvPr>
          <p:cNvSpPr>
            <a:spLocks noChangeArrowheads="1"/>
          </p:cNvSpPr>
          <p:nvPr/>
        </p:nvSpPr>
        <p:spPr bwMode="auto">
          <a:xfrm>
            <a:off x="188913" y="2239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7202" name="Rectangle 78">
            <a:extLst>
              <a:ext uri="{FF2B5EF4-FFF2-40B4-BE49-F238E27FC236}">
                <a16:creationId xmlns:a16="http://schemas.microsoft.com/office/drawing/2014/main" id="{704D51B6-19C3-439F-B5FB-B21B06E65E11}"/>
              </a:ext>
            </a:extLst>
          </p:cNvPr>
          <p:cNvSpPr>
            <a:spLocks noChangeArrowheads="1"/>
          </p:cNvSpPr>
          <p:nvPr/>
        </p:nvSpPr>
        <p:spPr bwMode="auto">
          <a:xfrm>
            <a:off x="774700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7203" name="Rectangle 77">
            <a:extLst>
              <a:ext uri="{FF2B5EF4-FFF2-40B4-BE49-F238E27FC236}">
                <a16:creationId xmlns:a16="http://schemas.microsoft.com/office/drawing/2014/main" id="{E0314137-466E-44FC-88BA-739023218509}"/>
              </a:ext>
            </a:extLst>
          </p:cNvPr>
          <p:cNvSpPr>
            <a:spLocks noChangeArrowheads="1"/>
          </p:cNvSpPr>
          <p:nvPr/>
        </p:nvSpPr>
        <p:spPr bwMode="auto">
          <a:xfrm>
            <a:off x="6488113"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7204" name="Rectangle 76">
            <a:extLst>
              <a:ext uri="{FF2B5EF4-FFF2-40B4-BE49-F238E27FC236}">
                <a16:creationId xmlns:a16="http://schemas.microsoft.com/office/drawing/2014/main" id="{EBCF3D80-F191-47D2-88A8-1484C4EA6455}"/>
              </a:ext>
            </a:extLst>
          </p:cNvPr>
          <p:cNvSpPr>
            <a:spLocks noChangeArrowheads="1"/>
          </p:cNvSpPr>
          <p:nvPr/>
        </p:nvSpPr>
        <p:spPr bwMode="auto">
          <a:xfrm>
            <a:off x="5224463"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7205" name="Rectangle 75">
            <a:extLst>
              <a:ext uri="{FF2B5EF4-FFF2-40B4-BE49-F238E27FC236}">
                <a16:creationId xmlns:a16="http://schemas.microsoft.com/office/drawing/2014/main" id="{CFB69242-46DD-479E-90FD-73CE3340E09A}"/>
              </a:ext>
            </a:extLst>
          </p:cNvPr>
          <p:cNvSpPr>
            <a:spLocks noChangeArrowheads="1"/>
          </p:cNvSpPr>
          <p:nvPr/>
        </p:nvSpPr>
        <p:spPr bwMode="auto">
          <a:xfrm>
            <a:off x="3970338" y="1408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7206" name="Rectangle 13">
            <a:extLst>
              <a:ext uri="{FF2B5EF4-FFF2-40B4-BE49-F238E27FC236}">
                <a16:creationId xmlns:a16="http://schemas.microsoft.com/office/drawing/2014/main" id="{B4865DEC-E1CE-403F-8F36-02554C7BCB4E}"/>
              </a:ext>
            </a:extLst>
          </p:cNvPr>
          <p:cNvSpPr>
            <a:spLocks noChangeArrowheads="1"/>
          </p:cNvSpPr>
          <p:nvPr/>
        </p:nvSpPr>
        <p:spPr bwMode="auto">
          <a:xfrm>
            <a:off x="6497638" y="4713288"/>
            <a:ext cx="12715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7207" name="Rectangle 15">
            <a:extLst>
              <a:ext uri="{FF2B5EF4-FFF2-40B4-BE49-F238E27FC236}">
                <a16:creationId xmlns:a16="http://schemas.microsoft.com/office/drawing/2014/main" id="{99E933C1-0263-4478-89BF-6A14F33674A6}"/>
              </a:ext>
            </a:extLst>
          </p:cNvPr>
          <p:cNvSpPr>
            <a:spLocks noChangeArrowheads="1"/>
          </p:cNvSpPr>
          <p:nvPr/>
        </p:nvSpPr>
        <p:spPr bwMode="auto">
          <a:xfrm>
            <a:off x="5237163" y="4713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7208" name="Rectangle 46">
            <a:extLst>
              <a:ext uri="{FF2B5EF4-FFF2-40B4-BE49-F238E27FC236}">
                <a16:creationId xmlns:a16="http://schemas.microsoft.com/office/drawing/2014/main" id="{D7396332-4E05-4BF5-AE5B-9A92695FEF7E}"/>
              </a:ext>
            </a:extLst>
          </p:cNvPr>
          <p:cNvSpPr>
            <a:spLocks noChangeArrowheads="1"/>
          </p:cNvSpPr>
          <p:nvPr/>
        </p:nvSpPr>
        <p:spPr bwMode="auto">
          <a:xfrm>
            <a:off x="3975100" y="4713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7209" name="Rectangle 47">
            <a:extLst>
              <a:ext uri="{FF2B5EF4-FFF2-40B4-BE49-F238E27FC236}">
                <a16:creationId xmlns:a16="http://schemas.microsoft.com/office/drawing/2014/main" id="{AB42A420-E1AA-4424-B513-098761523FC1}"/>
              </a:ext>
            </a:extLst>
          </p:cNvPr>
          <p:cNvSpPr>
            <a:spLocks noChangeArrowheads="1"/>
          </p:cNvSpPr>
          <p:nvPr/>
        </p:nvSpPr>
        <p:spPr bwMode="auto">
          <a:xfrm>
            <a:off x="7769225" y="4713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7210" name="Rectangle 47">
            <a:extLst>
              <a:ext uri="{FF2B5EF4-FFF2-40B4-BE49-F238E27FC236}">
                <a16:creationId xmlns:a16="http://schemas.microsoft.com/office/drawing/2014/main" id="{DCAD20E5-7392-4E17-8AA8-17FFCA6D0EF1}"/>
              </a:ext>
            </a:extLst>
          </p:cNvPr>
          <p:cNvSpPr>
            <a:spLocks noChangeArrowheads="1"/>
          </p:cNvSpPr>
          <p:nvPr/>
        </p:nvSpPr>
        <p:spPr bwMode="auto">
          <a:xfrm>
            <a:off x="19685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7211" name="Rectangle 46">
            <a:extLst>
              <a:ext uri="{FF2B5EF4-FFF2-40B4-BE49-F238E27FC236}">
                <a16:creationId xmlns:a16="http://schemas.microsoft.com/office/drawing/2014/main" id="{7CE32F0A-9E7B-4031-B99D-A0B8D2C60BBE}"/>
              </a:ext>
            </a:extLst>
          </p:cNvPr>
          <p:cNvSpPr>
            <a:spLocks noChangeArrowheads="1"/>
          </p:cNvSpPr>
          <p:nvPr/>
        </p:nvSpPr>
        <p:spPr bwMode="auto">
          <a:xfrm>
            <a:off x="14541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7212" name="Rectangle 47">
            <a:extLst>
              <a:ext uri="{FF2B5EF4-FFF2-40B4-BE49-F238E27FC236}">
                <a16:creationId xmlns:a16="http://schemas.microsoft.com/office/drawing/2014/main" id="{73CB0A2A-B690-4B15-9608-D674AA386DBE}"/>
              </a:ext>
            </a:extLst>
          </p:cNvPr>
          <p:cNvSpPr>
            <a:spLocks noChangeArrowheads="1"/>
          </p:cNvSpPr>
          <p:nvPr/>
        </p:nvSpPr>
        <p:spPr bwMode="auto">
          <a:xfrm>
            <a:off x="2716213"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B788CF4-55FD-49B8-8FD9-5E8CDD7BE10A}"/>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
            <a:extLst>
              <a:ext uri="{FF2B5EF4-FFF2-40B4-BE49-F238E27FC236}">
                <a16:creationId xmlns:a16="http://schemas.microsoft.com/office/drawing/2014/main" id="{E6EEB487-B74C-4A73-A568-05FB3D46260A}"/>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4">
            <a:extLst>
              <a:ext uri="{FF2B5EF4-FFF2-40B4-BE49-F238E27FC236}">
                <a16:creationId xmlns:a16="http://schemas.microsoft.com/office/drawing/2014/main" id="{0C1C0835-29C1-44A2-BA57-828CFCD47B5E}"/>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5">
            <a:extLst>
              <a:ext uri="{FF2B5EF4-FFF2-40B4-BE49-F238E27FC236}">
                <a16:creationId xmlns:a16="http://schemas.microsoft.com/office/drawing/2014/main" id="{4BB200F0-6530-4E48-9173-875DBC30167B}"/>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6">
            <a:extLst>
              <a:ext uri="{FF2B5EF4-FFF2-40B4-BE49-F238E27FC236}">
                <a16:creationId xmlns:a16="http://schemas.microsoft.com/office/drawing/2014/main" id="{B75EAD63-395D-4ED0-82F5-24ADB3729269}"/>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7">
            <a:extLst>
              <a:ext uri="{FF2B5EF4-FFF2-40B4-BE49-F238E27FC236}">
                <a16:creationId xmlns:a16="http://schemas.microsoft.com/office/drawing/2014/main" id="{A27BE5BA-A5DA-49B2-83A0-07A5B641A212}"/>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8">
            <a:extLst>
              <a:ext uri="{FF2B5EF4-FFF2-40B4-BE49-F238E27FC236}">
                <a16:creationId xmlns:a16="http://schemas.microsoft.com/office/drawing/2014/main" id="{CA4AA6C0-7FCB-4594-A4B7-5016F88BCC84}"/>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9">
            <a:extLst>
              <a:ext uri="{FF2B5EF4-FFF2-40B4-BE49-F238E27FC236}">
                <a16:creationId xmlns:a16="http://schemas.microsoft.com/office/drawing/2014/main" id="{BFD7889F-9A9B-41F3-81CA-B8B25B0B891F}"/>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March 2024</a:t>
            </a:r>
          </a:p>
        </p:txBody>
      </p:sp>
      <p:sp>
        <p:nvSpPr>
          <p:cNvPr id="9226" name="Rectangle 112">
            <a:extLst>
              <a:ext uri="{FF2B5EF4-FFF2-40B4-BE49-F238E27FC236}">
                <a16:creationId xmlns:a16="http://schemas.microsoft.com/office/drawing/2014/main" id="{CE3E2EC9-3AE4-48E5-9B7C-1B507026768A}"/>
              </a:ext>
            </a:extLst>
          </p:cNvPr>
          <p:cNvSpPr>
            <a:spLocks noChangeArrowheads="1"/>
          </p:cNvSpPr>
          <p:nvPr/>
        </p:nvSpPr>
        <p:spPr bwMode="auto">
          <a:xfrm>
            <a:off x="7750175" y="4711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9227" name="Rectangle 111">
            <a:extLst>
              <a:ext uri="{FF2B5EF4-FFF2-40B4-BE49-F238E27FC236}">
                <a16:creationId xmlns:a16="http://schemas.microsoft.com/office/drawing/2014/main" id="{D49648B9-663C-4061-8E62-40F2CBA8EFD3}"/>
              </a:ext>
            </a:extLst>
          </p:cNvPr>
          <p:cNvSpPr>
            <a:spLocks noChangeArrowheads="1"/>
          </p:cNvSpPr>
          <p:nvPr/>
        </p:nvSpPr>
        <p:spPr bwMode="auto">
          <a:xfrm>
            <a:off x="6491288" y="4711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9228" name="Rectangle 110">
            <a:extLst>
              <a:ext uri="{FF2B5EF4-FFF2-40B4-BE49-F238E27FC236}">
                <a16:creationId xmlns:a16="http://schemas.microsoft.com/office/drawing/2014/main" id="{42DC2F41-689D-462E-A371-B49E30287B89}"/>
              </a:ext>
            </a:extLst>
          </p:cNvPr>
          <p:cNvSpPr>
            <a:spLocks noChangeArrowheads="1"/>
          </p:cNvSpPr>
          <p:nvPr/>
        </p:nvSpPr>
        <p:spPr bwMode="auto">
          <a:xfrm>
            <a:off x="5232400" y="4711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9229" name="Rectangle 109">
            <a:extLst>
              <a:ext uri="{FF2B5EF4-FFF2-40B4-BE49-F238E27FC236}">
                <a16:creationId xmlns:a16="http://schemas.microsoft.com/office/drawing/2014/main" id="{FA35298A-0B5E-4269-8C86-2A8795970F28}"/>
              </a:ext>
            </a:extLst>
          </p:cNvPr>
          <p:cNvSpPr>
            <a:spLocks noChangeArrowheads="1"/>
          </p:cNvSpPr>
          <p:nvPr/>
        </p:nvSpPr>
        <p:spPr bwMode="auto">
          <a:xfrm>
            <a:off x="3979863" y="4711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9230" name="Rectangle 108">
            <a:extLst>
              <a:ext uri="{FF2B5EF4-FFF2-40B4-BE49-F238E27FC236}">
                <a16:creationId xmlns:a16="http://schemas.microsoft.com/office/drawing/2014/main" id="{10E54346-7B6A-47A4-8168-4E881127F156}"/>
              </a:ext>
            </a:extLst>
          </p:cNvPr>
          <p:cNvSpPr>
            <a:spLocks noChangeArrowheads="1"/>
          </p:cNvSpPr>
          <p:nvPr/>
        </p:nvSpPr>
        <p:spPr bwMode="auto">
          <a:xfrm>
            <a:off x="2714625" y="4711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9231" name="Rectangle 107">
            <a:extLst>
              <a:ext uri="{FF2B5EF4-FFF2-40B4-BE49-F238E27FC236}">
                <a16:creationId xmlns:a16="http://schemas.microsoft.com/office/drawing/2014/main" id="{255C993D-D01C-48EA-92E6-4A75F5516FB6}"/>
              </a:ext>
            </a:extLst>
          </p:cNvPr>
          <p:cNvSpPr>
            <a:spLocks noChangeArrowheads="1"/>
          </p:cNvSpPr>
          <p:nvPr/>
        </p:nvSpPr>
        <p:spPr bwMode="auto">
          <a:xfrm>
            <a:off x="1462088" y="4711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9232" name="Rectangle 106">
            <a:extLst>
              <a:ext uri="{FF2B5EF4-FFF2-40B4-BE49-F238E27FC236}">
                <a16:creationId xmlns:a16="http://schemas.microsoft.com/office/drawing/2014/main" id="{CC879667-72B9-4526-A52F-E14BCA594CAB}"/>
              </a:ext>
            </a:extLst>
          </p:cNvPr>
          <p:cNvSpPr>
            <a:spLocks noChangeArrowheads="1"/>
          </p:cNvSpPr>
          <p:nvPr/>
        </p:nvSpPr>
        <p:spPr bwMode="auto">
          <a:xfrm>
            <a:off x="203200" y="4711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9233" name="Rectangle 105">
            <a:extLst>
              <a:ext uri="{FF2B5EF4-FFF2-40B4-BE49-F238E27FC236}">
                <a16:creationId xmlns:a16="http://schemas.microsoft.com/office/drawing/2014/main" id="{FEB5D8BC-DFCA-4819-9B0C-DB45D3054308}"/>
              </a:ext>
            </a:extLst>
          </p:cNvPr>
          <p:cNvSpPr>
            <a:spLocks noChangeArrowheads="1"/>
          </p:cNvSpPr>
          <p:nvPr/>
        </p:nvSpPr>
        <p:spPr bwMode="auto">
          <a:xfrm>
            <a:off x="7750175" y="3884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9234" name="Rectangle 104">
            <a:extLst>
              <a:ext uri="{FF2B5EF4-FFF2-40B4-BE49-F238E27FC236}">
                <a16:creationId xmlns:a16="http://schemas.microsoft.com/office/drawing/2014/main" id="{8AEBB282-00A4-45E0-AB1D-AD6D8A7F4A63}"/>
              </a:ext>
            </a:extLst>
          </p:cNvPr>
          <p:cNvSpPr>
            <a:spLocks noChangeArrowheads="1"/>
          </p:cNvSpPr>
          <p:nvPr/>
        </p:nvSpPr>
        <p:spPr bwMode="auto">
          <a:xfrm>
            <a:off x="6491288" y="3884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9235" name="Rectangle 103">
            <a:extLst>
              <a:ext uri="{FF2B5EF4-FFF2-40B4-BE49-F238E27FC236}">
                <a16:creationId xmlns:a16="http://schemas.microsoft.com/office/drawing/2014/main" id="{376A605E-38A6-4042-A305-AA0C94FEDA4A}"/>
              </a:ext>
            </a:extLst>
          </p:cNvPr>
          <p:cNvSpPr>
            <a:spLocks noChangeArrowheads="1"/>
          </p:cNvSpPr>
          <p:nvPr/>
        </p:nvSpPr>
        <p:spPr bwMode="auto">
          <a:xfrm>
            <a:off x="5232400" y="3884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9236" name="Rectangle 102">
            <a:extLst>
              <a:ext uri="{FF2B5EF4-FFF2-40B4-BE49-F238E27FC236}">
                <a16:creationId xmlns:a16="http://schemas.microsoft.com/office/drawing/2014/main" id="{E21F265D-5367-4C55-9F97-B3E25D62278D}"/>
              </a:ext>
            </a:extLst>
          </p:cNvPr>
          <p:cNvSpPr>
            <a:spLocks noChangeArrowheads="1"/>
          </p:cNvSpPr>
          <p:nvPr/>
        </p:nvSpPr>
        <p:spPr bwMode="auto">
          <a:xfrm>
            <a:off x="3979863" y="3884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9237" name="Rectangle 101">
            <a:extLst>
              <a:ext uri="{FF2B5EF4-FFF2-40B4-BE49-F238E27FC236}">
                <a16:creationId xmlns:a16="http://schemas.microsoft.com/office/drawing/2014/main" id="{A649FC17-E002-4055-A8B7-D9B982C6E031}"/>
              </a:ext>
            </a:extLst>
          </p:cNvPr>
          <p:cNvSpPr>
            <a:spLocks noChangeArrowheads="1"/>
          </p:cNvSpPr>
          <p:nvPr/>
        </p:nvSpPr>
        <p:spPr bwMode="auto">
          <a:xfrm>
            <a:off x="2714625" y="3884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9238" name="Rectangle 100">
            <a:extLst>
              <a:ext uri="{FF2B5EF4-FFF2-40B4-BE49-F238E27FC236}">
                <a16:creationId xmlns:a16="http://schemas.microsoft.com/office/drawing/2014/main" id="{B4EC8519-D022-4A99-8968-D13602DD13B1}"/>
              </a:ext>
            </a:extLst>
          </p:cNvPr>
          <p:cNvSpPr>
            <a:spLocks noChangeArrowheads="1"/>
          </p:cNvSpPr>
          <p:nvPr/>
        </p:nvSpPr>
        <p:spPr bwMode="auto">
          <a:xfrm>
            <a:off x="1462088" y="3884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9239" name="Rectangle 99">
            <a:extLst>
              <a:ext uri="{FF2B5EF4-FFF2-40B4-BE49-F238E27FC236}">
                <a16:creationId xmlns:a16="http://schemas.microsoft.com/office/drawing/2014/main" id="{1B85AC05-710B-49C8-B074-467FDE78DC86}"/>
              </a:ext>
            </a:extLst>
          </p:cNvPr>
          <p:cNvSpPr>
            <a:spLocks noChangeArrowheads="1"/>
          </p:cNvSpPr>
          <p:nvPr/>
        </p:nvSpPr>
        <p:spPr bwMode="auto">
          <a:xfrm>
            <a:off x="203200" y="3884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9240" name="Rectangle 98">
            <a:extLst>
              <a:ext uri="{FF2B5EF4-FFF2-40B4-BE49-F238E27FC236}">
                <a16:creationId xmlns:a16="http://schemas.microsoft.com/office/drawing/2014/main" id="{6E0C04CC-0B0A-41DB-91A0-AEBA18CF0520}"/>
              </a:ext>
            </a:extLst>
          </p:cNvPr>
          <p:cNvSpPr>
            <a:spLocks noChangeArrowheads="1"/>
          </p:cNvSpPr>
          <p:nvPr/>
        </p:nvSpPr>
        <p:spPr bwMode="auto">
          <a:xfrm>
            <a:off x="7750175" y="3057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9241" name="Rectangle 97">
            <a:extLst>
              <a:ext uri="{FF2B5EF4-FFF2-40B4-BE49-F238E27FC236}">
                <a16:creationId xmlns:a16="http://schemas.microsoft.com/office/drawing/2014/main" id="{445A56E3-4996-4B61-A1EE-D471D531A1A3}"/>
              </a:ext>
            </a:extLst>
          </p:cNvPr>
          <p:cNvSpPr>
            <a:spLocks noChangeArrowheads="1"/>
          </p:cNvSpPr>
          <p:nvPr/>
        </p:nvSpPr>
        <p:spPr bwMode="auto">
          <a:xfrm>
            <a:off x="6491288" y="3057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9242" name="Rectangle 96">
            <a:extLst>
              <a:ext uri="{FF2B5EF4-FFF2-40B4-BE49-F238E27FC236}">
                <a16:creationId xmlns:a16="http://schemas.microsoft.com/office/drawing/2014/main" id="{B2A4587A-3ACD-43F0-A1AB-6EC845F583A4}"/>
              </a:ext>
            </a:extLst>
          </p:cNvPr>
          <p:cNvSpPr>
            <a:spLocks noChangeArrowheads="1"/>
          </p:cNvSpPr>
          <p:nvPr/>
        </p:nvSpPr>
        <p:spPr bwMode="auto">
          <a:xfrm>
            <a:off x="5232400" y="3057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9243" name="Rectangle 95">
            <a:extLst>
              <a:ext uri="{FF2B5EF4-FFF2-40B4-BE49-F238E27FC236}">
                <a16:creationId xmlns:a16="http://schemas.microsoft.com/office/drawing/2014/main" id="{393D999E-980E-4966-A949-4E13D56FF762}"/>
              </a:ext>
            </a:extLst>
          </p:cNvPr>
          <p:cNvSpPr>
            <a:spLocks noChangeArrowheads="1"/>
          </p:cNvSpPr>
          <p:nvPr/>
        </p:nvSpPr>
        <p:spPr bwMode="auto">
          <a:xfrm>
            <a:off x="3979863" y="3057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9244" name="Rectangle 94">
            <a:extLst>
              <a:ext uri="{FF2B5EF4-FFF2-40B4-BE49-F238E27FC236}">
                <a16:creationId xmlns:a16="http://schemas.microsoft.com/office/drawing/2014/main" id="{75EF5684-D63E-4364-BC79-09158764C765}"/>
              </a:ext>
            </a:extLst>
          </p:cNvPr>
          <p:cNvSpPr>
            <a:spLocks noChangeArrowheads="1"/>
          </p:cNvSpPr>
          <p:nvPr/>
        </p:nvSpPr>
        <p:spPr bwMode="auto">
          <a:xfrm>
            <a:off x="2714625" y="3057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9245" name="Rectangle 93">
            <a:extLst>
              <a:ext uri="{FF2B5EF4-FFF2-40B4-BE49-F238E27FC236}">
                <a16:creationId xmlns:a16="http://schemas.microsoft.com/office/drawing/2014/main" id="{7274E370-A446-48EB-8D2D-016B200CC8DC}"/>
              </a:ext>
            </a:extLst>
          </p:cNvPr>
          <p:cNvSpPr>
            <a:spLocks noChangeArrowheads="1"/>
          </p:cNvSpPr>
          <p:nvPr/>
        </p:nvSpPr>
        <p:spPr bwMode="auto">
          <a:xfrm>
            <a:off x="1462088" y="3057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9246" name="Rectangle 92">
            <a:extLst>
              <a:ext uri="{FF2B5EF4-FFF2-40B4-BE49-F238E27FC236}">
                <a16:creationId xmlns:a16="http://schemas.microsoft.com/office/drawing/2014/main" id="{77D1EAF6-DB3B-4B51-954B-F1524A862BB2}"/>
              </a:ext>
            </a:extLst>
          </p:cNvPr>
          <p:cNvSpPr>
            <a:spLocks noChangeArrowheads="1"/>
          </p:cNvSpPr>
          <p:nvPr/>
        </p:nvSpPr>
        <p:spPr bwMode="auto">
          <a:xfrm>
            <a:off x="203200" y="3057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9247" name="Rectangle 91">
            <a:extLst>
              <a:ext uri="{FF2B5EF4-FFF2-40B4-BE49-F238E27FC236}">
                <a16:creationId xmlns:a16="http://schemas.microsoft.com/office/drawing/2014/main" id="{FF67D4ED-D3C3-4C14-B8B0-FEFA8CB55729}"/>
              </a:ext>
            </a:extLst>
          </p:cNvPr>
          <p:cNvSpPr>
            <a:spLocks noChangeArrowheads="1"/>
          </p:cNvSpPr>
          <p:nvPr/>
        </p:nvSpPr>
        <p:spPr bwMode="auto">
          <a:xfrm>
            <a:off x="775017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9248" name="Rectangle 90">
            <a:extLst>
              <a:ext uri="{FF2B5EF4-FFF2-40B4-BE49-F238E27FC236}">
                <a16:creationId xmlns:a16="http://schemas.microsoft.com/office/drawing/2014/main" id="{07EBBF6D-7C29-465A-AF67-34758382BDB4}"/>
              </a:ext>
            </a:extLst>
          </p:cNvPr>
          <p:cNvSpPr>
            <a:spLocks noChangeArrowheads="1"/>
          </p:cNvSpPr>
          <p:nvPr/>
        </p:nvSpPr>
        <p:spPr bwMode="auto">
          <a:xfrm>
            <a:off x="6491288"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9249" name="Rectangle 89">
            <a:extLst>
              <a:ext uri="{FF2B5EF4-FFF2-40B4-BE49-F238E27FC236}">
                <a16:creationId xmlns:a16="http://schemas.microsoft.com/office/drawing/2014/main" id="{3781708B-1B6B-42F7-8482-94789F54BB70}"/>
              </a:ext>
            </a:extLst>
          </p:cNvPr>
          <p:cNvSpPr>
            <a:spLocks noChangeArrowheads="1"/>
          </p:cNvSpPr>
          <p:nvPr/>
        </p:nvSpPr>
        <p:spPr bwMode="auto">
          <a:xfrm>
            <a:off x="5232400"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9250" name="Rectangle 88">
            <a:extLst>
              <a:ext uri="{FF2B5EF4-FFF2-40B4-BE49-F238E27FC236}">
                <a16:creationId xmlns:a16="http://schemas.microsoft.com/office/drawing/2014/main" id="{AC896CE2-CD3B-437C-A174-EF5DF7672B12}"/>
              </a:ext>
            </a:extLst>
          </p:cNvPr>
          <p:cNvSpPr>
            <a:spLocks noChangeArrowheads="1"/>
          </p:cNvSpPr>
          <p:nvPr/>
        </p:nvSpPr>
        <p:spPr bwMode="auto">
          <a:xfrm>
            <a:off x="3979863"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9251" name="Rectangle 87">
            <a:extLst>
              <a:ext uri="{FF2B5EF4-FFF2-40B4-BE49-F238E27FC236}">
                <a16:creationId xmlns:a16="http://schemas.microsoft.com/office/drawing/2014/main" id="{EED835F6-4DAB-413B-86DE-DC6F67AF2B4B}"/>
              </a:ext>
            </a:extLst>
          </p:cNvPr>
          <p:cNvSpPr>
            <a:spLocks noChangeArrowheads="1"/>
          </p:cNvSpPr>
          <p:nvPr/>
        </p:nvSpPr>
        <p:spPr bwMode="auto">
          <a:xfrm>
            <a:off x="2714625" y="1416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9252" name="Rectangle 86">
            <a:extLst>
              <a:ext uri="{FF2B5EF4-FFF2-40B4-BE49-F238E27FC236}">
                <a16:creationId xmlns:a16="http://schemas.microsoft.com/office/drawing/2014/main" id="{2412EA6F-375C-4667-A15D-6B49E3D4EDD9}"/>
              </a:ext>
            </a:extLst>
          </p:cNvPr>
          <p:cNvSpPr>
            <a:spLocks noChangeArrowheads="1"/>
          </p:cNvSpPr>
          <p:nvPr/>
        </p:nvSpPr>
        <p:spPr bwMode="auto">
          <a:xfrm>
            <a:off x="1462088" y="2230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9253" name="Rectangle 85">
            <a:extLst>
              <a:ext uri="{FF2B5EF4-FFF2-40B4-BE49-F238E27FC236}">
                <a16:creationId xmlns:a16="http://schemas.microsoft.com/office/drawing/2014/main" id="{5F29B4BC-6CF9-4A5B-96E3-3B01D8419649}"/>
              </a:ext>
            </a:extLst>
          </p:cNvPr>
          <p:cNvSpPr>
            <a:spLocks noChangeArrowheads="1"/>
          </p:cNvSpPr>
          <p:nvPr/>
        </p:nvSpPr>
        <p:spPr bwMode="auto">
          <a:xfrm>
            <a:off x="203200" y="2230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9254" name="Rectangle 84">
            <a:extLst>
              <a:ext uri="{FF2B5EF4-FFF2-40B4-BE49-F238E27FC236}">
                <a16:creationId xmlns:a16="http://schemas.microsoft.com/office/drawing/2014/main" id="{F484C714-2E19-470C-B1B8-AFA12D5A156E}"/>
              </a:ext>
            </a:extLst>
          </p:cNvPr>
          <p:cNvSpPr>
            <a:spLocks noChangeArrowheads="1"/>
          </p:cNvSpPr>
          <p:nvPr/>
        </p:nvSpPr>
        <p:spPr bwMode="auto">
          <a:xfrm>
            <a:off x="775017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9255" name="Rectangle 83">
            <a:extLst>
              <a:ext uri="{FF2B5EF4-FFF2-40B4-BE49-F238E27FC236}">
                <a16:creationId xmlns:a16="http://schemas.microsoft.com/office/drawing/2014/main" id="{2069C9C9-3E3C-44FF-A9C7-65F2E5A8F746}"/>
              </a:ext>
            </a:extLst>
          </p:cNvPr>
          <p:cNvSpPr>
            <a:spLocks noChangeArrowheads="1"/>
          </p:cNvSpPr>
          <p:nvPr/>
        </p:nvSpPr>
        <p:spPr bwMode="auto">
          <a:xfrm>
            <a:off x="649128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9256" name="Rectangle 82">
            <a:extLst>
              <a:ext uri="{FF2B5EF4-FFF2-40B4-BE49-F238E27FC236}">
                <a16:creationId xmlns:a16="http://schemas.microsoft.com/office/drawing/2014/main" id="{121116B3-A989-4D7C-B0B5-1805E146D656}"/>
              </a:ext>
            </a:extLst>
          </p:cNvPr>
          <p:cNvSpPr>
            <a:spLocks noChangeArrowheads="1"/>
          </p:cNvSpPr>
          <p:nvPr/>
        </p:nvSpPr>
        <p:spPr bwMode="auto">
          <a:xfrm>
            <a:off x="523240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9257" name="Rectangle 115">
            <a:extLst>
              <a:ext uri="{FF2B5EF4-FFF2-40B4-BE49-F238E27FC236}">
                <a16:creationId xmlns:a16="http://schemas.microsoft.com/office/drawing/2014/main" id="{F6F32492-EE64-4881-8F6D-8523F999A5DC}"/>
              </a:ext>
            </a:extLst>
          </p:cNvPr>
          <p:cNvSpPr>
            <a:spLocks noChangeArrowheads="1"/>
          </p:cNvSpPr>
          <p:nvPr/>
        </p:nvSpPr>
        <p:spPr bwMode="auto">
          <a:xfrm>
            <a:off x="2720975" y="2239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9258" name="Rectangle 114">
            <a:extLst>
              <a:ext uri="{FF2B5EF4-FFF2-40B4-BE49-F238E27FC236}">
                <a16:creationId xmlns:a16="http://schemas.microsoft.com/office/drawing/2014/main" id="{A3E3BDFC-E9EA-458A-9136-FFF528CCC31A}"/>
              </a:ext>
            </a:extLst>
          </p:cNvPr>
          <p:cNvSpPr>
            <a:spLocks noChangeArrowheads="1"/>
          </p:cNvSpPr>
          <p:nvPr/>
        </p:nvSpPr>
        <p:spPr bwMode="auto">
          <a:xfrm>
            <a:off x="14620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9259" name="Rectangle 113">
            <a:extLst>
              <a:ext uri="{FF2B5EF4-FFF2-40B4-BE49-F238E27FC236}">
                <a16:creationId xmlns:a16="http://schemas.microsoft.com/office/drawing/2014/main" id="{595E8DB2-08FE-41BF-8573-E9F41F2F304B}"/>
              </a:ext>
            </a:extLst>
          </p:cNvPr>
          <p:cNvSpPr>
            <a:spLocks noChangeArrowheads="1"/>
          </p:cNvSpPr>
          <p:nvPr/>
        </p:nvSpPr>
        <p:spPr bwMode="auto">
          <a:xfrm>
            <a:off x="2032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9260" name="Rectangle 81">
            <a:extLst>
              <a:ext uri="{FF2B5EF4-FFF2-40B4-BE49-F238E27FC236}">
                <a16:creationId xmlns:a16="http://schemas.microsoft.com/office/drawing/2014/main" id="{C3937BDD-31B5-4A86-BDE1-2A8967BE034E}"/>
              </a:ext>
            </a:extLst>
          </p:cNvPr>
          <p:cNvSpPr>
            <a:spLocks noChangeArrowheads="1"/>
          </p:cNvSpPr>
          <p:nvPr/>
        </p:nvSpPr>
        <p:spPr bwMode="auto">
          <a:xfrm>
            <a:off x="3973513" y="1404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04476CB-2CD6-46D7-9A2F-692BEB76BE7A}"/>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a:extLst>
              <a:ext uri="{FF2B5EF4-FFF2-40B4-BE49-F238E27FC236}">
                <a16:creationId xmlns:a16="http://schemas.microsoft.com/office/drawing/2014/main" id="{733DC496-A223-43B1-884F-B0E743EC6129}"/>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a:extLst>
              <a:ext uri="{FF2B5EF4-FFF2-40B4-BE49-F238E27FC236}">
                <a16:creationId xmlns:a16="http://schemas.microsoft.com/office/drawing/2014/main" id="{2116CE84-3ADA-4240-9279-AF076C49C78A}"/>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a:extLst>
              <a:ext uri="{FF2B5EF4-FFF2-40B4-BE49-F238E27FC236}">
                <a16:creationId xmlns:a16="http://schemas.microsoft.com/office/drawing/2014/main" id="{41BDF17F-20A6-464F-8C4D-20917381561F}"/>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a:extLst>
              <a:ext uri="{FF2B5EF4-FFF2-40B4-BE49-F238E27FC236}">
                <a16:creationId xmlns:a16="http://schemas.microsoft.com/office/drawing/2014/main" id="{E538EA38-8B4A-43C4-9097-5F672CA95B7E}"/>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a:extLst>
              <a:ext uri="{FF2B5EF4-FFF2-40B4-BE49-F238E27FC236}">
                <a16:creationId xmlns:a16="http://schemas.microsoft.com/office/drawing/2014/main" id="{74C0C5D7-2AF1-45D3-A014-BF251A1C655D}"/>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a:extLst>
              <a:ext uri="{FF2B5EF4-FFF2-40B4-BE49-F238E27FC236}">
                <a16:creationId xmlns:a16="http://schemas.microsoft.com/office/drawing/2014/main" id="{ECD63C61-59CE-45F6-9510-24CF150F722A}"/>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a:extLst>
              <a:ext uri="{FF2B5EF4-FFF2-40B4-BE49-F238E27FC236}">
                <a16:creationId xmlns:a16="http://schemas.microsoft.com/office/drawing/2014/main" id="{E7E51987-1624-427D-8689-1D6AAB4A5EC9}"/>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April 2024</a:t>
            </a:r>
          </a:p>
        </p:txBody>
      </p:sp>
      <p:sp>
        <p:nvSpPr>
          <p:cNvPr id="11274" name="Rectangle 115">
            <a:extLst>
              <a:ext uri="{FF2B5EF4-FFF2-40B4-BE49-F238E27FC236}">
                <a16:creationId xmlns:a16="http://schemas.microsoft.com/office/drawing/2014/main" id="{310A64AE-99BE-4A95-8D2D-3ED46F24380E}"/>
              </a:ext>
            </a:extLst>
          </p:cNvPr>
          <p:cNvSpPr>
            <a:spLocks noChangeArrowheads="1"/>
          </p:cNvSpPr>
          <p:nvPr/>
        </p:nvSpPr>
        <p:spPr bwMode="auto">
          <a:xfrm>
            <a:off x="27241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1275" name="Rectangle 114">
            <a:extLst>
              <a:ext uri="{FF2B5EF4-FFF2-40B4-BE49-F238E27FC236}">
                <a16:creationId xmlns:a16="http://schemas.microsoft.com/office/drawing/2014/main" id="{179B451A-7935-4EAB-A582-49A56001A57D}"/>
              </a:ext>
            </a:extLst>
          </p:cNvPr>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1276" name="Rectangle 113">
            <a:extLst>
              <a:ext uri="{FF2B5EF4-FFF2-40B4-BE49-F238E27FC236}">
                <a16:creationId xmlns:a16="http://schemas.microsoft.com/office/drawing/2014/main" id="{7A56139B-625F-4EE6-8478-F7C87F9AAED5}"/>
              </a:ext>
            </a:extLst>
          </p:cNvPr>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a:extLst>
              <a:ext uri="{FF2B5EF4-FFF2-40B4-BE49-F238E27FC236}">
                <a16:creationId xmlns:a16="http://schemas.microsoft.com/office/drawing/2014/main" id="{04C15C48-BC63-47E7-B6D7-B3663FA03BFE}"/>
              </a:ext>
            </a:extLst>
          </p:cNvPr>
          <p:cNvSpPr>
            <a:spLocks noChangeArrowheads="1"/>
          </p:cNvSpPr>
          <p:nvPr/>
        </p:nvSpPr>
        <p:spPr bwMode="auto">
          <a:xfrm>
            <a:off x="77422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a:extLst>
              <a:ext uri="{FF2B5EF4-FFF2-40B4-BE49-F238E27FC236}">
                <a16:creationId xmlns:a16="http://schemas.microsoft.com/office/drawing/2014/main" id="{DD7A9F9C-B212-42E5-9762-AE918ACF2C3B}"/>
              </a:ext>
            </a:extLst>
          </p:cNvPr>
          <p:cNvSpPr>
            <a:spLocks noChangeArrowheads="1"/>
          </p:cNvSpPr>
          <p:nvPr/>
        </p:nvSpPr>
        <p:spPr bwMode="auto">
          <a:xfrm>
            <a:off x="64833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a:extLst>
              <a:ext uri="{FF2B5EF4-FFF2-40B4-BE49-F238E27FC236}">
                <a16:creationId xmlns:a16="http://schemas.microsoft.com/office/drawing/2014/main" id="{411B328C-4726-413E-B661-48BDABFB2227}"/>
              </a:ext>
            </a:extLst>
          </p:cNvPr>
          <p:cNvSpPr>
            <a:spLocks noChangeArrowheads="1"/>
          </p:cNvSpPr>
          <p:nvPr/>
        </p:nvSpPr>
        <p:spPr bwMode="auto">
          <a:xfrm>
            <a:off x="522446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a:extLst>
              <a:ext uri="{FF2B5EF4-FFF2-40B4-BE49-F238E27FC236}">
                <a16:creationId xmlns:a16="http://schemas.microsoft.com/office/drawing/2014/main" id="{A29BB3CC-1496-48FB-B9C7-8827F9355256}"/>
              </a:ext>
            </a:extLst>
          </p:cNvPr>
          <p:cNvSpPr>
            <a:spLocks noChangeArrowheads="1"/>
          </p:cNvSpPr>
          <p:nvPr/>
        </p:nvSpPr>
        <p:spPr bwMode="auto">
          <a:xfrm>
            <a:off x="39655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a:extLst>
              <a:ext uri="{FF2B5EF4-FFF2-40B4-BE49-F238E27FC236}">
                <a16:creationId xmlns:a16="http://schemas.microsoft.com/office/drawing/2014/main" id="{CB28070B-9D16-4A01-8787-496EE5AE82F1}"/>
              </a:ext>
            </a:extLst>
          </p:cNvPr>
          <p:cNvSpPr>
            <a:spLocks noChangeArrowheads="1"/>
          </p:cNvSpPr>
          <p:nvPr/>
        </p:nvSpPr>
        <p:spPr bwMode="auto">
          <a:xfrm>
            <a:off x="27130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a:extLst>
              <a:ext uri="{FF2B5EF4-FFF2-40B4-BE49-F238E27FC236}">
                <a16:creationId xmlns:a16="http://schemas.microsoft.com/office/drawing/2014/main" id="{58627C6F-29E0-468E-AA67-8D4B35C41D3B}"/>
              </a:ext>
            </a:extLst>
          </p:cNvPr>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a:extLst>
              <a:ext uri="{FF2B5EF4-FFF2-40B4-BE49-F238E27FC236}">
                <a16:creationId xmlns:a16="http://schemas.microsoft.com/office/drawing/2014/main" id="{E45150BD-C72D-46A4-ABBD-8059772C798B}"/>
              </a:ext>
            </a:extLst>
          </p:cNvPr>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a:extLst>
              <a:ext uri="{FF2B5EF4-FFF2-40B4-BE49-F238E27FC236}">
                <a16:creationId xmlns:a16="http://schemas.microsoft.com/office/drawing/2014/main" id="{38693048-B147-4D10-B983-9E8C46450625}"/>
              </a:ext>
            </a:extLst>
          </p:cNvPr>
          <p:cNvSpPr>
            <a:spLocks noChangeArrowheads="1"/>
          </p:cNvSpPr>
          <p:nvPr/>
        </p:nvSpPr>
        <p:spPr bwMode="auto">
          <a:xfrm>
            <a:off x="77422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a:extLst>
              <a:ext uri="{FF2B5EF4-FFF2-40B4-BE49-F238E27FC236}">
                <a16:creationId xmlns:a16="http://schemas.microsoft.com/office/drawing/2014/main" id="{146BE764-2308-411A-B255-E31D4981D846}"/>
              </a:ext>
            </a:extLst>
          </p:cNvPr>
          <p:cNvSpPr>
            <a:spLocks noChangeArrowheads="1"/>
          </p:cNvSpPr>
          <p:nvPr/>
        </p:nvSpPr>
        <p:spPr bwMode="auto">
          <a:xfrm>
            <a:off x="64833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a:extLst>
              <a:ext uri="{FF2B5EF4-FFF2-40B4-BE49-F238E27FC236}">
                <a16:creationId xmlns:a16="http://schemas.microsoft.com/office/drawing/2014/main" id="{FD2E79B1-8870-4A2A-BB9B-AD2D76CCE5E7}"/>
              </a:ext>
            </a:extLst>
          </p:cNvPr>
          <p:cNvSpPr>
            <a:spLocks noChangeArrowheads="1"/>
          </p:cNvSpPr>
          <p:nvPr/>
        </p:nvSpPr>
        <p:spPr bwMode="auto">
          <a:xfrm>
            <a:off x="522446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a:extLst>
              <a:ext uri="{FF2B5EF4-FFF2-40B4-BE49-F238E27FC236}">
                <a16:creationId xmlns:a16="http://schemas.microsoft.com/office/drawing/2014/main" id="{9E7DABFE-D57C-4BC0-8EBC-554EA21052E1}"/>
              </a:ext>
            </a:extLst>
          </p:cNvPr>
          <p:cNvSpPr>
            <a:spLocks noChangeArrowheads="1"/>
          </p:cNvSpPr>
          <p:nvPr/>
        </p:nvSpPr>
        <p:spPr bwMode="auto">
          <a:xfrm>
            <a:off x="39655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a:extLst>
              <a:ext uri="{FF2B5EF4-FFF2-40B4-BE49-F238E27FC236}">
                <a16:creationId xmlns:a16="http://schemas.microsoft.com/office/drawing/2014/main" id="{D44FA141-91E4-4F52-B139-3E385B7FF05C}"/>
              </a:ext>
            </a:extLst>
          </p:cNvPr>
          <p:cNvSpPr>
            <a:spLocks noChangeArrowheads="1"/>
          </p:cNvSpPr>
          <p:nvPr/>
        </p:nvSpPr>
        <p:spPr bwMode="auto">
          <a:xfrm>
            <a:off x="27130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a:extLst>
              <a:ext uri="{FF2B5EF4-FFF2-40B4-BE49-F238E27FC236}">
                <a16:creationId xmlns:a16="http://schemas.microsoft.com/office/drawing/2014/main" id="{652E51B4-7CB1-4E14-BB8F-DBBF9D8FD718}"/>
              </a:ext>
            </a:extLst>
          </p:cNvPr>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a:extLst>
              <a:ext uri="{FF2B5EF4-FFF2-40B4-BE49-F238E27FC236}">
                <a16:creationId xmlns:a16="http://schemas.microsoft.com/office/drawing/2014/main" id="{98408674-D576-4832-83F3-89FF27B52F23}"/>
              </a:ext>
            </a:extLst>
          </p:cNvPr>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a:extLst>
              <a:ext uri="{FF2B5EF4-FFF2-40B4-BE49-F238E27FC236}">
                <a16:creationId xmlns:a16="http://schemas.microsoft.com/office/drawing/2014/main" id="{196E913C-9567-4D42-86ED-EE2FBED97806}"/>
              </a:ext>
            </a:extLst>
          </p:cNvPr>
          <p:cNvSpPr>
            <a:spLocks noChangeArrowheads="1"/>
          </p:cNvSpPr>
          <p:nvPr/>
        </p:nvSpPr>
        <p:spPr bwMode="auto">
          <a:xfrm>
            <a:off x="77422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a:extLst>
              <a:ext uri="{FF2B5EF4-FFF2-40B4-BE49-F238E27FC236}">
                <a16:creationId xmlns:a16="http://schemas.microsoft.com/office/drawing/2014/main" id="{B521776C-3A85-419B-BFE9-75F5E1ABB2E2}"/>
              </a:ext>
            </a:extLst>
          </p:cNvPr>
          <p:cNvSpPr>
            <a:spLocks noChangeArrowheads="1"/>
          </p:cNvSpPr>
          <p:nvPr/>
        </p:nvSpPr>
        <p:spPr bwMode="auto">
          <a:xfrm>
            <a:off x="64833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a:extLst>
              <a:ext uri="{FF2B5EF4-FFF2-40B4-BE49-F238E27FC236}">
                <a16:creationId xmlns:a16="http://schemas.microsoft.com/office/drawing/2014/main" id="{8C2FFFBA-3E88-4131-8F40-F8D8CD6D230A}"/>
              </a:ext>
            </a:extLst>
          </p:cNvPr>
          <p:cNvSpPr>
            <a:spLocks noChangeArrowheads="1"/>
          </p:cNvSpPr>
          <p:nvPr/>
        </p:nvSpPr>
        <p:spPr bwMode="auto">
          <a:xfrm>
            <a:off x="522446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a:extLst>
              <a:ext uri="{FF2B5EF4-FFF2-40B4-BE49-F238E27FC236}">
                <a16:creationId xmlns:a16="http://schemas.microsoft.com/office/drawing/2014/main" id="{C62099C6-9E07-4C88-B1F7-73E3BF9E926B}"/>
              </a:ext>
            </a:extLst>
          </p:cNvPr>
          <p:cNvSpPr>
            <a:spLocks noChangeArrowheads="1"/>
          </p:cNvSpPr>
          <p:nvPr/>
        </p:nvSpPr>
        <p:spPr bwMode="auto">
          <a:xfrm>
            <a:off x="39655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a:extLst>
              <a:ext uri="{FF2B5EF4-FFF2-40B4-BE49-F238E27FC236}">
                <a16:creationId xmlns:a16="http://schemas.microsoft.com/office/drawing/2014/main" id="{89F863C1-990F-449C-BA13-B21D2E4E0A3B}"/>
              </a:ext>
            </a:extLst>
          </p:cNvPr>
          <p:cNvSpPr>
            <a:spLocks noChangeArrowheads="1"/>
          </p:cNvSpPr>
          <p:nvPr/>
        </p:nvSpPr>
        <p:spPr bwMode="auto">
          <a:xfrm>
            <a:off x="27130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a:extLst>
              <a:ext uri="{FF2B5EF4-FFF2-40B4-BE49-F238E27FC236}">
                <a16:creationId xmlns:a16="http://schemas.microsoft.com/office/drawing/2014/main" id="{5489675C-5946-415B-951A-B526B721C2DA}"/>
              </a:ext>
            </a:extLst>
          </p:cNvPr>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a:extLst>
              <a:ext uri="{FF2B5EF4-FFF2-40B4-BE49-F238E27FC236}">
                <a16:creationId xmlns:a16="http://schemas.microsoft.com/office/drawing/2014/main" id="{16822B19-8FAD-4596-A823-E1536F9B6854}"/>
              </a:ext>
            </a:extLst>
          </p:cNvPr>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a:extLst>
              <a:ext uri="{FF2B5EF4-FFF2-40B4-BE49-F238E27FC236}">
                <a16:creationId xmlns:a16="http://schemas.microsoft.com/office/drawing/2014/main" id="{783F1823-C896-4908-85E4-C217119BEF6B}"/>
              </a:ext>
            </a:extLst>
          </p:cNvPr>
          <p:cNvSpPr>
            <a:spLocks noChangeArrowheads="1"/>
          </p:cNvSpPr>
          <p:nvPr/>
        </p:nvSpPr>
        <p:spPr bwMode="auto">
          <a:xfrm>
            <a:off x="77422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a:extLst>
              <a:ext uri="{FF2B5EF4-FFF2-40B4-BE49-F238E27FC236}">
                <a16:creationId xmlns:a16="http://schemas.microsoft.com/office/drawing/2014/main" id="{CFFC24C6-5537-4184-9668-E0522851699E}"/>
              </a:ext>
            </a:extLst>
          </p:cNvPr>
          <p:cNvSpPr>
            <a:spLocks noChangeArrowheads="1"/>
          </p:cNvSpPr>
          <p:nvPr/>
        </p:nvSpPr>
        <p:spPr bwMode="auto">
          <a:xfrm>
            <a:off x="64833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a:extLst>
              <a:ext uri="{FF2B5EF4-FFF2-40B4-BE49-F238E27FC236}">
                <a16:creationId xmlns:a16="http://schemas.microsoft.com/office/drawing/2014/main" id="{91CAB7DF-AC31-4EA4-B71D-721FE0DC6B08}"/>
              </a:ext>
            </a:extLst>
          </p:cNvPr>
          <p:cNvSpPr>
            <a:spLocks noChangeArrowheads="1"/>
          </p:cNvSpPr>
          <p:nvPr/>
        </p:nvSpPr>
        <p:spPr bwMode="auto">
          <a:xfrm>
            <a:off x="522446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a:extLst>
              <a:ext uri="{FF2B5EF4-FFF2-40B4-BE49-F238E27FC236}">
                <a16:creationId xmlns:a16="http://schemas.microsoft.com/office/drawing/2014/main" id="{027596CE-FA5A-40FA-BC1D-46DFA201441E}"/>
              </a:ext>
            </a:extLst>
          </p:cNvPr>
          <p:cNvSpPr>
            <a:spLocks noChangeArrowheads="1"/>
          </p:cNvSpPr>
          <p:nvPr/>
        </p:nvSpPr>
        <p:spPr bwMode="auto">
          <a:xfrm>
            <a:off x="39655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a:extLst>
              <a:ext uri="{FF2B5EF4-FFF2-40B4-BE49-F238E27FC236}">
                <a16:creationId xmlns:a16="http://schemas.microsoft.com/office/drawing/2014/main" id="{167ADA03-96A0-486A-92B5-6734DE551A35}"/>
              </a:ext>
            </a:extLst>
          </p:cNvPr>
          <p:cNvSpPr>
            <a:spLocks noChangeArrowheads="1"/>
          </p:cNvSpPr>
          <p:nvPr/>
        </p:nvSpPr>
        <p:spPr bwMode="auto">
          <a:xfrm>
            <a:off x="27130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a:extLst>
              <a:ext uri="{FF2B5EF4-FFF2-40B4-BE49-F238E27FC236}">
                <a16:creationId xmlns:a16="http://schemas.microsoft.com/office/drawing/2014/main" id="{A5679B4B-CD2A-46A0-86EA-DA028C2230F9}"/>
              </a:ext>
            </a:extLst>
          </p:cNvPr>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a:extLst>
              <a:ext uri="{FF2B5EF4-FFF2-40B4-BE49-F238E27FC236}">
                <a16:creationId xmlns:a16="http://schemas.microsoft.com/office/drawing/2014/main" id="{FA853710-0D17-4B9D-BD74-A123B6ED9CD7}"/>
              </a:ext>
            </a:extLst>
          </p:cNvPr>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a:extLst>
              <a:ext uri="{FF2B5EF4-FFF2-40B4-BE49-F238E27FC236}">
                <a16:creationId xmlns:a16="http://schemas.microsoft.com/office/drawing/2014/main" id="{3851A8F5-AB82-42D8-8EC2-14EAF2ADE8BE}"/>
              </a:ext>
            </a:extLst>
          </p:cNvPr>
          <p:cNvSpPr>
            <a:spLocks noChangeArrowheads="1"/>
          </p:cNvSpPr>
          <p:nvPr/>
        </p:nvSpPr>
        <p:spPr bwMode="auto">
          <a:xfrm>
            <a:off x="39766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1306" name="Rectangle 115">
            <a:extLst>
              <a:ext uri="{FF2B5EF4-FFF2-40B4-BE49-F238E27FC236}">
                <a16:creationId xmlns:a16="http://schemas.microsoft.com/office/drawing/2014/main" id="{6C367B43-2C1B-4CBD-9BFB-202EADE83FB4}"/>
              </a:ext>
            </a:extLst>
          </p:cNvPr>
          <p:cNvSpPr>
            <a:spLocks noChangeArrowheads="1"/>
          </p:cNvSpPr>
          <p:nvPr/>
        </p:nvSpPr>
        <p:spPr bwMode="auto">
          <a:xfrm>
            <a:off x="52355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1307" name="Rectangle 115">
            <a:extLst>
              <a:ext uri="{FF2B5EF4-FFF2-40B4-BE49-F238E27FC236}">
                <a16:creationId xmlns:a16="http://schemas.microsoft.com/office/drawing/2014/main" id="{523459BB-06BB-43B2-ACA7-2B1464B7D31A}"/>
              </a:ext>
            </a:extLst>
          </p:cNvPr>
          <p:cNvSpPr>
            <a:spLocks noChangeArrowheads="1"/>
          </p:cNvSpPr>
          <p:nvPr/>
        </p:nvSpPr>
        <p:spPr bwMode="auto">
          <a:xfrm>
            <a:off x="649446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1308" name="Rectangle 115">
            <a:extLst>
              <a:ext uri="{FF2B5EF4-FFF2-40B4-BE49-F238E27FC236}">
                <a16:creationId xmlns:a16="http://schemas.microsoft.com/office/drawing/2014/main" id="{848E0986-13D1-4815-941E-9C8B175CCCC5}"/>
              </a:ext>
            </a:extLst>
          </p:cNvPr>
          <p:cNvSpPr>
            <a:spLocks noChangeArrowheads="1"/>
          </p:cNvSpPr>
          <p:nvPr/>
        </p:nvSpPr>
        <p:spPr bwMode="auto">
          <a:xfrm>
            <a:off x="77533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F7294FCD-621B-490B-ACB3-7ABFFDF7F6EB}"/>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
            <a:extLst>
              <a:ext uri="{FF2B5EF4-FFF2-40B4-BE49-F238E27FC236}">
                <a16:creationId xmlns:a16="http://schemas.microsoft.com/office/drawing/2014/main" id="{72F1BDE1-2B88-44EB-A367-1A50985E66F6}"/>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4">
            <a:extLst>
              <a:ext uri="{FF2B5EF4-FFF2-40B4-BE49-F238E27FC236}">
                <a16:creationId xmlns:a16="http://schemas.microsoft.com/office/drawing/2014/main" id="{C8623EF4-5545-48A6-8C22-1185B1A147BC}"/>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5">
            <a:extLst>
              <a:ext uri="{FF2B5EF4-FFF2-40B4-BE49-F238E27FC236}">
                <a16:creationId xmlns:a16="http://schemas.microsoft.com/office/drawing/2014/main" id="{A1AD3982-19BE-45FD-9292-3D8537E8A977}"/>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6">
            <a:extLst>
              <a:ext uri="{FF2B5EF4-FFF2-40B4-BE49-F238E27FC236}">
                <a16:creationId xmlns:a16="http://schemas.microsoft.com/office/drawing/2014/main" id="{AA48B9A0-2874-41A7-9790-D7132FFC3910}"/>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7">
            <a:extLst>
              <a:ext uri="{FF2B5EF4-FFF2-40B4-BE49-F238E27FC236}">
                <a16:creationId xmlns:a16="http://schemas.microsoft.com/office/drawing/2014/main" id="{9DFFF188-0E2F-46D9-8B33-B00239D1B41C}"/>
              </a:ext>
            </a:extLst>
          </p:cNvPr>
          <p:cNvSpPr>
            <a:spLocks noChangeArrowheads="1"/>
          </p:cNvSpPr>
          <p:nvPr/>
        </p:nvSpPr>
        <p:spPr bwMode="auto">
          <a:xfrm>
            <a:off x="1468438" y="9477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8">
            <a:extLst>
              <a:ext uri="{FF2B5EF4-FFF2-40B4-BE49-F238E27FC236}">
                <a16:creationId xmlns:a16="http://schemas.microsoft.com/office/drawing/2014/main" id="{8AE691C2-F3F7-42A9-8D64-78F9F6A5674B}"/>
              </a:ext>
            </a:extLst>
          </p:cNvPr>
          <p:cNvSpPr>
            <a:spLocks noChangeArrowheads="1"/>
          </p:cNvSpPr>
          <p:nvPr/>
        </p:nvSpPr>
        <p:spPr bwMode="auto">
          <a:xfrm>
            <a:off x="209550" y="9477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9">
            <a:extLst>
              <a:ext uri="{FF2B5EF4-FFF2-40B4-BE49-F238E27FC236}">
                <a16:creationId xmlns:a16="http://schemas.microsoft.com/office/drawing/2014/main" id="{5B466C9D-4277-454E-A88E-6B66B2E598FC}"/>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May 2024</a:t>
            </a:r>
          </a:p>
        </p:txBody>
      </p:sp>
      <p:sp>
        <p:nvSpPr>
          <p:cNvPr id="13322" name="Rectangle 131">
            <a:extLst>
              <a:ext uri="{FF2B5EF4-FFF2-40B4-BE49-F238E27FC236}">
                <a16:creationId xmlns:a16="http://schemas.microsoft.com/office/drawing/2014/main" id="{1157BFBE-2640-4A56-ACFA-CEA24B3894E7}"/>
              </a:ext>
            </a:extLst>
          </p:cNvPr>
          <p:cNvSpPr>
            <a:spLocks noChangeArrowheads="1"/>
          </p:cNvSpPr>
          <p:nvPr/>
        </p:nvSpPr>
        <p:spPr bwMode="auto">
          <a:xfrm>
            <a:off x="52419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3323" name="Rectangle 130">
            <a:extLst>
              <a:ext uri="{FF2B5EF4-FFF2-40B4-BE49-F238E27FC236}">
                <a16:creationId xmlns:a16="http://schemas.microsoft.com/office/drawing/2014/main" id="{B0A7065C-2399-4DF1-AD0B-3F0097A2D310}"/>
              </a:ext>
            </a:extLst>
          </p:cNvPr>
          <p:cNvSpPr>
            <a:spLocks noChangeArrowheads="1"/>
          </p:cNvSpPr>
          <p:nvPr/>
        </p:nvSpPr>
        <p:spPr bwMode="auto">
          <a:xfrm>
            <a:off x="39830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3324" name="Rectangle 129">
            <a:extLst>
              <a:ext uri="{FF2B5EF4-FFF2-40B4-BE49-F238E27FC236}">
                <a16:creationId xmlns:a16="http://schemas.microsoft.com/office/drawing/2014/main" id="{38F2F38F-3CBF-4094-BDBD-BA899B950236}"/>
              </a:ext>
            </a:extLst>
          </p:cNvPr>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3325" name="Rectangle 128">
            <a:extLst>
              <a:ext uri="{FF2B5EF4-FFF2-40B4-BE49-F238E27FC236}">
                <a16:creationId xmlns:a16="http://schemas.microsoft.com/office/drawing/2014/main" id="{D56BECDC-1C13-43D3-9121-E2DD5EAF11CF}"/>
              </a:ext>
            </a:extLst>
          </p:cNvPr>
          <p:cNvSpPr>
            <a:spLocks noChangeArrowheads="1"/>
          </p:cNvSpPr>
          <p:nvPr/>
        </p:nvSpPr>
        <p:spPr bwMode="auto">
          <a:xfrm>
            <a:off x="1462088" y="4705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3326" name="Rectangle 127">
            <a:extLst>
              <a:ext uri="{FF2B5EF4-FFF2-40B4-BE49-F238E27FC236}">
                <a16:creationId xmlns:a16="http://schemas.microsoft.com/office/drawing/2014/main" id="{E0425E3D-10B0-49FF-A969-1BE288A48086}"/>
              </a:ext>
            </a:extLst>
          </p:cNvPr>
          <p:cNvSpPr>
            <a:spLocks noChangeArrowheads="1"/>
          </p:cNvSpPr>
          <p:nvPr/>
        </p:nvSpPr>
        <p:spPr bwMode="auto">
          <a:xfrm>
            <a:off x="203200" y="4705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3327" name="Rectangle 126">
            <a:extLst>
              <a:ext uri="{FF2B5EF4-FFF2-40B4-BE49-F238E27FC236}">
                <a16:creationId xmlns:a16="http://schemas.microsoft.com/office/drawing/2014/main" id="{2BEAE147-2D0E-4D27-871B-53B1B0359CB9}"/>
              </a:ext>
            </a:extLst>
          </p:cNvPr>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3328" name="Rectangle 125">
            <a:extLst>
              <a:ext uri="{FF2B5EF4-FFF2-40B4-BE49-F238E27FC236}">
                <a16:creationId xmlns:a16="http://schemas.microsoft.com/office/drawing/2014/main" id="{994C2AD0-1675-4AFF-8A88-A0DA5BD0C6CC}"/>
              </a:ext>
            </a:extLst>
          </p:cNvPr>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3329" name="Rectangle 124">
            <a:extLst>
              <a:ext uri="{FF2B5EF4-FFF2-40B4-BE49-F238E27FC236}">
                <a16:creationId xmlns:a16="http://schemas.microsoft.com/office/drawing/2014/main" id="{14E76840-F1BD-4DE0-8802-D3524B4F8E33}"/>
              </a:ext>
            </a:extLst>
          </p:cNvPr>
          <p:cNvSpPr>
            <a:spLocks noChangeArrowheads="1"/>
          </p:cNvSpPr>
          <p:nvPr/>
        </p:nvSpPr>
        <p:spPr bwMode="auto">
          <a:xfrm>
            <a:off x="52292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3330" name="Rectangle 123">
            <a:extLst>
              <a:ext uri="{FF2B5EF4-FFF2-40B4-BE49-F238E27FC236}">
                <a16:creationId xmlns:a16="http://schemas.microsoft.com/office/drawing/2014/main" id="{5E2D39BC-0A4B-4DB3-B4AE-DBCDFAD6B1B0}"/>
              </a:ext>
            </a:extLst>
          </p:cNvPr>
          <p:cNvSpPr>
            <a:spLocks noChangeArrowheads="1"/>
          </p:cNvSpPr>
          <p:nvPr/>
        </p:nvSpPr>
        <p:spPr bwMode="auto">
          <a:xfrm>
            <a:off x="39703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3331" name="Rectangle 122">
            <a:extLst>
              <a:ext uri="{FF2B5EF4-FFF2-40B4-BE49-F238E27FC236}">
                <a16:creationId xmlns:a16="http://schemas.microsoft.com/office/drawing/2014/main" id="{977AE326-00D8-415C-A251-369FD85E0FD4}"/>
              </a:ext>
            </a:extLst>
          </p:cNvPr>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3332" name="Rectangle 121">
            <a:extLst>
              <a:ext uri="{FF2B5EF4-FFF2-40B4-BE49-F238E27FC236}">
                <a16:creationId xmlns:a16="http://schemas.microsoft.com/office/drawing/2014/main" id="{22FC5447-008F-4DF1-8376-26E90EBC22DB}"/>
              </a:ext>
            </a:extLst>
          </p:cNvPr>
          <p:cNvSpPr>
            <a:spLocks noChangeArrowheads="1"/>
          </p:cNvSpPr>
          <p:nvPr/>
        </p:nvSpPr>
        <p:spPr bwMode="auto">
          <a:xfrm>
            <a:off x="1462088" y="3878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3333" name="Rectangle 120">
            <a:extLst>
              <a:ext uri="{FF2B5EF4-FFF2-40B4-BE49-F238E27FC236}">
                <a16:creationId xmlns:a16="http://schemas.microsoft.com/office/drawing/2014/main" id="{2088124A-5633-4890-9905-7294B11C0281}"/>
              </a:ext>
            </a:extLst>
          </p:cNvPr>
          <p:cNvSpPr>
            <a:spLocks noChangeArrowheads="1"/>
          </p:cNvSpPr>
          <p:nvPr/>
        </p:nvSpPr>
        <p:spPr bwMode="auto">
          <a:xfrm>
            <a:off x="203200" y="3878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3334" name="Rectangle 119">
            <a:extLst>
              <a:ext uri="{FF2B5EF4-FFF2-40B4-BE49-F238E27FC236}">
                <a16:creationId xmlns:a16="http://schemas.microsoft.com/office/drawing/2014/main" id="{98BEBBA3-38B0-418A-863F-50D4CDE1932E}"/>
              </a:ext>
            </a:extLst>
          </p:cNvPr>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3335" name="Rectangle 118">
            <a:extLst>
              <a:ext uri="{FF2B5EF4-FFF2-40B4-BE49-F238E27FC236}">
                <a16:creationId xmlns:a16="http://schemas.microsoft.com/office/drawing/2014/main" id="{B1485FDB-D631-4609-B0EF-4E95D2D05C02}"/>
              </a:ext>
            </a:extLst>
          </p:cNvPr>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3336" name="Rectangle 117">
            <a:extLst>
              <a:ext uri="{FF2B5EF4-FFF2-40B4-BE49-F238E27FC236}">
                <a16:creationId xmlns:a16="http://schemas.microsoft.com/office/drawing/2014/main" id="{EF1B5ABF-C8E1-43A4-B34A-68AD3A32B3AB}"/>
              </a:ext>
            </a:extLst>
          </p:cNvPr>
          <p:cNvSpPr>
            <a:spLocks noChangeArrowheads="1"/>
          </p:cNvSpPr>
          <p:nvPr/>
        </p:nvSpPr>
        <p:spPr bwMode="auto">
          <a:xfrm>
            <a:off x="52292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3337" name="Rectangle 116">
            <a:extLst>
              <a:ext uri="{FF2B5EF4-FFF2-40B4-BE49-F238E27FC236}">
                <a16:creationId xmlns:a16="http://schemas.microsoft.com/office/drawing/2014/main" id="{D5B35F66-5980-4EF4-AD67-C33208C437F1}"/>
              </a:ext>
            </a:extLst>
          </p:cNvPr>
          <p:cNvSpPr>
            <a:spLocks noChangeArrowheads="1"/>
          </p:cNvSpPr>
          <p:nvPr/>
        </p:nvSpPr>
        <p:spPr bwMode="auto">
          <a:xfrm>
            <a:off x="39703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3338" name="Rectangle 115">
            <a:extLst>
              <a:ext uri="{FF2B5EF4-FFF2-40B4-BE49-F238E27FC236}">
                <a16:creationId xmlns:a16="http://schemas.microsoft.com/office/drawing/2014/main" id="{D4DE8B19-5F1B-43AC-A3BD-F18A30E3D95F}"/>
              </a:ext>
            </a:extLst>
          </p:cNvPr>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3339" name="Rectangle 114">
            <a:extLst>
              <a:ext uri="{FF2B5EF4-FFF2-40B4-BE49-F238E27FC236}">
                <a16:creationId xmlns:a16="http://schemas.microsoft.com/office/drawing/2014/main" id="{6FD537CE-5EB6-4893-B9B6-318CE170A746}"/>
              </a:ext>
            </a:extLst>
          </p:cNvPr>
          <p:cNvSpPr>
            <a:spLocks noChangeArrowheads="1"/>
          </p:cNvSpPr>
          <p:nvPr/>
        </p:nvSpPr>
        <p:spPr bwMode="auto">
          <a:xfrm>
            <a:off x="1462088" y="3051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3340" name="Rectangle 113">
            <a:extLst>
              <a:ext uri="{FF2B5EF4-FFF2-40B4-BE49-F238E27FC236}">
                <a16:creationId xmlns:a16="http://schemas.microsoft.com/office/drawing/2014/main" id="{0926ECBE-E814-4E05-9DA0-878CB2F55C82}"/>
              </a:ext>
            </a:extLst>
          </p:cNvPr>
          <p:cNvSpPr>
            <a:spLocks noChangeArrowheads="1"/>
          </p:cNvSpPr>
          <p:nvPr/>
        </p:nvSpPr>
        <p:spPr bwMode="auto">
          <a:xfrm>
            <a:off x="203200" y="3051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3341" name="Rectangle 112">
            <a:extLst>
              <a:ext uri="{FF2B5EF4-FFF2-40B4-BE49-F238E27FC236}">
                <a16:creationId xmlns:a16="http://schemas.microsoft.com/office/drawing/2014/main" id="{DEC0D9D0-8358-452B-BFFE-9CDA0BE5647E}"/>
              </a:ext>
            </a:extLst>
          </p:cNvPr>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3342" name="Rectangle 111">
            <a:extLst>
              <a:ext uri="{FF2B5EF4-FFF2-40B4-BE49-F238E27FC236}">
                <a16:creationId xmlns:a16="http://schemas.microsoft.com/office/drawing/2014/main" id="{EDF59DD1-87F6-488A-9525-2CB17BC15E09}"/>
              </a:ext>
            </a:extLst>
          </p:cNvPr>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3343" name="Rectangle 110">
            <a:extLst>
              <a:ext uri="{FF2B5EF4-FFF2-40B4-BE49-F238E27FC236}">
                <a16:creationId xmlns:a16="http://schemas.microsoft.com/office/drawing/2014/main" id="{CBA76C0B-C53F-49C4-9752-F8E9217DFC51}"/>
              </a:ext>
            </a:extLst>
          </p:cNvPr>
          <p:cNvSpPr>
            <a:spLocks noChangeArrowheads="1"/>
          </p:cNvSpPr>
          <p:nvPr/>
        </p:nvSpPr>
        <p:spPr bwMode="auto">
          <a:xfrm>
            <a:off x="52292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3344" name="Rectangle 109">
            <a:extLst>
              <a:ext uri="{FF2B5EF4-FFF2-40B4-BE49-F238E27FC236}">
                <a16:creationId xmlns:a16="http://schemas.microsoft.com/office/drawing/2014/main" id="{35CDFCAB-F9B9-4700-97FC-49FE1484AAB1}"/>
              </a:ext>
            </a:extLst>
          </p:cNvPr>
          <p:cNvSpPr>
            <a:spLocks noChangeArrowheads="1"/>
          </p:cNvSpPr>
          <p:nvPr/>
        </p:nvSpPr>
        <p:spPr bwMode="auto">
          <a:xfrm>
            <a:off x="39703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3345" name="Rectangle 108">
            <a:extLst>
              <a:ext uri="{FF2B5EF4-FFF2-40B4-BE49-F238E27FC236}">
                <a16:creationId xmlns:a16="http://schemas.microsoft.com/office/drawing/2014/main" id="{14A3E38C-7F3A-4BA8-947F-ABEC31763726}"/>
              </a:ext>
            </a:extLst>
          </p:cNvPr>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3346" name="Rectangle 107">
            <a:extLst>
              <a:ext uri="{FF2B5EF4-FFF2-40B4-BE49-F238E27FC236}">
                <a16:creationId xmlns:a16="http://schemas.microsoft.com/office/drawing/2014/main" id="{BCA326EF-4F35-47D6-8E0A-0A08195BB25A}"/>
              </a:ext>
            </a:extLst>
          </p:cNvPr>
          <p:cNvSpPr>
            <a:spLocks noChangeArrowheads="1"/>
          </p:cNvSpPr>
          <p:nvPr/>
        </p:nvSpPr>
        <p:spPr bwMode="auto">
          <a:xfrm>
            <a:off x="1462088" y="22240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3347" name="Rectangle 106">
            <a:extLst>
              <a:ext uri="{FF2B5EF4-FFF2-40B4-BE49-F238E27FC236}">
                <a16:creationId xmlns:a16="http://schemas.microsoft.com/office/drawing/2014/main" id="{33AEF80F-4E91-4236-996C-E2A668189E5F}"/>
              </a:ext>
            </a:extLst>
          </p:cNvPr>
          <p:cNvSpPr>
            <a:spLocks noChangeArrowheads="1"/>
          </p:cNvSpPr>
          <p:nvPr/>
        </p:nvSpPr>
        <p:spPr bwMode="auto">
          <a:xfrm>
            <a:off x="203200" y="22240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3348" name="Rectangle 105">
            <a:extLst>
              <a:ext uri="{FF2B5EF4-FFF2-40B4-BE49-F238E27FC236}">
                <a16:creationId xmlns:a16="http://schemas.microsoft.com/office/drawing/2014/main" id="{396CF054-7994-457B-AA4D-6511939A515F}"/>
              </a:ext>
            </a:extLst>
          </p:cNvPr>
          <p:cNvSpPr>
            <a:spLocks noChangeArrowheads="1"/>
          </p:cNvSpPr>
          <p:nvPr/>
        </p:nvSpPr>
        <p:spPr bwMode="auto">
          <a:xfrm>
            <a:off x="775017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3349" name="Rectangle 104">
            <a:extLst>
              <a:ext uri="{FF2B5EF4-FFF2-40B4-BE49-F238E27FC236}">
                <a16:creationId xmlns:a16="http://schemas.microsoft.com/office/drawing/2014/main" id="{9400B38E-AFC0-4FCA-91B1-D9F84528A92B}"/>
              </a:ext>
            </a:extLst>
          </p:cNvPr>
          <p:cNvSpPr>
            <a:spLocks noChangeArrowheads="1"/>
          </p:cNvSpPr>
          <p:nvPr/>
        </p:nvSpPr>
        <p:spPr bwMode="auto">
          <a:xfrm>
            <a:off x="649128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3350" name="Rectangle 103">
            <a:extLst>
              <a:ext uri="{FF2B5EF4-FFF2-40B4-BE49-F238E27FC236}">
                <a16:creationId xmlns:a16="http://schemas.microsoft.com/office/drawing/2014/main" id="{65E33DC1-86FB-40E7-9884-1016CE79C07F}"/>
              </a:ext>
            </a:extLst>
          </p:cNvPr>
          <p:cNvSpPr>
            <a:spLocks noChangeArrowheads="1"/>
          </p:cNvSpPr>
          <p:nvPr/>
        </p:nvSpPr>
        <p:spPr bwMode="auto">
          <a:xfrm>
            <a:off x="522922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3351" name="Rectangle 102">
            <a:extLst>
              <a:ext uri="{FF2B5EF4-FFF2-40B4-BE49-F238E27FC236}">
                <a16:creationId xmlns:a16="http://schemas.microsoft.com/office/drawing/2014/main" id="{04754EA5-8667-4A88-A57D-2CAD2E30E06F}"/>
              </a:ext>
            </a:extLst>
          </p:cNvPr>
          <p:cNvSpPr>
            <a:spLocks noChangeArrowheads="1"/>
          </p:cNvSpPr>
          <p:nvPr/>
        </p:nvSpPr>
        <p:spPr bwMode="auto">
          <a:xfrm>
            <a:off x="397033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3352" name="Rectangle 101">
            <a:extLst>
              <a:ext uri="{FF2B5EF4-FFF2-40B4-BE49-F238E27FC236}">
                <a16:creationId xmlns:a16="http://schemas.microsoft.com/office/drawing/2014/main" id="{9F2D8CF6-3D73-4A45-AFA7-33364138556E}"/>
              </a:ext>
            </a:extLst>
          </p:cNvPr>
          <p:cNvSpPr>
            <a:spLocks noChangeArrowheads="1"/>
          </p:cNvSpPr>
          <p:nvPr/>
        </p:nvSpPr>
        <p:spPr bwMode="auto">
          <a:xfrm>
            <a:off x="271462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3353" name="Rectangle 135">
            <a:extLst>
              <a:ext uri="{FF2B5EF4-FFF2-40B4-BE49-F238E27FC236}">
                <a16:creationId xmlns:a16="http://schemas.microsoft.com/office/drawing/2014/main" id="{B963A177-CC26-44D0-8A42-E23939E87E6B}"/>
              </a:ext>
            </a:extLst>
          </p:cNvPr>
          <p:cNvSpPr>
            <a:spLocks noChangeArrowheads="1"/>
          </p:cNvSpPr>
          <p:nvPr/>
        </p:nvSpPr>
        <p:spPr bwMode="auto">
          <a:xfrm>
            <a:off x="1460500" y="13938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3354" name="Rectangle 134">
            <a:extLst>
              <a:ext uri="{FF2B5EF4-FFF2-40B4-BE49-F238E27FC236}">
                <a16:creationId xmlns:a16="http://schemas.microsoft.com/office/drawing/2014/main" id="{E6CFC3A4-BF5D-4A5F-98EE-DB48FA0A3C5B}"/>
              </a:ext>
            </a:extLst>
          </p:cNvPr>
          <p:cNvSpPr>
            <a:spLocks noChangeArrowheads="1"/>
          </p:cNvSpPr>
          <p:nvPr/>
        </p:nvSpPr>
        <p:spPr bwMode="auto">
          <a:xfrm>
            <a:off x="201613" y="13938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3355" name="Rectangle 133">
            <a:extLst>
              <a:ext uri="{FF2B5EF4-FFF2-40B4-BE49-F238E27FC236}">
                <a16:creationId xmlns:a16="http://schemas.microsoft.com/office/drawing/2014/main" id="{0D590275-999C-463A-9475-620937E047D4}"/>
              </a:ext>
            </a:extLst>
          </p:cNvPr>
          <p:cNvSpPr>
            <a:spLocks noChangeArrowheads="1"/>
          </p:cNvSpPr>
          <p:nvPr/>
        </p:nvSpPr>
        <p:spPr bwMode="auto">
          <a:xfrm>
            <a:off x="7762875" y="4718050"/>
            <a:ext cx="1249363"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3356" name="Rectangle 132">
            <a:extLst>
              <a:ext uri="{FF2B5EF4-FFF2-40B4-BE49-F238E27FC236}">
                <a16:creationId xmlns:a16="http://schemas.microsoft.com/office/drawing/2014/main" id="{A88380B4-9588-475E-B6F2-EB511F6EF045}"/>
              </a:ext>
            </a:extLst>
          </p:cNvPr>
          <p:cNvSpPr>
            <a:spLocks noChangeArrowheads="1"/>
          </p:cNvSpPr>
          <p:nvPr/>
        </p:nvSpPr>
        <p:spPr bwMode="auto">
          <a:xfrm>
            <a:off x="65008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EBEB987-684C-4696-AC5B-6634322C4BC1}"/>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a:extLst>
              <a:ext uri="{FF2B5EF4-FFF2-40B4-BE49-F238E27FC236}">
                <a16:creationId xmlns:a16="http://schemas.microsoft.com/office/drawing/2014/main" id="{1A2221AD-3D37-43A8-BEA7-05D21630AB30}"/>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a:extLst>
              <a:ext uri="{FF2B5EF4-FFF2-40B4-BE49-F238E27FC236}">
                <a16:creationId xmlns:a16="http://schemas.microsoft.com/office/drawing/2014/main" id="{68986F11-9434-4F9E-BF6D-7C2C593CFF3E}"/>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a:extLst>
              <a:ext uri="{FF2B5EF4-FFF2-40B4-BE49-F238E27FC236}">
                <a16:creationId xmlns:a16="http://schemas.microsoft.com/office/drawing/2014/main" id="{72229700-5679-492A-92E8-0160591EAC07}"/>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a:extLst>
              <a:ext uri="{FF2B5EF4-FFF2-40B4-BE49-F238E27FC236}">
                <a16:creationId xmlns:a16="http://schemas.microsoft.com/office/drawing/2014/main" id="{972D80FB-B67E-406A-893B-FA1F4DB8D8BD}"/>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a:extLst>
              <a:ext uri="{FF2B5EF4-FFF2-40B4-BE49-F238E27FC236}">
                <a16:creationId xmlns:a16="http://schemas.microsoft.com/office/drawing/2014/main" id="{EB622756-BF4F-4108-8054-D0327B44AE90}"/>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a:extLst>
              <a:ext uri="{FF2B5EF4-FFF2-40B4-BE49-F238E27FC236}">
                <a16:creationId xmlns:a16="http://schemas.microsoft.com/office/drawing/2014/main" id="{035BB8AD-B88A-4BAC-9ADE-9D46159E0166}"/>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a:extLst>
              <a:ext uri="{FF2B5EF4-FFF2-40B4-BE49-F238E27FC236}">
                <a16:creationId xmlns:a16="http://schemas.microsoft.com/office/drawing/2014/main" id="{1376AA64-D9EA-4E46-956E-F22A3603D92B}"/>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June 2024</a:t>
            </a:r>
          </a:p>
        </p:txBody>
      </p:sp>
      <p:sp>
        <p:nvSpPr>
          <p:cNvPr id="15370" name="Rectangle 114">
            <a:extLst>
              <a:ext uri="{FF2B5EF4-FFF2-40B4-BE49-F238E27FC236}">
                <a16:creationId xmlns:a16="http://schemas.microsoft.com/office/drawing/2014/main" id="{1407C1BA-C127-4FD6-9025-BF91D4780901}"/>
              </a:ext>
            </a:extLst>
          </p:cNvPr>
          <p:cNvSpPr>
            <a:spLocks noChangeArrowheads="1"/>
          </p:cNvSpPr>
          <p:nvPr/>
        </p:nvSpPr>
        <p:spPr bwMode="auto">
          <a:xfrm>
            <a:off x="1460500" y="1408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5371" name="Rectangle 112">
            <a:extLst>
              <a:ext uri="{FF2B5EF4-FFF2-40B4-BE49-F238E27FC236}">
                <a16:creationId xmlns:a16="http://schemas.microsoft.com/office/drawing/2014/main" id="{26D1D3F7-8D0A-4848-9B2B-3316FD3381B4}"/>
              </a:ext>
            </a:extLst>
          </p:cNvPr>
          <p:cNvSpPr>
            <a:spLocks noChangeArrowheads="1"/>
          </p:cNvSpPr>
          <p:nvPr/>
        </p:nvSpPr>
        <p:spPr bwMode="auto">
          <a:xfrm>
            <a:off x="7732713"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5372" name="Rectangle 111">
            <a:extLst>
              <a:ext uri="{FF2B5EF4-FFF2-40B4-BE49-F238E27FC236}">
                <a16:creationId xmlns:a16="http://schemas.microsoft.com/office/drawing/2014/main" id="{96E8FCF0-F587-45F0-ACAA-0F1F59CA1FFB}"/>
              </a:ext>
            </a:extLst>
          </p:cNvPr>
          <p:cNvSpPr>
            <a:spLocks noChangeArrowheads="1"/>
          </p:cNvSpPr>
          <p:nvPr/>
        </p:nvSpPr>
        <p:spPr bwMode="auto">
          <a:xfrm>
            <a:off x="6478588" y="4713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5373" name="Rectangle 110">
            <a:extLst>
              <a:ext uri="{FF2B5EF4-FFF2-40B4-BE49-F238E27FC236}">
                <a16:creationId xmlns:a16="http://schemas.microsoft.com/office/drawing/2014/main" id="{10778FDD-5E8D-4923-8BE0-FD858B700594}"/>
              </a:ext>
            </a:extLst>
          </p:cNvPr>
          <p:cNvSpPr>
            <a:spLocks noChangeArrowheads="1"/>
          </p:cNvSpPr>
          <p:nvPr/>
        </p:nvSpPr>
        <p:spPr bwMode="auto">
          <a:xfrm>
            <a:off x="5224463" y="47275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5374" name="Rectangle 109">
            <a:extLst>
              <a:ext uri="{FF2B5EF4-FFF2-40B4-BE49-F238E27FC236}">
                <a16:creationId xmlns:a16="http://schemas.microsoft.com/office/drawing/2014/main" id="{1033C74C-7B5E-4893-AA12-AA5F778ECB60}"/>
              </a:ext>
            </a:extLst>
          </p:cNvPr>
          <p:cNvSpPr>
            <a:spLocks noChangeArrowheads="1"/>
          </p:cNvSpPr>
          <p:nvPr/>
        </p:nvSpPr>
        <p:spPr bwMode="auto">
          <a:xfrm>
            <a:off x="396557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5375" name="Rectangle 108">
            <a:extLst>
              <a:ext uri="{FF2B5EF4-FFF2-40B4-BE49-F238E27FC236}">
                <a16:creationId xmlns:a16="http://schemas.microsoft.com/office/drawing/2014/main" id="{582208BE-31D3-43B5-B416-AB097ACB9011}"/>
              </a:ext>
            </a:extLst>
          </p:cNvPr>
          <p:cNvSpPr>
            <a:spLocks noChangeArrowheads="1"/>
          </p:cNvSpPr>
          <p:nvPr/>
        </p:nvSpPr>
        <p:spPr bwMode="auto">
          <a:xfrm>
            <a:off x="2716213" y="4708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5376" name="Rectangle 107">
            <a:extLst>
              <a:ext uri="{FF2B5EF4-FFF2-40B4-BE49-F238E27FC236}">
                <a16:creationId xmlns:a16="http://schemas.microsoft.com/office/drawing/2014/main" id="{875317D5-75E7-4C6B-BB95-6F30477B11A7}"/>
              </a:ext>
            </a:extLst>
          </p:cNvPr>
          <p:cNvSpPr>
            <a:spLocks noChangeArrowheads="1"/>
          </p:cNvSpPr>
          <p:nvPr/>
        </p:nvSpPr>
        <p:spPr bwMode="auto">
          <a:xfrm>
            <a:off x="1457325" y="4710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5377" name="Rectangle 106">
            <a:extLst>
              <a:ext uri="{FF2B5EF4-FFF2-40B4-BE49-F238E27FC236}">
                <a16:creationId xmlns:a16="http://schemas.microsoft.com/office/drawing/2014/main" id="{DC83C854-1D69-4D8C-9D29-C2650CCCF58D}"/>
              </a:ext>
            </a:extLst>
          </p:cNvPr>
          <p:cNvSpPr>
            <a:spLocks noChangeArrowheads="1"/>
          </p:cNvSpPr>
          <p:nvPr/>
        </p:nvSpPr>
        <p:spPr bwMode="auto">
          <a:xfrm>
            <a:off x="198438" y="4710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5378" name="Rectangle 105">
            <a:extLst>
              <a:ext uri="{FF2B5EF4-FFF2-40B4-BE49-F238E27FC236}">
                <a16:creationId xmlns:a16="http://schemas.microsoft.com/office/drawing/2014/main" id="{3A1FEE5D-2D72-4FB4-85E8-1104FE462192}"/>
              </a:ext>
            </a:extLst>
          </p:cNvPr>
          <p:cNvSpPr>
            <a:spLocks noChangeArrowheads="1"/>
          </p:cNvSpPr>
          <p:nvPr/>
        </p:nvSpPr>
        <p:spPr bwMode="auto">
          <a:xfrm>
            <a:off x="7732713"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5379" name="Rectangle 104">
            <a:extLst>
              <a:ext uri="{FF2B5EF4-FFF2-40B4-BE49-F238E27FC236}">
                <a16:creationId xmlns:a16="http://schemas.microsoft.com/office/drawing/2014/main" id="{2F5E9FC5-80E0-4F34-A2C9-49CE7619D527}"/>
              </a:ext>
            </a:extLst>
          </p:cNvPr>
          <p:cNvSpPr>
            <a:spLocks noChangeArrowheads="1"/>
          </p:cNvSpPr>
          <p:nvPr/>
        </p:nvSpPr>
        <p:spPr bwMode="auto">
          <a:xfrm>
            <a:off x="6478588" y="38862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5380" name="Rectangle 103">
            <a:extLst>
              <a:ext uri="{FF2B5EF4-FFF2-40B4-BE49-F238E27FC236}">
                <a16:creationId xmlns:a16="http://schemas.microsoft.com/office/drawing/2014/main" id="{CBB8EDD9-6AC0-4D65-A5EC-CD7FE1F478C3}"/>
              </a:ext>
            </a:extLst>
          </p:cNvPr>
          <p:cNvSpPr>
            <a:spLocks noChangeArrowheads="1"/>
          </p:cNvSpPr>
          <p:nvPr/>
        </p:nvSpPr>
        <p:spPr bwMode="auto">
          <a:xfrm>
            <a:off x="5224463" y="39004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5381" name="Rectangle 102">
            <a:extLst>
              <a:ext uri="{FF2B5EF4-FFF2-40B4-BE49-F238E27FC236}">
                <a16:creationId xmlns:a16="http://schemas.microsoft.com/office/drawing/2014/main" id="{064F8C6D-2403-4E50-AF8A-C8B5560EC6A9}"/>
              </a:ext>
            </a:extLst>
          </p:cNvPr>
          <p:cNvSpPr>
            <a:spLocks noChangeArrowheads="1"/>
          </p:cNvSpPr>
          <p:nvPr/>
        </p:nvSpPr>
        <p:spPr bwMode="auto">
          <a:xfrm>
            <a:off x="396557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5382" name="Rectangle 101">
            <a:extLst>
              <a:ext uri="{FF2B5EF4-FFF2-40B4-BE49-F238E27FC236}">
                <a16:creationId xmlns:a16="http://schemas.microsoft.com/office/drawing/2014/main" id="{117C850D-B6B3-434A-80A6-C446CC275E07}"/>
              </a:ext>
            </a:extLst>
          </p:cNvPr>
          <p:cNvSpPr>
            <a:spLocks noChangeArrowheads="1"/>
          </p:cNvSpPr>
          <p:nvPr/>
        </p:nvSpPr>
        <p:spPr bwMode="auto">
          <a:xfrm>
            <a:off x="2716213" y="38814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5383" name="Rectangle 100">
            <a:extLst>
              <a:ext uri="{FF2B5EF4-FFF2-40B4-BE49-F238E27FC236}">
                <a16:creationId xmlns:a16="http://schemas.microsoft.com/office/drawing/2014/main" id="{FB51CC1C-9475-4938-8CF9-A99FE61094D3}"/>
              </a:ext>
            </a:extLst>
          </p:cNvPr>
          <p:cNvSpPr>
            <a:spLocks noChangeArrowheads="1"/>
          </p:cNvSpPr>
          <p:nvPr/>
        </p:nvSpPr>
        <p:spPr bwMode="auto">
          <a:xfrm>
            <a:off x="1457325" y="3883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5384" name="Rectangle 99">
            <a:extLst>
              <a:ext uri="{FF2B5EF4-FFF2-40B4-BE49-F238E27FC236}">
                <a16:creationId xmlns:a16="http://schemas.microsoft.com/office/drawing/2014/main" id="{351C149A-48C8-4968-95EF-F3C2776979AF}"/>
              </a:ext>
            </a:extLst>
          </p:cNvPr>
          <p:cNvSpPr>
            <a:spLocks noChangeArrowheads="1"/>
          </p:cNvSpPr>
          <p:nvPr/>
        </p:nvSpPr>
        <p:spPr bwMode="auto">
          <a:xfrm>
            <a:off x="198438" y="3883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5385" name="Rectangle 98">
            <a:extLst>
              <a:ext uri="{FF2B5EF4-FFF2-40B4-BE49-F238E27FC236}">
                <a16:creationId xmlns:a16="http://schemas.microsoft.com/office/drawing/2014/main" id="{7C76E492-1EF3-4F07-A69F-032BB746B84D}"/>
              </a:ext>
            </a:extLst>
          </p:cNvPr>
          <p:cNvSpPr>
            <a:spLocks noChangeArrowheads="1"/>
          </p:cNvSpPr>
          <p:nvPr/>
        </p:nvSpPr>
        <p:spPr bwMode="auto">
          <a:xfrm>
            <a:off x="7732713"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5386" name="Rectangle 97">
            <a:extLst>
              <a:ext uri="{FF2B5EF4-FFF2-40B4-BE49-F238E27FC236}">
                <a16:creationId xmlns:a16="http://schemas.microsoft.com/office/drawing/2014/main" id="{5DD361C8-62D2-42DE-8061-D673E8220DFD}"/>
              </a:ext>
            </a:extLst>
          </p:cNvPr>
          <p:cNvSpPr>
            <a:spLocks noChangeArrowheads="1"/>
          </p:cNvSpPr>
          <p:nvPr/>
        </p:nvSpPr>
        <p:spPr bwMode="auto">
          <a:xfrm>
            <a:off x="6478588" y="30591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5387" name="Rectangle 96">
            <a:extLst>
              <a:ext uri="{FF2B5EF4-FFF2-40B4-BE49-F238E27FC236}">
                <a16:creationId xmlns:a16="http://schemas.microsoft.com/office/drawing/2014/main" id="{0A622A99-9865-42FB-9ED2-DAA29B8C170D}"/>
              </a:ext>
            </a:extLst>
          </p:cNvPr>
          <p:cNvSpPr>
            <a:spLocks noChangeArrowheads="1"/>
          </p:cNvSpPr>
          <p:nvPr/>
        </p:nvSpPr>
        <p:spPr bwMode="auto">
          <a:xfrm>
            <a:off x="5224463" y="30734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5388" name="Rectangle 95">
            <a:extLst>
              <a:ext uri="{FF2B5EF4-FFF2-40B4-BE49-F238E27FC236}">
                <a16:creationId xmlns:a16="http://schemas.microsoft.com/office/drawing/2014/main" id="{299B480D-8562-4FB9-9A84-9B536D84D3DB}"/>
              </a:ext>
            </a:extLst>
          </p:cNvPr>
          <p:cNvSpPr>
            <a:spLocks noChangeArrowheads="1"/>
          </p:cNvSpPr>
          <p:nvPr/>
        </p:nvSpPr>
        <p:spPr bwMode="auto">
          <a:xfrm>
            <a:off x="3965575"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5389" name="Rectangle 94">
            <a:extLst>
              <a:ext uri="{FF2B5EF4-FFF2-40B4-BE49-F238E27FC236}">
                <a16:creationId xmlns:a16="http://schemas.microsoft.com/office/drawing/2014/main" id="{1534286A-AC4A-47CF-B13F-58B1531CA738}"/>
              </a:ext>
            </a:extLst>
          </p:cNvPr>
          <p:cNvSpPr>
            <a:spLocks noChangeArrowheads="1"/>
          </p:cNvSpPr>
          <p:nvPr/>
        </p:nvSpPr>
        <p:spPr bwMode="auto">
          <a:xfrm>
            <a:off x="2716213" y="3054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5390" name="Rectangle 93">
            <a:extLst>
              <a:ext uri="{FF2B5EF4-FFF2-40B4-BE49-F238E27FC236}">
                <a16:creationId xmlns:a16="http://schemas.microsoft.com/office/drawing/2014/main" id="{3EDCE82B-73CC-4E3B-97F3-4418E5458A09}"/>
              </a:ext>
            </a:extLst>
          </p:cNvPr>
          <p:cNvSpPr>
            <a:spLocks noChangeArrowheads="1"/>
          </p:cNvSpPr>
          <p:nvPr/>
        </p:nvSpPr>
        <p:spPr bwMode="auto">
          <a:xfrm>
            <a:off x="1457325" y="30559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5391" name="Rectangle 92">
            <a:extLst>
              <a:ext uri="{FF2B5EF4-FFF2-40B4-BE49-F238E27FC236}">
                <a16:creationId xmlns:a16="http://schemas.microsoft.com/office/drawing/2014/main" id="{25DFF13F-25A7-4FDC-91D2-1CC805F9CF30}"/>
              </a:ext>
            </a:extLst>
          </p:cNvPr>
          <p:cNvSpPr>
            <a:spLocks noChangeArrowheads="1"/>
          </p:cNvSpPr>
          <p:nvPr/>
        </p:nvSpPr>
        <p:spPr bwMode="auto">
          <a:xfrm>
            <a:off x="198438" y="3055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5392" name="Rectangle 91">
            <a:extLst>
              <a:ext uri="{FF2B5EF4-FFF2-40B4-BE49-F238E27FC236}">
                <a16:creationId xmlns:a16="http://schemas.microsoft.com/office/drawing/2014/main" id="{89AEBD07-5E90-4A3D-8F5A-33D51731F605}"/>
              </a:ext>
            </a:extLst>
          </p:cNvPr>
          <p:cNvSpPr>
            <a:spLocks noChangeArrowheads="1"/>
          </p:cNvSpPr>
          <p:nvPr/>
        </p:nvSpPr>
        <p:spPr bwMode="auto">
          <a:xfrm>
            <a:off x="7732713"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5393" name="Rectangle 90">
            <a:extLst>
              <a:ext uri="{FF2B5EF4-FFF2-40B4-BE49-F238E27FC236}">
                <a16:creationId xmlns:a16="http://schemas.microsoft.com/office/drawing/2014/main" id="{4193565D-7CCF-4184-97A8-21509964C911}"/>
              </a:ext>
            </a:extLst>
          </p:cNvPr>
          <p:cNvSpPr>
            <a:spLocks noChangeArrowheads="1"/>
          </p:cNvSpPr>
          <p:nvPr/>
        </p:nvSpPr>
        <p:spPr bwMode="auto">
          <a:xfrm>
            <a:off x="6478588" y="2232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5394" name="Rectangle 89">
            <a:extLst>
              <a:ext uri="{FF2B5EF4-FFF2-40B4-BE49-F238E27FC236}">
                <a16:creationId xmlns:a16="http://schemas.microsoft.com/office/drawing/2014/main" id="{F62F413C-2343-47B6-9FA3-9C61A5C182D6}"/>
              </a:ext>
            </a:extLst>
          </p:cNvPr>
          <p:cNvSpPr>
            <a:spLocks noChangeArrowheads="1"/>
          </p:cNvSpPr>
          <p:nvPr/>
        </p:nvSpPr>
        <p:spPr bwMode="auto">
          <a:xfrm>
            <a:off x="5224463" y="22463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5395" name="Rectangle 88">
            <a:extLst>
              <a:ext uri="{FF2B5EF4-FFF2-40B4-BE49-F238E27FC236}">
                <a16:creationId xmlns:a16="http://schemas.microsoft.com/office/drawing/2014/main" id="{368D9B6B-6CC5-49E5-AD85-A18CAFEAAC88}"/>
              </a:ext>
            </a:extLst>
          </p:cNvPr>
          <p:cNvSpPr>
            <a:spLocks noChangeArrowheads="1"/>
          </p:cNvSpPr>
          <p:nvPr/>
        </p:nvSpPr>
        <p:spPr bwMode="auto">
          <a:xfrm>
            <a:off x="396557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5396" name="Rectangle 87">
            <a:extLst>
              <a:ext uri="{FF2B5EF4-FFF2-40B4-BE49-F238E27FC236}">
                <a16:creationId xmlns:a16="http://schemas.microsoft.com/office/drawing/2014/main" id="{40321D8A-25A7-4BAC-A79B-363C6F4B11B4}"/>
              </a:ext>
            </a:extLst>
          </p:cNvPr>
          <p:cNvSpPr>
            <a:spLocks noChangeArrowheads="1"/>
          </p:cNvSpPr>
          <p:nvPr/>
        </p:nvSpPr>
        <p:spPr bwMode="auto">
          <a:xfrm>
            <a:off x="2716213" y="2227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5397" name="Rectangle 86">
            <a:extLst>
              <a:ext uri="{FF2B5EF4-FFF2-40B4-BE49-F238E27FC236}">
                <a16:creationId xmlns:a16="http://schemas.microsoft.com/office/drawing/2014/main" id="{026467FF-1E04-4148-89A9-4EA5D099E2F3}"/>
              </a:ext>
            </a:extLst>
          </p:cNvPr>
          <p:cNvSpPr>
            <a:spLocks noChangeArrowheads="1"/>
          </p:cNvSpPr>
          <p:nvPr/>
        </p:nvSpPr>
        <p:spPr bwMode="auto">
          <a:xfrm>
            <a:off x="1457325" y="22288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5398" name="Rectangle 85">
            <a:extLst>
              <a:ext uri="{FF2B5EF4-FFF2-40B4-BE49-F238E27FC236}">
                <a16:creationId xmlns:a16="http://schemas.microsoft.com/office/drawing/2014/main" id="{783A2181-E3B4-4F87-9D7D-553A62F14BB6}"/>
              </a:ext>
            </a:extLst>
          </p:cNvPr>
          <p:cNvSpPr>
            <a:spLocks noChangeArrowheads="1"/>
          </p:cNvSpPr>
          <p:nvPr/>
        </p:nvSpPr>
        <p:spPr bwMode="auto">
          <a:xfrm>
            <a:off x="198438" y="22288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5399" name="Rectangle 84">
            <a:extLst>
              <a:ext uri="{FF2B5EF4-FFF2-40B4-BE49-F238E27FC236}">
                <a16:creationId xmlns:a16="http://schemas.microsoft.com/office/drawing/2014/main" id="{DA1D7807-8546-4880-BE95-4460262B8FF3}"/>
              </a:ext>
            </a:extLst>
          </p:cNvPr>
          <p:cNvSpPr>
            <a:spLocks noChangeArrowheads="1"/>
          </p:cNvSpPr>
          <p:nvPr/>
        </p:nvSpPr>
        <p:spPr bwMode="auto">
          <a:xfrm>
            <a:off x="774541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5400" name="Rectangle 83">
            <a:extLst>
              <a:ext uri="{FF2B5EF4-FFF2-40B4-BE49-F238E27FC236}">
                <a16:creationId xmlns:a16="http://schemas.microsoft.com/office/drawing/2014/main" id="{CE733B9A-E3EB-458D-86C5-C50D95C3EF20}"/>
              </a:ext>
            </a:extLst>
          </p:cNvPr>
          <p:cNvSpPr>
            <a:spLocks noChangeArrowheads="1"/>
          </p:cNvSpPr>
          <p:nvPr/>
        </p:nvSpPr>
        <p:spPr bwMode="auto">
          <a:xfrm>
            <a:off x="6491288" y="14049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5401" name="Rectangle 113">
            <a:extLst>
              <a:ext uri="{FF2B5EF4-FFF2-40B4-BE49-F238E27FC236}">
                <a16:creationId xmlns:a16="http://schemas.microsoft.com/office/drawing/2014/main" id="{56E91CBB-0783-4D2B-96C0-477CE2971DF7}"/>
              </a:ext>
            </a:extLst>
          </p:cNvPr>
          <p:cNvSpPr>
            <a:spLocks noChangeArrowheads="1"/>
          </p:cNvSpPr>
          <p:nvPr/>
        </p:nvSpPr>
        <p:spPr bwMode="auto">
          <a:xfrm>
            <a:off x="20161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5402" name="Rectangle 113">
            <a:extLst>
              <a:ext uri="{FF2B5EF4-FFF2-40B4-BE49-F238E27FC236}">
                <a16:creationId xmlns:a16="http://schemas.microsoft.com/office/drawing/2014/main" id="{25FDE9A7-7D24-48E4-82C1-684D53A588D0}"/>
              </a:ext>
            </a:extLst>
          </p:cNvPr>
          <p:cNvSpPr>
            <a:spLocks noChangeArrowheads="1"/>
          </p:cNvSpPr>
          <p:nvPr/>
        </p:nvSpPr>
        <p:spPr bwMode="auto">
          <a:xfrm>
            <a:off x="5235575" y="1414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5403" name="Rectangle 114">
            <a:extLst>
              <a:ext uri="{FF2B5EF4-FFF2-40B4-BE49-F238E27FC236}">
                <a16:creationId xmlns:a16="http://schemas.microsoft.com/office/drawing/2014/main" id="{C8B556D7-18ED-49D0-AE61-B9C6F1DD3462}"/>
              </a:ext>
            </a:extLst>
          </p:cNvPr>
          <p:cNvSpPr>
            <a:spLocks noChangeArrowheads="1"/>
          </p:cNvSpPr>
          <p:nvPr/>
        </p:nvSpPr>
        <p:spPr bwMode="auto">
          <a:xfrm>
            <a:off x="3976688" y="1404938"/>
            <a:ext cx="1258887" cy="822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5404" name="Rectangle 113">
            <a:extLst>
              <a:ext uri="{FF2B5EF4-FFF2-40B4-BE49-F238E27FC236}">
                <a16:creationId xmlns:a16="http://schemas.microsoft.com/office/drawing/2014/main" id="{DCA5304A-8B97-4052-8F44-DD41DB1429C5}"/>
              </a:ext>
            </a:extLst>
          </p:cNvPr>
          <p:cNvSpPr>
            <a:spLocks noChangeArrowheads="1"/>
          </p:cNvSpPr>
          <p:nvPr/>
        </p:nvSpPr>
        <p:spPr bwMode="auto">
          <a:xfrm>
            <a:off x="271621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5ECF4A9-0AF2-41F1-A083-E74C254D6B49}"/>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a:extLst>
              <a:ext uri="{FF2B5EF4-FFF2-40B4-BE49-F238E27FC236}">
                <a16:creationId xmlns:a16="http://schemas.microsoft.com/office/drawing/2014/main" id="{09BB3F68-AD6C-4F67-93A8-6CDE1CA5FFC9}"/>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a:extLst>
              <a:ext uri="{FF2B5EF4-FFF2-40B4-BE49-F238E27FC236}">
                <a16:creationId xmlns:a16="http://schemas.microsoft.com/office/drawing/2014/main" id="{BF0FC49D-2BA7-4103-911E-046EB8EC7F3D}"/>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a:extLst>
              <a:ext uri="{FF2B5EF4-FFF2-40B4-BE49-F238E27FC236}">
                <a16:creationId xmlns:a16="http://schemas.microsoft.com/office/drawing/2014/main" id="{265E59CE-2674-439F-8EB8-7430A8BCCC93}"/>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a:extLst>
              <a:ext uri="{FF2B5EF4-FFF2-40B4-BE49-F238E27FC236}">
                <a16:creationId xmlns:a16="http://schemas.microsoft.com/office/drawing/2014/main" id="{03068022-F866-46A9-9C96-424F4878B37D}"/>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a:extLst>
              <a:ext uri="{FF2B5EF4-FFF2-40B4-BE49-F238E27FC236}">
                <a16:creationId xmlns:a16="http://schemas.microsoft.com/office/drawing/2014/main" id="{361468B9-401E-45F5-AB61-D60B3488E677}"/>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a:extLst>
              <a:ext uri="{FF2B5EF4-FFF2-40B4-BE49-F238E27FC236}">
                <a16:creationId xmlns:a16="http://schemas.microsoft.com/office/drawing/2014/main" id="{D2C70BB1-FFBE-46F1-835C-E25958DDCD94}"/>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a:extLst>
              <a:ext uri="{FF2B5EF4-FFF2-40B4-BE49-F238E27FC236}">
                <a16:creationId xmlns:a16="http://schemas.microsoft.com/office/drawing/2014/main" id="{5DDB12CE-6AE3-44FF-955B-E6450357CA5F}"/>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July 2024</a:t>
            </a:r>
          </a:p>
        </p:txBody>
      </p:sp>
      <p:sp>
        <p:nvSpPr>
          <p:cNvPr id="17418" name="Rectangle 115">
            <a:extLst>
              <a:ext uri="{FF2B5EF4-FFF2-40B4-BE49-F238E27FC236}">
                <a16:creationId xmlns:a16="http://schemas.microsoft.com/office/drawing/2014/main" id="{0EFFC91D-0176-4DFD-8542-ED6F2FDF5529}"/>
              </a:ext>
            </a:extLst>
          </p:cNvPr>
          <p:cNvSpPr>
            <a:spLocks noChangeArrowheads="1"/>
          </p:cNvSpPr>
          <p:nvPr/>
        </p:nvSpPr>
        <p:spPr bwMode="auto">
          <a:xfrm>
            <a:off x="2719388" y="47053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7419" name="Rectangle 114">
            <a:extLst>
              <a:ext uri="{FF2B5EF4-FFF2-40B4-BE49-F238E27FC236}">
                <a16:creationId xmlns:a16="http://schemas.microsoft.com/office/drawing/2014/main" id="{5D80BF13-2C62-45E2-8545-734BA1330A2A}"/>
              </a:ext>
            </a:extLst>
          </p:cNvPr>
          <p:cNvSpPr>
            <a:spLocks noChangeArrowheads="1"/>
          </p:cNvSpPr>
          <p:nvPr/>
        </p:nvSpPr>
        <p:spPr bwMode="auto">
          <a:xfrm>
            <a:off x="1452563" y="4716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7420" name="Rectangle 113">
            <a:extLst>
              <a:ext uri="{FF2B5EF4-FFF2-40B4-BE49-F238E27FC236}">
                <a16:creationId xmlns:a16="http://schemas.microsoft.com/office/drawing/2014/main" id="{3D183BAE-D638-4EF8-AE7B-A70FF3ED5C1D}"/>
              </a:ext>
            </a:extLst>
          </p:cNvPr>
          <p:cNvSpPr>
            <a:spLocks noChangeArrowheads="1"/>
          </p:cNvSpPr>
          <p:nvPr/>
        </p:nvSpPr>
        <p:spPr bwMode="auto">
          <a:xfrm>
            <a:off x="196850" y="4716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7421" name="Rectangle 112">
            <a:extLst>
              <a:ext uri="{FF2B5EF4-FFF2-40B4-BE49-F238E27FC236}">
                <a16:creationId xmlns:a16="http://schemas.microsoft.com/office/drawing/2014/main" id="{20E09DCF-815A-4B1D-94C1-9FACF93FB9D2}"/>
              </a:ext>
            </a:extLst>
          </p:cNvPr>
          <p:cNvSpPr>
            <a:spLocks noChangeArrowheads="1"/>
          </p:cNvSpPr>
          <p:nvPr/>
        </p:nvSpPr>
        <p:spPr bwMode="auto">
          <a:xfrm>
            <a:off x="7748588" y="3878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7422" name="Rectangle 111">
            <a:extLst>
              <a:ext uri="{FF2B5EF4-FFF2-40B4-BE49-F238E27FC236}">
                <a16:creationId xmlns:a16="http://schemas.microsoft.com/office/drawing/2014/main" id="{BFEE9F3D-4D00-427D-8238-444310268FC3}"/>
              </a:ext>
            </a:extLst>
          </p:cNvPr>
          <p:cNvSpPr>
            <a:spLocks noChangeArrowheads="1"/>
          </p:cNvSpPr>
          <p:nvPr/>
        </p:nvSpPr>
        <p:spPr bwMode="auto">
          <a:xfrm>
            <a:off x="6486525" y="38814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7423" name="Rectangle 110">
            <a:extLst>
              <a:ext uri="{FF2B5EF4-FFF2-40B4-BE49-F238E27FC236}">
                <a16:creationId xmlns:a16="http://schemas.microsoft.com/office/drawing/2014/main" id="{1549EC79-31BE-4A51-A9D3-64CEEF38FF6F}"/>
              </a:ext>
            </a:extLst>
          </p:cNvPr>
          <p:cNvSpPr>
            <a:spLocks noChangeArrowheads="1"/>
          </p:cNvSpPr>
          <p:nvPr/>
        </p:nvSpPr>
        <p:spPr bwMode="auto">
          <a:xfrm>
            <a:off x="5237163" y="3878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7424" name="Rectangle 109">
            <a:extLst>
              <a:ext uri="{FF2B5EF4-FFF2-40B4-BE49-F238E27FC236}">
                <a16:creationId xmlns:a16="http://schemas.microsoft.com/office/drawing/2014/main" id="{B3C21BC0-1CE4-4EB7-97F7-7D1C6602B202}"/>
              </a:ext>
            </a:extLst>
          </p:cNvPr>
          <p:cNvSpPr>
            <a:spLocks noChangeArrowheads="1"/>
          </p:cNvSpPr>
          <p:nvPr/>
        </p:nvSpPr>
        <p:spPr bwMode="auto">
          <a:xfrm>
            <a:off x="3978275" y="38782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7425" name="Rectangle 108">
            <a:extLst>
              <a:ext uri="{FF2B5EF4-FFF2-40B4-BE49-F238E27FC236}">
                <a16:creationId xmlns:a16="http://schemas.microsoft.com/office/drawing/2014/main" id="{AE082776-A52F-4E76-B87B-970D7C9D2D7F}"/>
              </a:ext>
            </a:extLst>
          </p:cNvPr>
          <p:cNvSpPr>
            <a:spLocks noChangeArrowheads="1"/>
          </p:cNvSpPr>
          <p:nvPr/>
        </p:nvSpPr>
        <p:spPr bwMode="auto">
          <a:xfrm>
            <a:off x="2719388" y="38782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7426" name="Rectangle 107">
            <a:extLst>
              <a:ext uri="{FF2B5EF4-FFF2-40B4-BE49-F238E27FC236}">
                <a16:creationId xmlns:a16="http://schemas.microsoft.com/office/drawing/2014/main" id="{75FD2A25-CAAA-4785-ADF6-EE4C146CDE00}"/>
              </a:ext>
            </a:extLst>
          </p:cNvPr>
          <p:cNvSpPr>
            <a:spLocks noChangeArrowheads="1"/>
          </p:cNvSpPr>
          <p:nvPr/>
        </p:nvSpPr>
        <p:spPr bwMode="auto">
          <a:xfrm>
            <a:off x="1452563" y="3889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7427" name="Rectangle 106">
            <a:extLst>
              <a:ext uri="{FF2B5EF4-FFF2-40B4-BE49-F238E27FC236}">
                <a16:creationId xmlns:a16="http://schemas.microsoft.com/office/drawing/2014/main" id="{02A132C9-1A2F-4F4E-AB0A-06A2975B10E6}"/>
              </a:ext>
            </a:extLst>
          </p:cNvPr>
          <p:cNvSpPr>
            <a:spLocks noChangeArrowheads="1"/>
          </p:cNvSpPr>
          <p:nvPr/>
        </p:nvSpPr>
        <p:spPr bwMode="auto">
          <a:xfrm>
            <a:off x="196850" y="3889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7428" name="Rectangle 105">
            <a:extLst>
              <a:ext uri="{FF2B5EF4-FFF2-40B4-BE49-F238E27FC236}">
                <a16:creationId xmlns:a16="http://schemas.microsoft.com/office/drawing/2014/main" id="{39FA5C4D-412C-456A-9A6D-A7C774053DB3}"/>
              </a:ext>
            </a:extLst>
          </p:cNvPr>
          <p:cNvSpPr>
            <a:spLocks noChangeArrowheads="1"/>
          </p:cNvSpPr>
          <p:nvPr/>
        </p:nvSpPr>
        <p:spPr bwMode="auto">
          <a:xfrm>
            <a:off x="7748588" y="3051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7429" name="Rectangle 104">
            <a:extLst>
              <a:ext uri="{FF2B5EF4-FFF2-40B4-BE49-F238E27FC236}">
                <a16:creationId xmlns:a16="http://schemas.microsoft.com/office/drawing/2014/main" id="{854D9C45-879C-4787-B48E-BEFCE384F217}"/>
              </a:ext>
            </a:extLst>
          </p:cNvPr>
          <p:cNvSpPr>
            <a:spLocks noChangeArrowheads="1"/>
          </p:cNvSpPr>
          <p:nvPr/>
        </p:nvSpPr>
        <p:spPr bwMode="auto">
          <a:xfrm>
            <a:off x="6486525" y="30543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7430" name="Rectangle 103">
            <a:extLst>
              <a:ext uri="{FF2B5EF4-FFF2-40B4-BE49-F238E27FC236}">
                <a16:creationId xmlns:a16="http://schemas.microsoft.com/office/drawing/2014/main" id="{9A0B5DD8-AE43-4E0F-BFA2-60807BECAA41}"/>
              </a:ext>
            </a:extLst>
          </p:cNvPr>
          <p:cNvSpPr>
            <a:spLocks noChangeArrowheads="1"/>
          </p:cNvSpPr>
          <p:nvPr/>
        </p:nvSpPr>
        <p:spPr bwMode="auto">
          <a:xfrm>
            <a:off x="5237163" y="3051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7431" name="Rectangle 102">
            <a:extLst>
              <a:ext uri="{FF2B5EF4-FFF2-40B4-BE49-F238E27FC236}">
                <a16:creationId xmlns:a16="http://schemas.microsoft.com/office/drawing/2014/main" id="{8EF1E2B4-1CF9-48D9-959C-64ECF343666C}"/>
              </a:ext>
            </a:extLst>
          </p:cNvPr>
          <p:cNvSpPr>
            <a:spLocks noChangeArrowheads="1"/>
          </p:cNvSpPr>
          <p:nvPr/>
        </p:nvSpPr>
        <p:spPr bwMode="auto">
          <a:xfrm>
            <a:off x="3978275" y="30511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7432" name="Rectangle 101">
            <a:extLst>
              <a:ext uri="{FF2B5EF4-FFF2-40B4-BE49-F238E27FC236}">
                <a16:creationId xmlns:a16="http://schemas.microsoft.com/office/drawing/2014/main" id="{6B369E01-D2DF-483A-9B85-A50E7EB274DC}"/>
              </a:ext>
            </a:extLst>
          </p:cNvPr>
          <p:cNvSpPr>
            <a:spLocks noChangeArrowheads="1"/>
          </p:cNvSpPr>
          <p:nvPr/>
        </p:nvSpPr>
        <p:spPr bwMode="auto">
          <a:xfrm>
            <a:off x="2719388" y="30511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7433" name="Rectangle 100">
            <a:extLst>
              <a:ext uri="{FF2B5EF4-FFF2-40B4-BE49-F238E27FC236}">
                <a16:creationId xmlns:a16="http://schemas.microsoft.com/office/drawing/2014/main" id="{45F18772-D358-46A8-AFD4-89A2378F2BBD}"/>
              </a:ext>
            </a:extLst>
          </p:cNvPr>
          <p:cNvSpPr>
            <a:spLocks noChangeArrowheads="1"/>
          </p:cNvSpPr>
          <p:nvPr/>
        </p:nvSpPr>
        <p:spPr bwMode="auto">
          <a:xfrm>
            <a:off x="1452563" y="3062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7434" name="Rectangle 99">
            <a:extLst>
              <a:ext uri="{FF2B5EF4-FFF2-40B4-BE49-F238E27FC236}">
                <a16:creationId xmlns:a16="http://schemas.microsoft.com/office/drawing/2014/main" id="{8356C602-C20A-4489-A615-6AB28AC70646}"/>
              </a:ext>
            </a:extLst>
          </p:cNvPr>
          <p:cNvSpPr>
            <a:spLocks noChangeArrowheads="1"/>
          </p:cNvSpPr>
          <p:nvPr/>
        </p:nvSpPr>
        <p:spPr bwMode="auto">
          <a:xfrm>
            <a:off x="196850" y="3062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7435" name="Rectangle 98">
            <a:extLst>
              <a:ext uri="{FF2B5EF4-FFF2-40B4-BE49-F238E27FC236}">
                <a16:creationId xmlns:a16="http://schemas.microsoft.com/office/drawing/2014/main" id="{355A291D-E64F-43C5-8F9D-A1607F98B965}"/>
              </a:ext>
            </a:extLst>
          </p:cNvPr>
          <p:cNvSpPr>
            <a:spLocks noChangeArrowheads="1"/>
          </p:cNvSpPr>
          <p:nvPr/>
        </p:nvSpPr>
        <p:spPr bwMode="auto">
          <a:xfrm>
            <a:off x="7759700"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7436" name="Rectangle 97">
            <a:extLst>
              <a:ext uri="{FF2B5EF4-FFF2-40B4-BE49-F238E27FC236}">
                <a16:creationId xmlns:a16="http://schemas.microsoft.com/office/drawing/2014/main" id="{2B3DD5D3-B8E0-4330-8BBF-95F3665C2EEB}"/>
              </a:ext>
            </a:extLst>
          </p:cNvPr>
          <p:cNvSpPr>
            <a:spLocks noChangeArrowheads="1"/>
          </p:cNvSpPr>
          <p:nvPr/>
        </p:nvSpPr>
        <p:spPr bwMode="auto">
          <a:xfrm>
            <a:off x="6497638" y="2236788"/>
            <a:ext cx="125888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7437" name="Rectangle 96">
            <a:extLst>
              <a:ext uri="{FF2B5EF4-FFF2-40B4-BE49-F238E27FC236}">
                <a16:creationId xmlns:a16="http://schemas.microsoft.com/office/drawing/2014/main" id="{97AE0C39-4B0E-409F-9012-1D24E02AE9DD}"/>
              </a:ext>
            </a:extLst>
          </p:cNvPr>
          <p:cNvSpPr>
            <a:spLocks noChangeArrowheads="1"/>
          </p:cNvSpPr>
          <p:nvPr/>
        </p:nvSpPr>
        <p:spPr bwMode="auto">
          <a:xfrm>
            <a:off x="523557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7438" name="Rectangle 95">
            <a:extLst>
              <a:ext uri="{FF2B5EF4-FFF2-40B4-BE49-F238E27FC236}">
                <a16:creationId xmlns:a16="http://schemas.microsoft.com/office/drawing/2014/main" id="{4268B3F4-1F72-4B84-9CB6-CF06256D1932}"/>
              </a:ext>
            </a:extLst>
          </p:cNvPr>
          <p:cNvSpPr>
            <a:spLocks noChangeArrowheads="1"/>
          </p:cNvSpPr>
          <p:nvPr/>
        </p:nvSpPr>
        <p:spPr bwMode="auto">
          <a:xfrm>
            <a:off x="3976688"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7439" name="Rectangle 94">
            <a:extLst>
              <a:ext uri="{FF2B5EF4-FFF2-40B4-BE49-F238E27FC236}">
                <a16:creationId xmlns:a16="http://schemas.microsoft.com/office/drawing/2014/main" id="{A9B4F0C7-063A-48A8-88EC-F8D4F91C8A79}"/>
              </a:ext>
            </a:extLst>
          </p:cNvPr>
          <p:cNvSpPr>
            <a:spLocks noChangeArrowheads="1"/>
          </p:cNvSpPr>
          <p:nvPr/>
        </p:nvSpPr>
        <p:spPr bwMode="auto">
          <a:xfrm>
            <a:off x="2717800"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7440" name="Rectangle 93">
            <a:extLst>
              <a:ext uri="{FF2B5EF4-FFF2-40B4-BE49-F238E27FC236}">
                <a16:creationId xmlns:a16="http://schemas.microsoft.com/office/drawing/2014/main" id="{FA4F687E-FCE2-4723-AA92-690DFEAF0237}"/>
              </a:ext>
            </a:extLst>
          </p:cNvPr>
          <p:cNvSpPr>
            <a:spLocks noChangeArrowheads="1"/>
          </p:cNvSpPr>
          <p:nvPr/>
        </p:nvSpPr>
        <p:spPr bwMode="auto">
          <a:xfrm>
            <a:off x="1452563" y="22320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7441" name="Rectangle 92">
            <a:extLst>
              <a:ext uri="{FF2B5EF4-FFF2-40B4-BE49-F238E27FC236}">
                <a16:creationId xmlns:a16="http://schemas.microsoft.com/office/drawing/2014/main" id="{650AAEDD-17B4-4A31-82B4-B7EB1D29E45A}"/>
              </a:ext>
            </a:extLst>
          </p:cNvPr>
          <p:cNvSpPr>
            <a:spLocks noChangeArrowheads="1"/>
          </p:cNvSpPr>
          <p:nvPr/>
        </p:nvSpPr>
        <p:spPr bwMode="auto">
          <a:xfrm>
            <a:off x="196850" y="2232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7442" name="Rectangle 91">
            <a:extLst>
              <a:ext uri="{FF2B5EF4-FFF2-40B4-BE49-F238E27FC236}">
                <a16:creationId xmlns:a16="http://schemas.microsoft.com/office/drawing/2014/main" id="{B9AE0012-655B-473F-BC80-F0901E874AE4}"/>
              </a:ext>
            </a:extLst>
          </p:cNvPr>
          <p:cNvSpPr>
            <a:spLocks noChangeArrowheads="1"/>
          </p:cNvSpPr>
          <p:nvPr/>
        </p:nvSpPr>
        <p:spPr bwMode="auto">
          <a:xfrm>
            <a:off x="775970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7443" name="Rectangle 90">
            <a:extLst>
              <a:ext uri="{FF2B5EF4-FFF2-40B4-BE49-F238E27FC236}">
                <a16:creationId xmlns:a16="http://schemas.microsoft.com/office/drawing/2014/main" id="{7CB15CD5-AEBD-443F-B187-8A454E607E60}"/>
              </a:ext>
            </a:extLst>
          </p:cNvPr>
          <p:cNvSpPr>
            <a:spLocks noChangeArrowheads="1"/>
          </p:cNvSpPr>
          <p:nvPr/>
        </p:nvSpPr>
        <p:spPr bwMode="auto">
          <a:xfrm>
            <a:off x="649763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7444" name="Rectangle 89">
            <a:extLst>
              <a:ext uri="{FF2B5EF4-FFF2-40B4-BE49-F238E27FC236}">
                <a16:creationId xmlns:a16="http://schemas.microsoft.com/office/drawing/2014/main" id="{A7A68F91-B101-45F2-943F-E8859A85C5DA}"/>
              </a:ext>
            </a:extLst>
          </p:cNvPr>
          <p:cNvSpPr>
            <a:spLocks noChangeArrowheads="1"/>
          </p:cNvSpPr>
          <p:nvPr/>
        </p:nvSpPr>
        <p:spPr bwMode="auto">
          <a:xfrm>
            <a:off x="523557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7445" name="Rectangle 88">
            <a:extLst>
              <a:ext uri="{FF2B5EF4-FFF2-40B4-BE49-F238E27FC236}">
                <a16:creationId xmlns:a16="http://schemas.microsoft.com/office/drawing/2014/main" id="{487EEEEF-9134-474E-A64A-6DAD738ACD0D}"/>
              </a:ext>
            </a:extLst>
          </p:cNvPr>
          <p:cNvSpPr>
            <a:spLocks noChangeArrowheads="1"/>
          </p:cNvSpPr>
          <p:nvPr/>
        </p:nvSpPr>
        <p:spPr bwMode="auto">
          <a:xfrm>
            <a:off x="397668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7446" name="Rectangle 87">
            <a:extLst>
              <a:ext uri="{FF2B5EF4-FFF2-40B4-BE49-F238E27FC236}">
                <a16:creationId xmlns:a16="http://schemas.microsoft.com/office/drawing/2014/main" id="{F4C54DD5-404D-4901-BDB6-0BAEFE31C562}"/>
              </a:ext>
            </a:extLst>
          </p:cNvPr>
          <p:cNvSpPr>
            <a:spLocks noChangeArrowheads="1"/>
          </p:cNvSpPr>
          <p:nvPr/>
        </p:nvSpPr>
        <p:spPr bwMode="auto">
          <a:xfrm>
            <a:off x="271780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7447" name="Rectangle 86">
            <a:extLst>
              <a:ext uri="{FF2B5EF4-FFF2-40B4-BE49-F238E27FC236}">
                <a16:creationId xmlns:a16="http://schemas.microsoft.com/office/drawing/2014/main" id="{B97EDC4E-1586-4833-A328-71742764D396}"/>
              </a:ext>
            </a:extLst>
          </p:cNvPr>
          <p:cNvSpPr>
            <a:spLocks noChangeArrowheads="1"/>
          </p:cNvSpPr>
          <p:nvPr/>
        </p:nvSpPr>
        <p:spPr bwMode="auto">
          <a:xfrm>
            <a:off x="145256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7448" name="Rectangle 85">
            <a:extLst>
              <a:ext uri="{FF2B5EF4-FFF2-40B4-BE49-F238E27FC236}">
                <a16:creationId xmlns:a16="http://schemas.microsoft.com/office/drawing/2014/main" id="{FACD8074-DD19-4D81-8309-2559142660DB}"/>
              </a:ext>
            </a:extLst>
          </p:cNvPr>
          <p:cNvSpPr>
            <a:spLocks noChangeArrowheads="1"/>
          </p:cNvSpPr>
          <p:nvPr/>
        </p:nvSpPr>
        <p:spPr bwMode="auto">
          <a:xfrm>
            <a:off x="19685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7449" name="Rectangle 83">
            <a:extLst>
              <a:ext uri="{FF2B5EF4-FFF2-40B4-BE49-F238E27FC236}">
                <a16:creationId xmlns:a16="http://schemas.microsoft.com/office/drawing/2014/main" id="{47028EBC-91DB-4D93-A44C-21D6117DDD9F}"/>
              </a:ext>
            </a:extLst>
          </p:cNvPr>
          <p:cNvSpPr>
            <a:spLocks noChangeArrowheads="1"/>
          </p:cNvSpPr>
          <p:nvPr/>
        </p:nvSpPr>
        <p:spPr bwMode="auto">
          <a:xfrm>
            <a:off x="6496050" y="4699000"/>
            <a:ext cx="1235075"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7450" name="Rectangle 82">
            <a:extLst>
              <a:ext uri="{FF2B5EF4-FFF2-40B4-BE49-F238E27FC236}">
                <a16:creationId xmlns:a16="http://schemas.microsoft.com/office/drawing/2014/main" id="{206E0D91-C5E2-4451-890A-84031E83B9FC}"/>
              </a:ext>
            </a:extLst>
          </p:cNvPr>
          <p:cNvSpPr>
            <a:spLocks noChangeArrowheads="1"/>
          </p:cNvSpPr>
          <p:nvPr/>
        </p:nvSpPr>
        <p:spPr bwMode="auto">
          <a:xfrm>
            <a:off x="5237163" y="4708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7451" name="Rectangle 81">
            <a:extLst>
              <a:ext uri="{FF2B5EF4-FFF2-40B4-BE49-F238E27FC236}">
                <a16:creationId xmlns:a16="http://schemas.microsoft.com/office/drawing/2014/main" id="{06337EBC-52AA-44AB-BFCA-C5542BCF39AC}"/>
              </a:ext>
            </a:extLst>
          </p:cNvPr>
          <p:cNvSpPr>
            <a:spLocks noChangeArrowheads="1"/>
          </p:cNvSpPr>
          <p:nvPr/>
        </p:nvSpPr>
        <p:spPr bwMode="auto">
          <a:xfrm>
            <a:off x="3978275" y="4708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7452" name="Rectangle 81">
            <a:extLst>
              <a:ext uri="{FF2B5EF4-FFF2-40B4-BE49-F238E27FC236}">
                <a16:creationId xmlns:a16="http://schemas.microsoft.com/office/drawing/2014/main" id="{814C688E-9528-4731-BF86-39AFF10D9A4C}"/>
              </a:ext>
            </a:extLst>
          </p:cNvPr>
          <p:cNvSpPr>
            <a:spLocks noChangeArrowheads="1"/>
          </p:cNvSpPr>
          <p:nvPr/>
        </p:nvSpPr>
        <p:spPr bwMode="auto">
          <a:xfrm>
            <a:off x="7737475" y="4703763"/>
            <a:ext cx="1262063" cy="822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16E57F1-BDF8-4243-936C-FD324AB7969A}"/>
              </a:ext>
            </a:extLst>
          </p:cNvPr>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a:extLst>
              <a:ext uri="{FF2B5EF4-FFF2-40B4-BE49-F238E27FC236}">
                <a16:creationId xmlns:a16="http://schemas.microsoft.com/office/drawing/2014/main" id="{EA8F49CB-3305-495D-987D-869E0A280AE0}"/>
              </a:ext>
            </a:extLst>
          </p:cNvPr>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a:extLst>
              <a:ext uri="{FF2B5EF4-FFF2-40B4-BE49-F238E27FC236}">
                <a16:creationId xmlns:a16="http://schemas.microsoft.com/office/drawing/2014/main" id="{59524BBC-8109-441B-97F1-F7054B8B7844}"/>
              </a:ext>
            </a:extLst>
          </p:cNvPr>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a:extLst>
              <a:ext uri="{FF2B5EF4-FFF2-40B4-BE49-F238E27FC236}">
                <a16:creationId xmlns:a16="http://schemas.microsoft.com/office/drawing/2014/main" id="{8A7723C4-6EF8-4A62-B863-1A23869A7BF7}"/>
              </a:ext>
            </a:extLst>
          </p:cNvPr>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a:extLst>
              <a:ext uri="{FF2B5EF4-FFF2-40B4-BE49-F238E27FC236}">
                <a16:creationId xmlns:a16="http://schemas.microsoft.com/office/drawing/2014/main" id="{BBFB9915-4DB2-4D13-8754-47591AED17BE}"/>
              </a:ext>
            </a:extLst>
          </p:cNvPr>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a:extLst>
              <a:ext uri="{FF2B5EF4-FFF2-40B4-BE49-F238E27FC236}">
                <a16:creationId xmlns:a16="http://schemas.microsoft.com/office/drawing/2014/main" id="{1593AC58-1C6D-4E45-91D4-D0A0D61B896E}"/>
              </a:ext>
            </a:extLst>
          </p:cNvPr>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a:extLst>
              <a:ext uri="{FF2B5EF4-FFF2-40B4-BE49-F238E27FC236}">
                <a16:creationId xmlns:a16="http://schemas.microsoft.com/office/drawing/2014/main" id="{0B46AB7E-693F-40BA-B17E-E4D4D4A58B75}"/>
              </a:ext>
            </a:extLst>
          </p:cNvPr>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a:extLst>
              <a:ext uri="{FF2B5EF4-FFF2-40B4-BE49-F238E27FC236}">
                <a16:creationId xmlns:a16="http://schemas.microsoft.com/office/drawing/2014/main" id="{7B2BE6FE-CB5F-4ED4-95C6-83C64487A76B}"/>
              </a:ext>
            </a:extLst>
          </p:cNvPr>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fontAlgn="b" hangingPunct="1">
              <a:spcBef>
                <a:spcPct val="0"/>
              </a:spcBef>
              <a:buFontTx/>
              <a:buNone/>
            </a:pPr>
            <a:r>
              <a:rPr lang="en-US" altLang="en-US" sz="2000"/>
              <a:t>August 2024</a:t>
            </a:r>
          </a:p>
        </p:txBody>
      </p:sp>
      <p:sp>
        <p:nvSpPr>
          <p:cNvPr id="19466" name="Rectangle 118">
            <a:extLst>
              <a:ext uri="{FF2B5EF4-FFF2-40B4-BE49-F238E27FC236}">
                <a16:creationId xmlns:a16="http://schemas.microsoft.com/office/drawing/2014/main" id="{E725D934-E062-4D2F-A03E-B764F389E57C}"/>
              </a:ext>
            </a:extLst>
          </p:cNvPr>
          <p:cNvSpPr>
            <a:spLocks noChangeArrowheads="1"/>
          </p:cNvSpPr>
          <p:nvPr/>
        </p:nvSpPr>
        <p:spPr bwMode="auto">
          <a:xfrm>
            <a:off x="649287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9467" name="Rectangle 117">
            <a:extLst>
              <a:ext uri="{FF2B5EF4-FFF2-40B4-BE49-F238E27FC236}">
                <a16:creationId xmlns:a16="http://schemas.microsoft.com/office/drawing/2014/main" id="{51804351-B026-45A2-BA98-9D69289785AD}"/>
              </a:ext>
            </a:extLst>
          </p:cNvPr>
          <p:cNvSpPr>
            <a:spLocks noChangeArrowheads="1"/>
          </p:cNvSpPr>
          <p:nvPr/>
        </p:nvSpPr>
        <p:spPr bwMode="auto">
          <a:xfrm>
            <a:off x="5233988" y="4719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9468" name="Rectangle 116">
            <a:extLst>
              <a:ext uri="{FF2B5EF4-FFF2-40B4-BE49-F238E27FC236}">
                <a16:creationId xmlns:a16="http://schemas.microsoft.com/office/drawing/2014/main" id="{C10E1D93-49FE-493A-9710-03276D6FE38B}"/>
              </a:ext>
            </a:extLst>
          </p:cNvPr>
          <p:cNvSpPr>
            <a:spLocks noChangeArrowheads="1"/>
          </p:cNvSpPr>
          <p:nvPr/>
        </p:nvSpPr>
        <p:spPr bwMode="auto">
          <a:xfrm>
            <a:off x="3975100"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9469" name="Rectangle 115">
            <a:extLst>
              <a:ext uri="{FF2B5EF4-FFF2-40B4-BE49-F238E27FC236}">
                <a16:creationId xmlns:a16="http://schemas.microsoft.com/office/drawing/2014/main" id="{BF5648B6-6F27-42FB-9F2A-ABD2EB7031E3}"/>
              </a:ext>
            </a:extLst>
          </p:cNvPr>
          <p:cNvSpPr>
            <a:spLocks noChangeArrowheads="1"/>
          </p:cNvSpPr>
          <p:nvPr/>
        </p:nvSpPr>
        <p:spPr bwMode="auto">
          <a:xfrm>
            <a:off x="2714625" y="4733925"/>
            <a:ext cx="1258888" cy="819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9470" name="Rectangle 114">
            <a:extLst>
              <a:ext uri="{FF2B5EF4-FFF2-40B4-BE49-F238E27FC236}">
                <a16:creationId xmlns:a16="http://schemas.microsoft.com/office/drawing/2014/main" id="{62E9009D-4E24-4CE4-B0AE-F41BF015A5DA}"/>
              </a:ext>
            </a:extLst>
          </p:cNvPr>
          <p:cNvSpPr>
            <a:spLocks noChangeArrowheads="1"/>
          </p:cNvSpPr>
          <p:nvPr/>
        </p:nvSpPr>
        <p:spPr bwMode="auto">
          <a:xfrm>
            <a:off x="1452563" y="47228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9471" name="Rectangle 113">
            <a:extLst>
              <a:ext uri="{FF2B5EF4-FFF2-40B4-BE49-F238E27FC236}">
                <a16:creationId xmlns:a16="http://schemas.microsoft.com/office/drawing/2014/main" id="{B61ABF4B-4CCD-48DE-8388-194628544717}"/>
              </a:ext>
            </a:extLst>
          </p:cNvPr>
          <p:cNvSpPr>
            <a:spLocks noChangeArrowheads="1"/>
          </p:cNvSpPr>
          <p:nvPr/>
        </p:nvSpPr>
        <p:spPr bwMode="auto">
          <a:xfrm>
            <a:off x="193675" y="47228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9472" name="Rectangle 112">
            <a:extLst>
              <a:ext uri="{FF2B5EF4-FFF2-40B4-BE49-F238E27FC236}">
                <a16:creationId xmlns:a16="http://schemas.microsoft.com/office/drawing/2014/main" id="{BA50D56E-3F43-4895-8043-26CF3F7EEECB}"/>
              </a:ext>
            </a:extLst>
          </p:cNvPr>
          <p:cNvSpPr>
            <a:spLocks noChangeArrowheads="1"/>
          </p:cNvSpPr>
          <p:nvPr/>
        </p:nvSpPr>
        <p:spPr bwMode="auto">
          <a:xfrm>
            <a:off x="7751763"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9473" name="Rectangle 111">
            <a:extLst>
              <a:ext uri="{FF2B5EF4-FFF2-40B4-BE49-F238E27FC236}">
                <a16:creationId xmlns:a16="http://schemas.microsoft.com/office/drawing/2014/main" id="{CB842A3B-9791-436A-AD12-AABE3C902DB3}"/>
              </a:ext>
            </a:extLst>
          </p:cNvPr>
          <p:cNvSpPr>
            <a:spLocks noChangeArrowheads="1"/>
          </p:cNvSpPr>
          <p:nvPr/>
        </p:nvSpPr>
        <p:spPr bwMode="auto">
          <a:xfrm>
            <a:off x="6492875"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9474" name="Rectangle 110">
            <a:extLst>
              <a:ext uri="{FF2B5EF4-FFF2-40B4-BE49-F238E27FC236}">
                <a16:creationId xmlns:a16="http://schemas.microsoft.com/office/drawing/2014/main" id="{4ADB2ABD-1C3A-4A88-86D2-DC6AEA3DF170}"/>
              </a:ext>
            </a:extLst>
          </p:cNvPr>
          <p:cNvSpPr>
            <a:spLocks noChangeArrowheads="1"/>
          </p:cNvSpPr>
          <p:nvPr/>
        </p:nvSpPr>
        <p:spPr bwMode="auto">
          <a:xfrm>
            <a:off x="5233988"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9475" name="Rectangle 109">
            <a:extLst>
              <a:ext uri="{FF2B5EF4-FFF2-40B4-BE49-F238E27FC236}">
                <a16:creationId xmlns:a16="http://schemas.microsoft.com/office/drawing/2014/main" id="{C063DF4E-4273-43E7-BE01-BE1F3D224B2F}"/>
              </a:ext>
            </a:extLst>
          </p:cNvPr>
          <p:cNvSpPr>
            <a:spLocks noChangeArrowheads="1"/>
          </p:cNvSpPr>
          <p:nvPr/>
        </p:nvSpPr>
        <p:spPr bwMode="auto">
          <a:xfrm>
            <a:off x="3975100"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9476" name="Rectangle 108">
            <a:extLst>
              <a:ext uri="{FF2B5EF4-FFF2-40B4-BE49-F238E27FC236}">
                <a16:creationId xmlns:a16="http://schemas.microsoft.com/office/drawing/2014/main" id="{EA2D75F8-B5B8-4A67-A72C-2A446878859C}"/>
              </a:ext>
            </a:extLst>
          </p:cNvPr>
          <p:cNvSpPr>
            <a:spLocks noChangeArrowheads="1"/>
          </p:cNvSpPr>
          <p:nvPr/>
        </p:nvSpPr>
        <p:spPr bwMode="auto">
          <a:xfrm>
            <a:off x="2714625" y="39068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9477" name="Rectangle 107">
            <a:extLst>
              <a:ext uri="{FF2B5EF4-FFF2-40B4-BE49-F238E27FC236}">
                <a16:creationId xmlns:a16="http://schemas.microsoft.com/office/drawing/2014/main" id="{FB06B0C3-CE89-44A4-AEAC-6A30422AD5F2}"/>
              </a:ext>
            </a:extLst>
          </p:cNvPr>
          <p:cNvSpPr>
            <a:spLocks noChangeArrowheads="1"/>
          </p:cNvSpPr>
          <p:nvPr/>
        </p:nvSpPr>
        <p:spPr bwMode="auto">
          <a:xfrm>
            <a:off x="1452563" y="38957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9478" name="Rectangle 106">
            <a:extLst>
              <a:ext uri="{FF2B5EF4-FFF2-40B4-BE49-F238E27FC236}">
                <a16:creationId xmlns:a16="http://schemas.microsoft.com/office/drawing/2014/main" id="{D95165DE-6A2D-44F9-860D-293947C8F185}"/>
              </a:ext>
            </a:extLst>
          </p:cNvPr>
          <p:cNvSpPr>
            <a:spLocks noChangeArrowheads="1"/>
          </p:cNvSpPr>
          <p:nvPr/>
        </p:nvSpPr>
        <p:spPr bwMode="auto">
          <a:xfrm>
            <a:off x="193675" y="38957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9479" name="Rectangle 105">
            <a:extLst>
              <a:ext uri="{FF2B5EF4-FFF2-40B4-BE49-F238E27FC236}">
                <a16:creationId xmlns:a16="http://schemas.microsoft.com/office/drawing/2014/main" id="{D65C2135-0DCE-4582-9555-14C36F8C5A35}"/>
              </a:ext>
            </a:extLst>
          </p:cNvPr>
          <p:cNvSpPr>
            <a:spLocks noChangeArrowheads="1"/>
          </p:cNvSpPr>
          <p:nvPr/>
        </p:nvSpPr>
        <p:spPr bwMode="auto">
          <a:xfrm>
            <a:off x="7751763"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9480" name="Rectangle 104">
            <a:extLst>
              <a:ext uri="{FF2B5EF4-FFF2-40B4-BE49-F238E27FC236}">
                <a16:creationId xmlns:a16="http://schemas.microsoft.com/office/drawing/2014/main" id="{C3D5A6A6-0DC6-4E1C-A6D0-F3D088E9D2C7}"/>
              </a:ext>
            </a:extLst>
          </p:cNvPr>
          <p:cNvSpPr>
            <a:spLocks noChangeArrowheads="1"/>
          </p:cNvSpPr>
          <p:nvPr/>
        </p:nvSpPr>
        <p:spPr bwMode="auto">
          <a:xfrm>
            <a:off x="6492875"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9481" name="Rectangle 103">
            <a:extLst>
              <a:ext uri="{FF2B5EF4-FFF2-40B4-BE49-F238E27FC236}">
                <a16:creationId xmlns:a16="http://schemas.microsoft.com/office/drawing/2014/main" id="{12806BF5-6D32-4A70-AFA7-A5AD6E12FEB5}"/>
              </a:ext>
            </a:extLst>
          </p:cNvPr>
          <p:cNvSpPr>
            <a:spLocks noChangeArrowheads="1"/>
          </p:cNvSpPr>
          <p:nvPr/>
        </p:nvSpPr>
        <p:spPr bwMode="auto">
          <a:xfrm>
            <a:off x="5233988"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9482" name="Rectangle 102">
            <a:extLst>
              <a:ext uri="{FF2B5EF4-FFF2-40B4-BE49-F238E27FC236}">
                <a16:creationId xmlns:a16="http://schemas.microsoft.com/office/drawing/2014/main" id="{DC929D97-EE30-4B81-8397-FED3512348BA}"/>
              </a:ext>
            </a:extLst>
          </p:cNvPr>
          <p:cNvSpPr>
            <a:spLocks noChangeArrowheads="1"/>
          </p:cNvSpPr>
          <p:nvPr/>
        </p:nvSpPr>
        <p:spPr bwMode="auto">
          <a:xfrm>
            <a:off x="3975100"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9483" name="Rectangle 101">
            <a:extLst>
              <a:ext uri="{FF2B5EF4-FFF2-40B4-BE49-F238E27FC236}">
                <a16:creationId xmlns:a16="http://schemas.microsoft.com/office/drawing/2014/main" id="{E66814A0-A80D-4BA2-8085-B98FFDC446A0}"/>
              </a:ext>
            </a:extLst>
          </p:cNvPr>
          <p:cNvSpPr>
            <a:spLocks noChangeArrowheads="1"/>
          </p:cNvSpPr>
          <p:nvPr/>
        </p:nvSpPr>
        <p:spPr bwMode="auto">
          <a:xfrm>
            <a:off x="2714625" y="30797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9484" name="Rectangle 100">
            <a:extLst>
              <a:ext uri="{FF2B5EF4-FFF2-40B4-BE49-F238E27FC236}">
                <a16:creationId xmlns:a16="http://schemas.microsoft.com/office/drawing/2014/main" id="{469561F7-83E8-477E-9B41-27B3824207A2}"/>
              </a:ext>
            </a:extLst>
          </p:cNvPr>
          <p:cNvSpPr>
            <a:spLocks noChangeArrowheads="1"/>
          </p:cNvSpPr>
          <p:nvPr/>
        </p:nvSpPr>
        <p:spPr bwMode="auto">
          <a:xfrm>
            <a:off x="1452563" y="3068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9485" name="Rectangle 99">
            <a:extLst>
              <a:ext uri="{FF2B5EF4-FFF2-40B4-BE49-F238E27FC236}">
                <a16:creationId xmlns:a16="http://schemas.microsoft.com/office/drawing/2014/main" id="{DD2692A4-B1FA-45CD-8DAE-2CFD02DC30EC}"/>
              </a:ext>
            </a:extLst>
          </p:cNvPr>
          <p:cNvSpPr>
            <a:spLocks noChangeArrowheads="1"/>
          </p:cNvSpPr>
          <p:nvPr/>
        </p:nvSpPr>
        <p:spPr bwMode="auto">
          <a:xfrm>
            <a:off x="193675" y="3068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9486" name="Rectangle 98">
            <a:extLst>
              <a:ext uri="{FF2B5EF4-FFF2-40B4-BE49-F238E27FC236}">
                <a16:creationId xmlns:a16="http://schemas.microsoft.com/office/drawing/2014/main" id="{0F7E8147-2581-4FFC-932E-DEE344535B17}"/>
              </a:ext>
            </a:extLst>
          </p:cNvPr>
          <p:cNvSpPr>
            <a:spLocks noChangeArrowheads="1"/>
          </p:cNvSpPr>
          <p:nvPr/>
        </p:nvSpPr>
        <p:spPr bwMode="auto">
          <a:xfrm>
            <a:off x="7751763"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9487" name="Rectangle 97">
            <a:extLst>
              <a:ext uri="{FF2B5EF4-FFF2-40B4-BE49-F238E27FC236}">
                <a16:creationId xmlns:a16="http://schemas.microsoft.com/office/drawing/2014/main" id="{39C25EC3-7171-40EE-A38D-DC74DE9DA8B9}"/>
              </a:ext>
            </a:extLst>
          </p:cNvPr>
          <p:cNvSpPr>
            <a:spLocks noChangeArrowheads="1"/>
          </p:cNvSpPr>
          <p:nvPr/>
        </p:nvSpPr>
        <p:spPr bwMode="auto">
          <a:xfrm>
            <a:off x="6492875"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9488" name="Rectangle 96">
            <a:extLst>
              <a:ext uri="{FF2B5EF4-FFF2-40B4-BE49-F238E27FC236}">
                <a16:creationId xmlns:a16="http://schemas.microsoft.com/office/drawing/2014/main" id="{E47C7C13-F5B4-4A7A-8D4C-DF7DAB928711}"/>
              </a:ext>
            </a:extLst>
          </p:cNvPr>
          <p:cNvSpPr>
            <a:spLocks noChangeArrowheads="1"/>
          </p:cNvSpPr>
          <p:nvPr/>
        </p:nvSpPr>
        <p:spPr bwMode="auto">
          <a:xfrm>
            <a:off x="5233988"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9489" name="Rectangle 95">
            <a:extLst>
              <a:ext uri="{FF2B5EF4-FFF2-40B4-BE49-F238E27FC236}">
                <a16:creationId xmlns:a16="http://schemas.microsoft.com/office/drawing/2014/main" id="{9D5BEB3E-7687-46B6-94BD-0CCB119834A0}"/>
              </a:ext>
            </a:extLst>
          </p:cNvPr>
          <p:cNvSpPr>
            <a:spLocks noChangeArrowheads="1"/>
          </p:cNvSpPr>
          <p:nvPr/>
        </p:nvSpPr>
        <p:spPr bwMode="auto">
          <a:xfrm>
            <a:off x="3975100"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9490" name="Rectangle 94">
            <a:extLst>
              <a:ext uri="{FF2B5EF4-FFF2-40B4-BE49-F238E27FC236}">
                <a16:creationId xmlns:a16="http://schemas.microsoft.com/office/drawing/2014/main" id="{03B60901-3FC4-440D-A4C5-E09E90BB2356}"/>
              </a:ext>
            </a:extLst>
          </p:cNvPr>
          <p:cNvSpPr>
            <a:spLocks noChangeArrowheads="1"/>
          </p:cNvSpPr>
          <p:nvPr/>
        </p:nvSpPr>
        <p:spPr bwMode="auto">
          <a:xfrm>
            <a:off x="2714625" y="22526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9491" name="Rectangle 93">
            <a:extLst>
              <a:ext uri="{FF2B5EF4-FFF2-40B4-BE49-F238E27FC236}">
                <a16:creationId xmlns:a16="http://schemas.microsoft.com/office/drawing/2014/main" id="{9D42062C-DD4F-40CF-A573-C4B41DEEDE4D}"/>
              </a:ext>
            </a:extLst>
          </p:cNvPr>
          <p:cNvSpPr>
            <a:spLocks noChangeArrowheads="1"/>
          </p:cNvSpPr>
          <p:nvPr/>
        </p:nvSpPr>
        <p:spPr bwMode="auto">
          <a:xfrm>
            <a:off x="1452563" y="2241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9492" name="Rectangle 92">
            <a:extLst>
              <a:ext uri="{FF2B5EF4-FFF2-40B4-BE49-F238E27FC236}">
                <a16:creationId xmlns:a16="http://schemas.microsoft.com/office/drawing/2014/main" id="{1DEEE7E9-E12F-47AF-B839-4E7C4A48EE8F}"/>
              </a:ext>
            </a:extLst>
          </p:cNvPr>
          <p:cNvSpPr>
            <a:spLocks noChangeArrowheads="1"/>
          </p:cNvSpPr>
          <p:nvPr/>
        </p:nvSpPr>
        <p:spPr bwMode="auto">
          <a:xfrm>
            <a:off x="193675" y="2241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9493" name="Rectangle 91">
            <a:extLst>
              <a:ext uri="{FF2B5EF4-FFF2-40B4-BE49-F238E27FC236}">
                <a16:creationId xmlns:a16="http://schemas.microsoft.com/office/drawing/2014/main" id="{8B011440-77C1-4B9B-87FC-AD38938133C6}"/>
              </a:ext>
            </a:extLst>
          </p:cNvPr>
          <p:cNvSpPr>
            <a:spLocks noChangeArrowheads="1"/>
          </p:cNvSpPr>
          <p:nvPr/>
        </p:nvSpPr>
        <p:spPr bwMode="auto">
          <a:xfrm>
            <a:off x="7751763"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9494" name="Rectangle 90">
            <a:extLst>
              <a:ext uri="{FF2B5EF4-FFF2-40B4-BE49-F238E27FC236}">
                <a16:creationId xmlns:a16="http://schemas.microsoft.com/office/drawing/2014/main" id="{FF67F99F-E542-4148-891A-F36A4CA943C2}"/>
              </a:ext>
            </a:extLst>
          </p:cNvPr>
          <p:cNvSpPr>
            <a:spLocks noChangeArrowheads="1"/>
          </p:cNvSpPr>
          <p:nvPr/>
        </p:nvSpPr>
        <p:spPr bwMode="auto">
          <a:xfrm>
            <a:off x="6492875"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9495" name="Rectangle 89">
            <a:extLst>
              <a:ext uri="{FF2B5EF4-FFF2-40B4-BE49-F238E27FC236}">
                <a16:creationId xmlns:a16="http://schemas.microsoft.com/office/drawing/2014/main" id="{93456F55-DC16-4E89-84D8-F19D07F0A4B2}"/>
              </a:ext>
            </a:extLst>
          </p:cNvPr>
          <p:cNvSpPr>
            <a:spLocks noChangeArrowheads="1"/>
          </p:cNvSpPr>
          <p:nvPr/>
        </p:nvSpPr>
        <p:spPr bwMode="auto">
          <a:xfrm>
            <a:off x="5233988"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9496" name="Rectangle 88">
            <a:extLst>
              <a:ext uri="{FF2B5EF4-FFF2-40B4-BE49-F238E27FC236}">
                <a16:creationId xmlns:a16="http://schemas.microsoft.com/office/drawing/2014/main" id="{B24F6D97-0B79-4C44-83B1-242FFFDF47DD}"/>
              </a:ext>
            </a:extLst>
          </p:cNvPr>
          <p:cNvSpPr>
            <a:spLocks noChangeArrowheads="1"/>
          </p:cNvSpPr>
          <p:nvPr/>
        </p:nvSpPr>
        <p:spPr bwMode="auto">
          <a:xfrm>
            <a:off x="3975100"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9497" name="Rectangle 121">
            <a:extLst>
              <a:ext uri="{FF2B5EF4-FFF2-40B4-BE49-F238E27FC236}">
                <a16:creationId xmlns:a16="http://schemas.microsoft.com/office/drawing/2014/main" id="{09A76DE8-D80B-45ED-921D-2CB6C0FB45DB}"/>
              </a:ext>
            </a:extLst>
          </p:cNvPr>
          <p:cNvSpPr>
            <a:spLocks noChangeArrowheads="1"/>
          </p:cNvSpPr>
          <p:nvPr/>
        </p:nvSpPr>
        <p:spPr bwMode="auto">
          <a:xfrm>
            <a:off x="1450975" y="1416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9498" name="Rectangle 120">
            <a:extLst>
              <a:ext uri="{FF2B5EF4-FFF2-40B4-BE49-F238E27FC236}">
                <a16:creationId xmlns:a16="http://schemas.microsoft.com/office/drawing/2014/main" id="{8C71A105-8F0A-462C-800F-B3339E4CC892}"/>
              </a:ext>
            </a:extLst>
          </p:cNvPr>
          <p:cNvSpPr>
            <a:spLocks noChangeArrowheads="1"/>
          </p:cNvSpPr>
          <p:nvPr/>
        </p:nvSpPr>
        <p:spPr bwMode="auto">
          <a:xfrm>
            <a:off x="193675" y="1416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9499" name="Rectangle 119">
            <a:extLst>
              <a:ext uri="{FF2B5EF4-FFF2-40B4-BE49-F238E27FC236}">
                <a16:creationId xmlns:a16="http://schemas.microsoft.com/office/drawing/2014/main" id="{331DF3EF-C1B9-4C27-BF4C-EED3FF46D2F5}"/>
              </a:ext>
            </a:extLst>
          </p:cNvPr>
          <p:cNvSpPr>
            <a:spLocks noChangeArrowheads="1"/>
          </p:cNvSpPr>
          <p:nvPr/>
        </p:nvSpPr>
        <p:spPr bwMode="auto">
          <a:xfrm>
            <a:off x="775017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9500" name="Rectangle 119">
            <a:extLst>
              <a:ext uri="{FF2B5EF4-FFF2-40B4-BE49-F238E27FC236}">
                <a16:creationId xmlns:a16="http://schemas.microsoft.com/office/drawing/2014/main" id="{17A4752F-6DA6-4A68-8F5E-F2ED7E071EDB}"/>
              </a:ext>
            </a:extLst>
          </p:cNvPr>
          <p:cNvSpPr>
            <a:spLocks noChangeArrowheads="1"/>
          </p:cNvSpPr>
          <p:nvPr/>
        </p:nvSpPr>
        <p:spPr bwMode="auto">
          <a:xfrm>
            <a:off x="2709863" y="1412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781</Words>
  <Application>Microsoft Office PowerPoint</Application>
  <PresentationFormat>On-screen Show (4:3)</PresentationFormat>
  <Paragraphs>602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ＭＳ Ｐゴシック</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Rachael Trickey</cp:lastModifiedBy>
  <cp:revision>114</cp:revision>
  <dcterms:created xsi:type="dcterms:W3CDTF">2007-10-25T13:20:16Z</dcterms:created>
  <dcterms:modified xsi:type="dcterms:W3CDTF">2021-12-15T15:20:26Z</dcterms:modified>
</cp:coreProperties>
</file>