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96" r:id="rId2"/>
    <p:sldId id="297" r:id="rId3"/>
    <p:sldId id="284" r:id="rId4"/>
    <p:sldId id="285" r:id="rId5"/>
    <p:sldId id="286" r:id="rId6"/>
    <p:sldId id="287" r:id="rId7"/>
    <p:sldId id="288" r:id="rId8"/>
    <p:sldId id="289" r:id="rId9"/>
    <p:sldId id="290" r:id="rId10"/>
    <p:sldId id="291" r:id="rId11"/>
    <p:sldId id="292" r:id="rId12"/>
    <p:sldId id="293" r:id="rId13"/>
    <p:sldId id="294"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34" autoAdjust="0"/>
  </p:normalViewPr>
  <p:slideViewPr>
    <p:cSldViewPr snapToGrid="0" snapToObjects="1">
      <p:cViewPr varScale="1">
        <p:scale>
          <a:sx n="73" d="100"/>
          <a:sy n="73" d="100"/>
        </p:scale>
        <p:origin x="1596" y="60"/>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E891675-F485-4C94-B120-F1F8402192B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a:extLst>
              <a:ext uri="{FF2B5EF4-FFF2-40B4-BE49-F238E27FC236}">
                <a16:creationId xmlns:a16="http://schemas.microsoft.com/office/drawing/2014/main" id="{D531CAAC-5AC7-4353-BE5A-C2FEAE395A4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16388" name="Rectangle 4">
            <a:extLst>
              <a:ext uri="{FF2B5EF4-FFF2-40B4-BE49-F238E27FC236}">
                <a16:creationId xmlns:a16="http://schemas.microsoft.com/office/drawing/2014/main" id="{E6D16484-78DE-4B04-800E-F6741161C129}"/>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DF6FCD4D-24E2-4D82-A768-5200DB3018D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a:extLst>
              <a:ext uri="{FF2B5EF4-FFF2-40B4-BE49-F238E27FC236}">
                <a16:creationId xmlns:a16="http://schemas.microsoft.com/office/drawing/2014/main" id="{6C796B0D-5EDB-4CD5-B7AB-1AC7A49DBBC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a:extLst>
              <a:ext uri="{FF2B5EF4-FFF2-40B4-BE49-F238E27FC236}">
                <a16:creationId xmlns:a16="http://schemas.microsoft.com/office/drawing/2014/main" id="{693B85B5-0D6D-4263-8517-84D27AE6BAE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733BB59-0085-453D-B331-F52DDDCD9DAD}"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9C47BE8A-646E-4EEF-AE3E-78E0DC6235D3}"/>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60AAAFE5-87C9-43AB-ACD7-5221B60AA791}" type="slidenum">
              <a:rPr lang="en-GB" altLang="en-US" sz="1200" b="0"/>
              <a:pPr/>
              <a:t>1</a:t>
            </a:fld>
            <a:endParaRPr lang="en-GB" altLang="en-US" sz="1200" b="0"/>
          </a:p>
        </p:txBody>
      </p:sp>
      <p:sp>
        <p:nvSpPr>
          <p:cNvPr id="17411" name="Rectangle 2">
            <a:extLst>
              <a:ext uri="{FF2B5EF4-FFF2-40B4-BE49-F238E27FC236}">
                <a16:creationId xmlns:a16="http://schemas.microsoft.com/office/drawing/2014/main" id="{DABA9BF2-968F-4EDF-9245-C6BBEA32F8D9}"/>
              </a:ext>
            </a:extLst>
          </p:cNvPr>
          <p:cNvSpPr>
            <a:spLocks noRot="1" noChangeArrowheads="1" noTextEdit="1"/>
          </p:cNvSpPr>
          <p:nvPr>
            <p:ph type="sldImg"/>
          </p:nvPr>
        </p:nvSpPr>
        <p:spPr>
          <a:ln/>
        </p:spPr>
      </p:sp>
      <p:sp>
        <p:nvSpPr>
          <p:cNvPr id="17412" name="Rectangle 3">
            <a:extLst>
              <a:ext uri="{FF2B5EF4-FFF2-40B4-BE49-F238E27FC236}">
                <a16:creationId xmlns:a16="http://schemas.microsoft.com/office/drawing/2014/main" id="{4D0C505F-90B1-42FA-AB5A-A526B37656F9}"/>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D13BBA0-7972-4F2D-9FD4-82E8F2284BC5}"/>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BEFCD6E5-16D3-4AD9-852E-4B5F29F2BC5E}" type="slidenum">
              <a:rPr lang="en-GB" altLang="en-US" sz="1200" b="0"/>
              <a:pPr/>
              <a:t>10</a:t>
            </a:fld>
            <a:endParaRPr lang="en-GB" altLang="en-US" sz="1200" b="0"/>
          </a:p>
        </p:txBody>
      </p:sp>
      <p:sp>
        <p:nvSpPr>
          <p:cNvPr id="26627" name="Rectangle 2">
            <a:extLst>
              <a:ext uri="{FF2B5EF4-FFF2-40B4-BE49-F238E27FC236}">
                <a16:creationId xmlns:a16="http://schemas.microsoft.com/office/drawing/2014/main" id="{C6BFB60E-8DED-4EF0-8398-55B6EED39FB3}"/>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35D05B3F-8296-493F-9455-4F663AA1FEC3}"/>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8BD0999F-9885-4C8B-B35D-69442CE3D7FE}"/>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704DF19B-5D59-445E-B776-E8CFC4683179}" type="slidenum">
              <a:rPr lang="en-GB" altLang="en-US" sz="1200" b="0"/>
              <a:pPr/>
              <a:t>11</a:t>
            </a:fld>
            <a:endParaRPr lang="en-GB" altLang="en-US" sz="1200" b="0"/>
          </a:p>
        </p:txBody>
      </p:sp>
      <p:sp>
        <p:nvSpPr>
          <p:cNvPr id="27651" name="Rectangle 2">
            <a:extLst>
              <a:ext uri="{FF2B5EF4-FFF2-40B4-BE49-F238E27FC236}">
                <a16:creationId xmlns:a16="http://schemas.microsoft.com/office/drawing/2014/main" id="{2DDEE881-92B7-43B4-B0AE-02A081219D66}"/>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352E1FDD-45BA-41E6-92C9-FE0CD7CBA6A6}"/>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02C8CFEE-9D79-4034-B20F-599A954E12D8}"/>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2D69631C-3E2D-404C-8387-7F06E21A2ADF}" type="slidenum">
              <a:rPr lang="en-GB" altLang="en-US" sz="1200" b="0"/>
              <a:pPr/>
              <a:t>12</a:t>
            </a:fld>
            <a:endParaRPr lang="en-GB" altLang="en-US" sz="1200" b="0"/>
          </a:p>
        </p:txBody>
      </p:sp>
      <p:sp>
        <p:nvSpPr>
          <p:cNvPr id="28675" name="Rectangle 2">
            <a:extLst>
              <a:ext uri="{FF2B5EF4-FFF2-40B4-BE49-F238E27FC236}">
                <a16:creationId xmlns:a16="http://schemas.microsoft.com/office/drawing/2014/main" id="{360BDDBA-D334-4BAE-A30C-C35D1A4CF011}"/>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1770403F-0EBD-40B1-92C1-6480DD3EDE60}"/>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D2C4377-374D-42AE-947F-0EFAFD28F81D}"/>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C53CEF24-FF1F-477C-B866-263B9C1B9A41}" type="slidenum">
              <a:rPr lang="en-GB" altLang="en-US" sz="1200" b="0"/>
              <a:pPr/>
              <a:t>13</a:t>
            </a:fld>
            <a:endParaRPr lang="en-GB" altLang="en-US" sz="1200" b="0"/>
          </a:p>
        </p:txBody>
      </p:sp>
      <p:sp>
        <p:nvSpPr>
          <p:cNvPr id="29699" name="Rectangle 2">
            <a:extLst>
              <a:ext uri="{FF2B5EF4-FFF2-40B4-BE49-F238E27FC236}">
                <a16:creationId xmlns:a16="http://schemas.microsoft.com/office/drawing/2014/main" id="{226FC301-834E-4186-95E6-FA2A14A1AC15}"/>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1453181D-9E74-4E6E-892F-170A77642303}"/>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C1D8E4B3-AA4C-4B5C-ADDC-957EAA3AD401}"/>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59399937-9165-41A2-BFE2-B20E780628A7}" type="slidenum">
              <a:rPr lang="en-GB" altLang="en-US" sz="1200" b="0"/>
              <a:pPr/>
              <a:t>14</a:t>
            </a:fld>
            <a:endParaRPr lang="en-GB" altLang="en-US" sz="1200" b="0"/>
          </a:p>
        </p:txBody>
      </p:sp>
      <p:sp>
        <p:nvSpPr>
          <p:cNvPr id="30723" name="Rectangle 2">
            <a:extLst>
              <a:ext uri="{FF2B5EF4-FFF2-40B4-BE49-F238E27FC236}">
                <a16:creationId xmlns:a16="http://schemas.microsoft.com/office/drawing/2014/main" id="{712339BB-B112-4435-9A3D-F06533C51CEA}"/>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8EA54452-8F43-4695-9741-7501E9806337}"/>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69FD4B2A-2D3E-414A-9B61-21AB14AF71FB}"/>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CEDED476-433B-4C0A-A3BF-FB8D6AD2099A}" type="slidenum">
              <a:rPr lang="en-GB" altLang="en-US" sz="1200" b="0"/>
              <a:pPr/>
              <a:t>2</a:t>
            </a:fld>
            <a:endParaRPr lang="en-GB" altLang="en-US" sz="1200" b="0"/>
          </a:p>
        </p:txBody>
      </p:sp>
      <p:sp>
        <p:nvSpPr>
          <p:cNvPr id="18435" name="Rectangle 2">
            <a:extLst>
              <a:ext uri="{FF2B5EF4-FFF2-40B4-BE49-F238E27FC236}">
                <a16:creationId xmlns:a16="http://schemas.microsoft.com/office/drawing/2014/main" id="{DF9E992B-BF0C-4D39-98D0-3A2FEA753A21}"/>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BB4EE66B-41EE-4AC0-8263-1478A128239B}"/>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74415339-00B1-40E2-8C39-42C969D56E92}"/>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62050DBD-EF59-4733-A709-3539EA9E0DE2}" type="slidenum">
              <a:rPr lang="en-GB" altLang="en-US" sz="1200" b="0"/>
              <a:pPr/>
              <a:t>3</a:t>
            </a:fld>
            <a:endParaRPr lang="en-GB" altLang="en-US" sz="1200" b="0"/>
          </a:p>
        </p:txBody>
      </p:sp>
      <p:sp>
        <p:nvSpPr>
          <p:cNvPr id="19459" name="Rectangle 2">
            <a:extLst>
              <a:ext uri="{FF2B5EF4-FFF2-40B4-BE49-F238E27FC236}">
                <a16:creationId xmlns:a16="http://schemas.microsoft.com/office/drawing/2014/main" id="{C80466A8-3F18-4D52-B4B2-0930C1A6A268}"/>
              </a:ext>
            </a:extLst>
          </p:cNvPr>
          <p:cNvSpPr>
            <a:spLocks noRot="1" noChangeArrowheads="1" noTextEdit="1"/>
          </p:cNvSpPr>
          <p:nvPr>
            <p:ph type="sldImg"/>
          </p:nvPr>
        </p:nvSpPr>
        <p:spPr>
          <a:ln/>
        </p:spPr>
      </p:sp>
      <p:sp>
        <p:nvSpPr>
          <p:cNvPr id="19460" name="Rectangle 3">
            <a:extLst>
              <a:ext uri="{FF2B5EF4-FFF2-40B4-BE49-F238E27FC236}">
                <a16:creationId xmlns:a16="http://schemas.microsoft.com/office/drawing/2014/main" id="{321087A1-33B9-4A27-A301-43C4941877C1}"/>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003C3DC-2C48-462A-9BC6-9C3F1D487AE3}"/>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2A285D98-A776-44F9-9C29-60F078A280AA}" type="slidenum">
              <a:rPr lang="en-GB" altLang="en-US" sz="1200" b="0"/>
              <a:pPr/>
              <a:t>4</a:t>
            </a:fld>
            <a:endParaRPr lang="en-GB" altLang="en-US" sz="1200" b="0"/>
          </a:p>
        </p:txBody>
      </p:sp>
      <p:sp>
        <p:nvSpPr>
          <p:cNvPr id="20483" name="Rectangle 2">
            <a:extLst>
              <a:ext uri="{FF2B5EF4-FFF2-40B4-BE49-F238E27FC236}">
                <a16:creationId xmlns:a16="http://schemas.microsoft.com/office/drawing/2014/main" id="{7C7A8E2C-61E8-4C7D-9476-BC372B9806A0}"/>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571BF8DF-BC5F-4406-9EB1-A3B1C3D83110}"/>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87894961-FF9B-4EE0-9026-784DE727FD57}"/>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40BEEC24-845C-42E6-811A-502A6FD0F23B}" type="slidenum">
              <a:rPr lang="en-GB" altLang="en-US" sz="1200" b="0"/>
              <a:pPr/>
              <a:t>5</a:t>
            </a:fld>
            <a:endParaRPr lang="en-GB" altLang="en-US" sz="1200" b="0"/>
          </a:p>
        </p:txBody>
      </p:sp>
      <p:sp>
        <p:nvSpPr>
          <p:cNvPr id="21507" name="Rectangle 2">
            <a:extLst>
              <a:ext uri="{FF2B5EF4-FFF2-40B4-BE49-F238E27FC236}">
                <a16:creationId xmlns:a16="http://schemas.microsoft.com/office/drawing/2014/main" id="{218F10BE-BFF3-4528-A2E3-F2A8B1E97D53}"/>
              </a:ext>
            </a:extLst>
          </p:cNvPr>
          <p:cNvSpPr>
            <a:spLocks noRot="1" noChangeArrowheads="1" noTextEdit="1"/>
          </p:cNvSpPr>
          <p:nvPr>
            <p:ph type="sldImg"/>
          </p:nvPr>
        </p:nvSpPr>
        <p:spPr>
          <a:ln/>
        </p:spPr>
      </p:sp>
      <p:sp>
        <p:nvSpPr>
          <p:cNvPr id="21508" name="Rectangle 3">
            <a:extLst>
              <a:ext uri="{FF2B5EF4-FFF2-40B4-BE49-F238E27FC236}">
                <a16:creationId xmlns:a16="http://schemas.microsoft.com/office/drawing/2014/main" id="{DFC7A48B-2329-419A-B1F7-3014C112C298}"/>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1C4A5628-C2D9-45A5-9A18-8DE171EE0C75}"/>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CE01E9FC-BA8B-4F92-BAA6-DF9B3AD74127}" type="slidenum">
              <a:rPr lang="en-GB" altLang="en-US" sz="1200" b="0"/>
              <a:pPr/>
              <a:t>6</a:t>
            </a:fld>
            <a:endParaRPr lang="en-GB" altLang="en-US" sz="1200" b="0"/>
          </a:p>
        </p:txBody>
      </p:sp>
      <p:sp>
        <p:nvSpPr>
          <p:cNvPr id="22531" name="Rectangle 2">
            <a:extLst>
              <a:ext uri="{FF2B5EF4-FFF2-40B4-BE49-F238E27FC236}">
                <a16:creationId xmlns:a16="http://schemas.microsoft.com/office/drawing/2014/main" id="{0DD48CC8-8BB3-40FE-9F9A-4E08AFAB710B}"/>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815A19B2-32D5-4633-9398-D0660E7334C1}"/>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42B142E-631B-4DF1-AA72-B61582057A4A}"/>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EC6EF35F-DA0C-4101-BEED-8C6196BAA8E1}" type="slidenum">
              <a:rPr lang="en-GB" altLang="en-US" sz="1200" b="0"/>
              <a:pPr/>
              <a:t>7</a:t>
            </a:fld>
            <a:endParaRPr lang="en-GB" altLang="en-US" sz="1200" b="0"/>
          </a:p>
        </p:txBody>
      </p:sp>
      <p:sp>
        <p:nvSpPr>
          <p:cNvPr id="23555" name="Rectangle 2">
            <a:extLst>
              <a:ext uri="{FF2B5EF4-FFF2-40B4-BE49-F238E27FC236}">
                <a16:creationId xmlns:a16="http://schemas.microsoft.com/office/drawing/2014/main" id="{96C75079-0B72-4F63-A524-4343F95D0953}"/>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F28380D0-D5AE-486D-A1F8-CD58FCE1895A}"/>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23A8991B-4304-4CE8-BF70-44F6BF75612A}"/>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7CA1BD01-8869-42CA-8E9F-9E9F002295DC}" type="slidenum">
              <a:rPr lang="en-GB" altLang="en-US" sz="1200" b="0"/>
              <a:pPr/>
              <a:t>8</a:t>
            </a:fld>
            <a:endParaRPr lang="en-GB" altLang="en-US" sz="1200" b="0"/>
          </a:p>
        </p:txBody>
      </p:sp>
      <p:sp>
        <p:nvSpPr>
          <p:cNvPr id="24579" name="Rectangle 2">
            <a:extLst>
              <a:ext uri="{FF2B5EF4-FFF2-40B4-BE49-F238E27FC236}">
                <a16:creationId xmlns:a16="http://schemas.microsoft.com/office/drawing/2014/main" id="{805A508E-C96D-4328-B811-E28C9AC4AD71}"/>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3BD97091-2CE5-449F-ADC2-BAF2E1A0E671}"/>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9A41ABA6-4D7E-41C7-92D2-A1E91DC89AE6}"/>
              </a:ext>
            </a:extLst>
          </p:cNvPr>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E7A3C4FA-458A-4E68-AD60-80C872E16DC3}" type="slidenum">
              <a:rPr lang="en-GB" altLang="en-US" sz="1200" b="0"/>
              <a:pPr/>
              <a:t>9</a:t>
            </a:fld>
            <a:endParaRPr lang="en-GB" altLang="en-US" sz="1200" b="0"/>
          </a:p>
        </p:txBody>
      </p:sp>
      <p:sp>
        <p:nvSpPr>
          <p:cNvPr id="25603" name="Rectangle 2">
            <a:extLst>
              <a:ext uri="{FF2B5EF4-FFF2-40B4-BE49-F238E27FC236}">
                <a16:creationId xmlns:a16="http://schemas.microsoft.com/office/drawing/2014/main" id="{F98F4910-2B3A-4BEA-9ED2-F00CC6199FC8}"/>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EF2BFE21-8EC7-47EA-BFFA-C7907B3C3CEB}"/>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45B4971A-FC82-420A-BB4D-CAF631E36C9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700FC6B-2D17-4541-898D-1EA3E2699F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CC73FD9-E28B-4FC1-8107-25C8F58E23D4}"/>
              </a:ext>
            </a:extLst>
          </p:cNvPr>
          <p:cNvSpPr>
            <a:spLocks noGrp="1" noChangeArrowheads="1"/>
          </p:cNvSpPr>
          <p:nvPr>
            <p:ph type="sldNum" sz="quarter" idx="12"/>
          </p:nvPr>
        </p:nvSpPr>
        <p:spPr>
          <a:ln/>
        </p:spPr>
        <p:txBody>
          <a:bodyPr/>
          <a:lstStyle>
            <a:lvl1pPr>
              <a:defRPr/>
            </a:lvl1pPr>
          </a:lstStyle>
          <a:p>
            <a:fld id="{C5968FFC-B2FB-4A5F-B1CF-186FE6277E99}" type="slidenum">
              <a:rPr lang="en-US" altLang="en-US"/>
              <a:pPr/>
              <a:t>‹#›</a:t>
            </a:fld>
            <a:endParaRPr lang="en-US" altLang="en-US"/>
          </a:p>
        </p:txBody>
      </p:sp>
    </p:spTree>
    <p:extLst>
      <p:ext uri="{BB962C8B-B14F-4D97-AF65-F5344CB8AC3E}">
        <p14:creationId xmlns:p14="http://schemas.microsoft.com/office/powerpoint/2010/main" val="1339235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4CD9337-EBE4-4F62-9D4B-498A1967631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B9B5D30-4606-43EA-911E-9FCD0E8D44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0EA448D-C791-4406-A490-E1C5E6B78118}"/>
              </a:ext>
            </a:extLst>
          </p:cNvPr>
          <p:cNvSpPr>
            <a:spLocks noGrp="1" noChangeArrowheads="1"/>
          </p:cNvSpPr>
          <p:nvPr>
            <p:ph type="sldNum" sz="quarter" idx="12"/>
          </p:nvPr>
        </p:nvSpPr>
        <p:spPr>
          <a:ln/>
        </p:spPr>
        <p:txBody>
          <a:bodyPr/>
          <a:lstStyle>
            <a:lvl1pPr>
              <a:defRPr/>
            </a:lvl1pPr>
          </a:lstStyle>
          <a:p>
            <a:fld id="{B6D92026-23F9-4494-91E6-C0F69E90F1DF}" type="slidenum">
              <a:rPr lang="en-US" altLang="en-US"/>
              <a:pPr/>
              <a:t>‹#›</a:t>
            </a:fld>
            <a:endParaRPr lang="en-US" altLang="en-US"/>
          </a:p>
        </p:txBody>
      </p:sp>
    </p:spTree>
    <p:extLst>
      <p:ext uri="{BB962C8B-B14F-4D97-AF65-F5344CB8AC3E}">
        <p14:creationId xmlns:p14="http://schemas.microsoft.com/office/powerpoint/2010/main" val="2900003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3734AE6-F5CB-4F42-91E1-FFD91A8B49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F930DD2-6AA7-4386-A8CE-B639C70370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F19ACA9-C2EB-41B9-8A95-496B3A41234C}"/>
              </a:ext>
            </a:extLst>
          </p:cNvPr>
          <p:cNvSpPr>
            <a:spLocks noGrp="1" noChangeArrowheads="1"/>
          </p:cNvSpPr>
          <p:nvPr>
            <p:ph type="sldNum" sz="quarter" idx="12"/>
          </p:nvPr>
        </p:nvSpPr>
        <p:spPr>
          <a:ln/>
        </p:spPr>
        <p:txBody>
          <a:bodyPr/>
          <a:lstStyle>
            <a:lvl1pPr>
              <a:defRPr/>
            </a:lvl1pPr>
          </a:lstStyle>
          <a:p>
            <a:fld id="{D3911E5E-952C-42BB-AB9A-81AB0B8E6210}" type="slidenum">
              <a:rPr lang="en-US" altLang="en-US"/>
              <a:pPr/>
              <a:t>‹#›</a:t>
            </a:fld>
            <a:endParaRPr lang="en-US" altLang="en-US"/>
          </a:p>
        </p:txBody>
      </p:sp>
    </p:spTree>
    <p:extLst>
      <p:ext uri="{BB962C8B-B14F-4D97-AF65-F5344CB8AC3E}">
        <p14:creationId xmlns:p14="http://schemas.microsoft.com/office/powerpoint/2010/main" val="1052904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a:extLst>
              <a:ext uri="{FF2B5EF4-FFF2-40B4-BE49-F238E27FC236}">
                <a16:creationId xmlns:a16="http://schemas.microsoft.com/office/drawing/2014/main" id="{34283F0B-4149-4E5E-9767-847E5E1A846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C624F32-5C28-4519-84AF-B59AD836D2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0811B66-6E0B-4C50-BA96-E53FF0826228}"/>
              </a:ext>
            </a:extLst>
          </p:cNvPr>
          <p:cNvSpPr>
            <a:spLocks noGrp="1" noChangeArrowheads="1"/>
          </p:cNvSpPr>
          <p:nvPr>
            <p:ph type="sldNum" sz="quarter" idx="12"/>
          </p:nvPr>
        </p:nvSpPr>
        <p:spPr>
          <a:ln/>
        </p:spPr>
        <p:txBody>
          <a:bodyPr/>
          <a:lstStyle>
            <a:lvl1pPr>
              <a:defRPr/>
            </a:lvl1pPr>
          </a:lstStyle>
          <a:p>
            <a:fld id="{575DCF8E-A4E7-4C93-8935-CF2FD281D9F1}" type="slidenum">
              <a:rPr lang="en-US" altLang="en-US"/>
              <a:pPr/>
              <a:t>‹#›</a:t>
            </a:fld>
            <a:endParaRPr lang="en-US" altLang="en-US"/>
          </a:p>
        </p:txBody>
      </p:sp>
    </p:spTree>
    <p:extLst>
      <p:ext uri="{BB962C8B-B14F-4D97-AF65-F5344CB8AC3E}">
        <p14:creationId xmlns:p14="http://schemas.microsoft.com/office/powerpoint/2010/main" val="346236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4EE952B7-7EFE-41A0-B0AD-0C4922A8E18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A0232C5-33E3-4A9C-84D6-C97551A15A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92100E1-8939-48D4-8227-C31554537C07}"/>
              </a:ext>
            </a:extLst>
          </p:cNvPr>
          <p:cNvSpPr>
            <a:spLocks noGrp="1" noChangeArrowheads="1"/>
          </p:cNvSpPr>
          <p:nvPr>
            <p:ph type="sldNum" sz="quarter" idx="12"/>
          </p:nvPr>
        </p:nvSpPr>
        <p:spPr>
          <a:ln/>
        </p:spPr>
        <p:txBody>
          <a:bodyPr/>
          <a:lstStyle>
            <a:lvl1pPr>
              <a:defRPr/>
            </a:lvl1pPr>
          </a:lstStyle>
          <a:p>
            <a:fld id="{88DD6E11-BC60-4DBB-8051-CB9B3E279898}" type="slidenum">
              <a:rPr lang="en-US" altLang="en-US"/>
              <a:pPr/>
              <a:t>‹#›</a:t>
            </a:fld>
            <a:endParaRPr lang="en-US" altLang="en-US"/>
          </a:p>
        </p:txBody>
      </p:sp>
    </p:spTree>
    <p:extLst>
      <p:ext uri="{BB962C8B-B14F-4D97-AF65-F5344CB8AC3E}">
        <p14:creationId xmlns:p14="http://schemas.microsoft.com/office/powerpoint/2010/main" val="145593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7DD82C3-8768-43D6-BB3C-BE54FC57823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DA4912D-5652-4A05-8F24-8FA13F2231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D7D4421-6E78-4B8A-8C3D-6B4D35C14C93}"/>
              </a:ext>
            </a:extLst>
          </p:cNvPr>
          <p:cNvSpPr>
            <a:spLocks noGrp="1" noChangeArrowheads="1"/>
          </p:cNvSpPr>
          <p:nvPr>
            <p:ph type="sldNum" sz="quarter" idx="12"/>
          </p:nvPr>
        </p:nvSpPr>
        <p:spPr>
          <a:ln/>
        </p:spPr>
        <p:txBody>
          <a:bodyPr/>
          <a:lstStyle>
            <a:lvl1pPr>
              <a:defRPr/>
            </a:lvl1pPr>
          </a:lstStyle>
          <a:p>
            <a:fld id="{AF08DA18-53C1-4FCB-93C9-2FA1C3B67DDE}" type="slidenum">
              <a:rPr lang="en-US" altLang="en-US"/>
              <a:pPr/>
              <a:t>‹#›</a:t>
            </a:fld>
            <a:endParaRPr lang="en-US" altLang="en-US"/>
          </a:p>
        </p:txBody>
      </p:sp>
    </p:spTree>
    <p:extLst>
      <p:ext uri="{BB962C8B-B14F-4D97-AF65-F5344CB8AC3E}">
        <p14:creationId xmlns:p14="http://schemas.microsoft.com/office/powerpoint/2010/main" val="220679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CC09B9C-6DAC-46E2-93A6-496324F392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E3852AB-56E2-41ED-AF5D-65E6462C564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4D08402-6C66-4049-AC6F-83B9B7928692}"/>
              </a:ext>
            </a:extLst>
          </p:cNvPr>
          <p:cNvSpPr>
            <a:spLocks noGrp="1" noChangeArrowheads="1"/>
          </p:cNvSpPr>
          <p:nvPr>
            <p:ph type="sldNum" sz="quarter" idx="12"/>
          </p:nvPr>
        </p:nvSpPr>
        <p:spPr>
          <a:ln/>
        </p:spPr>
        <p:txBody>
          <a:bodyPr/>
          <a:lstStyle>
            <a:lvl1pPr>
              <a:defRPr/>
            </a:lvl1pPr>
          </a:lstStyle>
          <a:p>
            <a:fld id="{41A43E22-CB57-4F13-B5DD-6DC288ED4EAE}" type="slidenum">
              <a:rPr lang="en-US" altLang="en-US"/>
              <a:pPr/>
              <a:t>‹#›</a:t>
            </a:fld>
            <a:endParaRPr lang="en-US" altLang="en-US"/>
          </a:p>
        </p:txBody>
      </p:sp>
    </p:spTree>
    <p:extLst>
      <p:ext uri="{BB962C8B-B14F-4D97-AF65-F5344CB8AC3E}">
        <p14:creationId xmlns:p14="http://schemas.microsoft.com/office/powerpoint/2010/main" val="769273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CBF0A45F-1C76-4E0C-A81F-1E0D64D0CEC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3954403-BD73-4E78-B274-215932CB01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C707663-D5FF-4F36-87BD-0E298E764C1B}"/>
              </a:ext>
            </a:extLst>
          </p:cNvPr>
          <p:cNvSpPr>
            <a:spLocks noGrp="1" noChangeArrowheads="1"/>
          </p:cNvSpPr>
          <p:nvPr>
            <p:ph type="sldNum" sz="quarter" idx="12"/>
          </p:nvPr>
        </p:nvSpPr>
        <p:spPr>
          <a:ln/>
        </p:spPr>
        <p:txBody>
          <a:bodyPr/>
          <a:lstStyle>
            <a:lvl1pPr>
              <a:defRPr/>
            </a:lvl1pPr>
          </a:lstStyle>
          <a:p>
            <a:fld id="{0821EFB0-0380-4D40-9559-E5BC57D5A90E}" type="slidenum">
              <a:rPr lang="en-US" altLang="en-US"/>
              <a:pPr/>
              <a:t>‹#›</a:t>
            </a:fld>
            <a:endParaRPr lang="en-US" altLang="en-US"/>
          </a:p>
        </p:txBody>
      </p:sp>
    </p:spTree>
    <p:extLst>
      <p:ext uri="{BB962C8B-B14F-4D97-AF65-F5344CB8AC3E}">
        <p14:creationId xmlns:p14="http://schemas.microsoft.com/office/powerpoint/2010/main" val="237975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7B1F6BDB-44E7-4BFB-AD7B-550BB42F9FC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5233234-D6A9-4FEB-A688-34B254F822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6A2272A-FEE8-4A12-9AF1-1D593F3EFE1D}"/>
              </a:ext>
            </a:extLst>
          </p:cNvPr>
          <p:cNvSpPr>
            <a:spLocks noGrp="1" noChangeArrowheads="1"/>
          </p:cNvSpPr>
          <p:nvPr>
            <p:ph type="sldNum" sz="quarter" idx="12"/>
          </p:nvPr>
        </p:nvSpPr>
        <p:spPr>
          <a:ln/>
        </p:spPr>
        <p:txBody>
          <a:bodyPr/>
          <a:lstStyle>
            <a:lvl1pPr>
              <a:defRPr/>
            </a:lvl1pPr>
          </a:lstStyle>
          <a:p>
            <a:fld id="{B72C1BEE-1212-40CE-BB52-DA067D3E19B6}" type="slidenum">
              <a:rPr lang="en-US" altLang="en-US"/>
              <a:pPr/>
              <a:t>‹#›</a:t>
            </a:fld>
            <a:endParaRPr lang="en-US" altLang="en-US"/>
          </a:p>
        </p:txBody>
      </p:sp>
    </p:spTree>
    <p:extLst>
      <p:ext uri="{BB962C8B-B14F-4D97-AF65-F5344CB8AC3E}">
        <p14:creationId xmlns:p14="http://schemas.microsoft.com/office/powerpoint/2010/main" val="77302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1984589-7BC2-4E07-B9A8-81260C0E639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81B566A-CA1A-4732-AC4E-EC28E1F235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76FACD6-80AB-4261-B553-C8AE308E2AAB}"/>
              </a:ext>
            </a:extLst>
          </p:cNvPr>
          <p:cNvSpPr>
            <a:spLocks noGrp="1" noChangeArrowheads="1"/>
          </p:cNvSpPr>
          <p:nvPr>
            <p:ph type="sldNum" sz="quarter" idx="12"/>
          </p:nvPr>
        </p:nvSpPr>
        <p:spPr>
          <a:ln/>
        </p:spPr>
        <p:txBody>
          <a:bodyPr/>
          <a:lstStyle>
            <a:lvl1pPr>
              <a:defRPr/>
            </a:lvl1pPr>
          </a:lstStyle>
          <a:p>
            <a:fld id="{C8BA5E20-5155-4FAB-BE02-074EE15A8FBB}" type="slidenum">
              <a:rPr lang="en-US" altLang="en-US"/>
              <a:pPr/>
              <a:t>‹#›</a:t>
            </a:fld>
            <a:endParaRPr lang="en-US" altLang="en-US"/>
          </a:p>
        </p:txBody>
      </p:sp>
    </p:spTree>
    <p:extLst>
      <p:ext uri="{BB962C8B-B14F-4D97-AF65-F5344CB8AC3E}">
        <p14:creationId xmlns:p14="http://schemas.microsoft.com/office/powerpoint/2010/main" val="1224356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2302BA1-628F-48DF-9194-59962A20232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DF037B0-C111-491A-BA8C-0EA7E552D3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AF6E2C2-BB22-4EE8-88E1-F188FC6E590F}"/>
              </a:ext>
            </a:extLst>
          </p:cNvPr>
          <p:cNvSpPr>
            <a:spLocks noGrp="1" noChangeArrowheads="1"/>
          </p:cNvSpPr>
          <p:nvPr>
            <p:ph type="sldNum" sz="quarter" idx="12"/>
          </p:nvPr>
        </p:nvSpPr>
        <p:spPr>
          <a:ln/>
        </p:spPr>
        <p:txBody>
          <a:bodyPr/>
          <a:lstStyle>
            <a:lvl1pPr>
              <a:defRPr/>
            </a:lvl1pPr>
          </a:lstStyle>
          <a:p>
            <a:fld id="{69A8C7E9-B759-40E1-B7B9-66EB4576F762}" type="slidenum">
              <a:rPr lang="en-US" altLang="en-US"/>
              <a:pPr/>
              <a:t>‹#›</a:t>
            </a:fld>
            <a:endParaRPr lang="en-US" altLang="en-US"/>
          </a:p>
        </p:txBody>
      </p:sp>
    </p:spTree>
    <p:extLst>
      <p:ext uri="{BB962C8B-B14F-4D97-AF65-F5344CB8AC3E}">
        <p14:creationId xmlns:p14="http://schemas.microsoft.com/office/powerpoint/2010/main" val="318410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A245702-EB7D-4C51-B1B8-4937EF6FD5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893A1C0-E317-4764-86BF-E0F2670780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DB16984-5942-440E-B6EC-797172172C73}"/>
              </a:ext>
            </a:extLst>
          </p:cNvPr>
          <p:cNvSpPr>
            <a:spLocks noGrp="1" noChangeArrowheads="1"/>
          </p:cNvSpPr>
          <p:nvPr>
            <p:ph type="sldNum" sz="quarter" idx="12"/>
          </p:nvPr>
        </p:nvSpPr>
        <p:spPr>
          <a:ln/>
        </p:spPr>
        <p:txBody>
          <a:bodyPr/>
          <a:lstStyle>
            <a:lvl1pPr>
              <a:defRPr/>
            </a:lvl1pPr>
          </a:lstStyle>
          <a:p>
            <a:fld id="{6ABDEF6B-A7ED-4123-A768-4224AED4829B}" type="slidenum">
              <a:rPr lang="en-US" altLang="en-US"/>
              <a:pPr/>
              <a:t>‹#›</a:t>
            </a:fld>
            <a:endParaRPr lang="en-US" altLang="en-US"/>
          </a:p>
        </p:txBody>
      </p:sp>
    </p:spTree>
    <p:extLst>
      <p:ext uri="{BB962C8B-B14F-4D97-AF65-F5344CB8AC3E}">
        <p14:creationId xmlns:p14="http://schemas.microsoft.com/office/powerpoint/2010/main" val="66568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B5B5883-37BF-4D4F-AC00-0E27C1D62359}"/>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85832FC-AFC3-4AE9-963B-7EE88CD1CB47}"/>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2B5F3B2-15E3-42FA-9BA6-0209216A5F01}"/>
              </a:ext>
            </a:extLst>
          </p:cNvPr>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a:extLst>
              <a:ext uri="{FF2B5EF4-FFF2-40B4-BE49-F238E27FC236}">
                <a16:creationId xmlns:a16="http://schemas.microsoft.com/office/drawing/2014/main" id="{030090AB-271E-4640-B7C8-361E6096DBA3}"/>
              </a:ext>
            </a:extLst>
          </p:cNvPr>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a:extLst>
              <a:ext uri="{FF2B5EF4-FFF2-40B4-BE49-F238E27FC236}">
                <a16:creationId xmlns:a16="http://schemas.microsoft.com/office/drawing/2014/main" id="{CFBD1603-CD6A-4441-AF22-41A065D62245}"/>
              </a:ext>
            </a:extLst>
          </p:cNvPr>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lvl1pPr>
          </a:lstStyle>
          <a:p>
            <a:fld id="{6C8A65C6-790F-4B2D-B96B-5258F0DA958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8402658-E1D8-4BA7-9E25-7BCB7EA7F90F}"/>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051" name="Rectangle 3">
            <a:extLst>
              <a:ext uri="{FF2B5EF4-FFF2-40B4-BE49-F238E27FC236}">
                <a16:creationId xmlns:a16="http://schemas.microsoft.com/office/drawing/2014/main" id="{61258781-116C-4AA1-956B-81DBFFABF6A9}"/>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052" name="Rectangle 4">
            <a:extLst>
              <a:ext uri="{FF2B5EF4-FFF2-40B4-BE49-F238E27FC236}">
                <a16:creationId xmlns:a16="http://schemas.microsoft.com/office/drawing/2014/main" id="{137A42C4-690A-45BD-8A45-95E071187DD1}"/>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053" name="Rectangle 5">
            <a:extLst>
              <a:ext uri="{FF2B5EF4-FFF2-40B4-BE49-F238E27FC236}">
                <a16:creationId xmlns:a16="http://schemas.microsoft.com/office/drawing/2014/main" id="{9C4217AC-39C3-4B93-B30A-42832E710B3A}"/>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054" name="Rectangle 6">
            <a:extLst>
              <a:ext uri="{FF2B5EF4-FFF2-40B4-BE49-F238E27FC236}">
                <a16:creationId xmlns:a16="http://schemas.microsoft.com/office/drawing/2014/main" id="{D795B103-C4A5-4E9C-A490-6C32F7E3835F}"/>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055" name="Rectangle 7">
            <a:extLst>
              <a:ext uri="{FF2B5EF4-FFF2-40B4-BE49-F238E27FC236}">
                <a16:creationId xmlns:a16="http://schemas.microsoft.com/office/drawing/2014/main" id="{96F0760C-1852-4961-9387-7865FB2B4E3B}"/>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056" name="Rectangle 8">
            <a:extLst>
              <a:ext uri="{FF2B5EF4-FFF2-40B4-BE49-F238E27FC236}">
                <a16:creationId xmlns:a16="http://schemas.microsoft.com/office/drawing/2014/main" id="{CCB98686-DBD1-4AA1-869C-6912C73C1707}"/>
              </a:ext>
            </a:extLst>
          </p:cNvPr>
          <p:cNvSpPr>
            <a:spLocks noChangeArrowheads="1"/>
          </p:cNvSpPr>
          <p:nvPr/>
        </p:nvSpPr>
        <p:spPr bwMode="auto">
          <a:xfrm>
            <a:off x="184150" y="960438"/>
            <a:ext cx="12715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2057" name="Rectangle 9">
            <a:extLst>
              <a:ext uri="{FF2B5EF4-FFF2-40B4-BE49-F238E27FC236}">
                <a16:creationId xmlns:a16="http://schemas.microsoft.com/office/drawing/2014/main" id="{95F3BBF5-4005-4FC8-9939-A72C7865C2E1}"/>
              </a:ext>
            </a:extLst>
          </p:cNvPr>
          <p:cNvSpPr>
            <a:spLocks noChangeArrowheads="1"/>
          </p:cNvSpPr>
          <p:nvPr/>
        </p:nvSpPr>
        <p:spPr bwMode="auto">
          <a:xfrm>
            <a:off x="184150" y="511175"/>
            <a:ext cx="88249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January 2025</a:t>
            </a:r>
          </a:p>
        </p:txBody>
      </p:sp>
      <p:sp>
        <p:nvSpPr>
          <p:cNvPr id="2058" name="Rectangle 13">
            <a:extLst>
              <a:ext uri="{FF2B5EF4-FFF2-40B4-BE49-F238E27FC236}">
                <a16:creationId xmlns:a16="http://schemas.microsoft.com/office/drawing/2014/main" id="{E2664D7F-D25C-4186-B60E-EF5C3488E6A8}"/>
              </a:ext>
            </a:extLst>
          </p:cNvPr>
          <p:cNvSpPr>
            <a:spLocks noChangeArrowheads="1"/>
          </p:cNvSpPr>
          <p:nvPr/>
        </p:nvSpPr>
        <p:spPr bwMode="auto">
          <a:xfrm>
            <a:off x="184150" y="1409700"/>
            <a:ext cx="12715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2059" name="Rectangle 14">
            <a:extLst>
              <a:ext uri="{FF2B5EF4-FFF2-40B4-BE49-F238E27FC236}">
                <a16:creationId xmlns:a16="http://schemas.microsoft.com/office/drawing/2014/main" id="{EA26D72F-2AF4-4369-8FBF-CBD354A6FD79}"/>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2060" name="Rectangle 15">
            <a:extLst>
              <a:ext uri="{FF2B5EF4-FFF2-40B4-BE49-F238E27FC236}">
                <a16:creationId xmlns:a16="http://schemas.microsoft.com/office/drawing/2014/main" id="{B9098311-2063-45B2-AE01-D7A5C55F31EE}"/>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2061" name="Rectangle 16">
            <a:extLst>
              <a:ext uri="{FF2B5EF4-FFF2-40B4-BE49-F238E27FC236}">
                <a16:creationId xmlns:a16="http://schemas.microsoft.com/office/drawing/2014/main" id="{2E93D4F1-F7C1-4C98-909A-8544366BB4E7}"/>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2062" name="Rectangle 18">
            <a:extLst>
              <a:ext uri="{FF2B5EF4-FFF2-40B4-BE49-F238E27FC236}">
                <a16:creationId xmlns:a16="http://schemas.microsoft.com/office/drawing/2014/main" id="{11AB0F63-1478-4C46-BF70-D177443A7409}"/>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2063" name="Rectangle 19">
            <a:extLst>
              <a:ext uri="{FF2B5EF4-FFF2-40B4-BE49-F238E27FC236}">
                <a16:creationId xmlns:a16="http://schemas.microsoft.com/office/drawing/2014/main" id="{882ECDE4-A219-4D01-A0CC-48914D1BC732}"/>
              </a:ext>
            </a:extLst>
          </p:cNvPr>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2064" name="Rectangle 20">
            <a:extLst>
              <a:ext uri="{FF2B5EF4-FFF2-40B4-BE49-F238E27FC236}">
                <a16:creationId xmlns:a16="http://schemas.microsoft.com/office/drawing/2014/main" id="{B4394E73-2FC6-4065-8D22-0BC5BF45B51C}"/>
              </a:ext>
            </a:extLst>
          </p:cNvPr>
          <p:cNvSpPr>
            <a:spLocks noChangeArrowheads="1"/>
          </p:cNvSpPr>
          <p:nvPr/>
        </p:nvSpPr>
        <p:spPr bwMode="auto">
          <a:xfrm>
            <a:off x="1905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2065" name="Rectangle 21">
            <a:extLst>
              <a:ext uri="{FF2B5EF4-FFF2-40B4-BE49-F238E27FC236}">
                <a16:creationId xmlns:a16="http://schemas.microsoft.com/office/drawing/2014/main" id="{57552E52-DC23-47EB-B6AA-DBDFCCF4394A}"/>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2066" name="Rectangle 22">
            <a:extLst>
              <a:ext uri="{FF2B5EF4-FFF2-40B4-BE49-F238E27FC236}">
                <a16:creationId xmlns:a16="http://schemas.microsoft.com/office/drawing/2014/main" id="{A6B6B9E9-E3E9-48AB-AB06-AE058ADB22A3}"/>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2067" name="Rectangle 23">
            <a:extLst>
              <a:ext uri="{FF2B5EF4-FFF2-40B4-BE49-F238E27FC236}">
                <a16:creationId xmlns:a16="http://schemas.microsoft.com/office/drawing/2014/main" id="{B83D50B9-58D7-4D3F-BBEE-9EDDC5E643EA}"/>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2068" name="Rectangle 25">
            <a:extLst>
              <a:ext uri="{FF2B5EF4-FFF2-40B4-BE49-F238E27FC236}">
                <a16:creationId xmlns:a16="http://schemas.microsoft.com/office/drawing/2014/main" id="{115CFC05-852B-4CC8-AFF9-0D76CC3A9769}"/>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2069" name="Rectangle 26">
            <a:extLst>
              <a:ext uri="{FF2B5EF4-FFF2-40B4-BE49-F238E27FC236}">
                <a16:creationId xmlns:a16="http://schemas.microsoft.com/office/drawing/2014/main" id="{2088D73A-B70A-435D-8903-2F7DA2CF98D0}"/>
              </a:ext>
            </a:extLst>
          </p:cNvPr>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2070" name="Rectangle 27">
            <a:extLst>
              <a:ext uri="{FF2B5EF4-FFF2-40B4-BE49-F238E27FC236}">
                <a16:creationId xmlns:a16="http://schemas.microsoft.com/office/drawing/2014/main" id="{BF7F2C23-53A5-406E-B6E0-1C7C4C930D7E}"/>
              </a:ext>
            </a:extLst>
          </p:cNvPr>
          <p:cNvSpPr>
            <a:spLocks noChangeArrowheads="1"/>
          </p:cNvSpPr>
          <p:nvPr/>
        </p:nvSpPr>
        <p:spPr bwMode="auto">
          <a:xfrm>
            <a:off x="1905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2071" name="Rectangle 28">
            <a:extLst>
              <a:ext uri="{FF2B5EF4-FFF2-40B4-BE49-F238E27FC236}">
                <a16:creationId xmlns:a16="http://schemas.microsoft.com/office/drawing/2014/main" id="{19EA9996-2ABD-49AF-92C3-C8E33448C7F0}"/>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2072" name="Rectangle 29">
            <a:extLst>
              <a:ext uri="{FF2B5EF4-FFF2-40B4-BE49-F238E27FC236}">
                <a16:creationId xmlns:a16="http://schemas.microsoft.com/office/drawing/2014/main" id="{233ACAB0-6F5E-43E5-8BA8-B6ADB2690063}"/>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2073" name="Rectangle 30">
            <a:extLst>
              <a:ext uri="{FF2B5EF4-FFF2-40B4-BE49-F238E27FC236}">
                <a16:creationId xmlns:a16="http://schemas.microsoft.com/office/drawing/2014/main" id="{FB260B86-0FDB-4016-A159-E1487263E940}"/>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2074" name="Rectangle 32">
            <a:extLst>
              <a:ext uri="{FF2B5EF4-FFF2-40B4-BE49-F238E27FC236}">
                <a16:creationId xmlns:a16="http://schemas.microsoft.com/office/drawing/2014/main" id="{782ACC27-66CC-4649-A9AA-E4B7196CD1F1}"/>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2075" name="Rectangle 33">
            <a:extLst>
              <a:ext uri="{FF2B5EF4-FFF2-40B4-BE49-F238E27FC236}">
                <a16:creationId xmlns:a16="http://schemas.microsoft.com/office/drawing/2014/main" id="{230ADDE9-63B2-410A-A975-1ABBF0066142}"/>
              </a:ext>
            </a:extLst>
          </p:cNvPr>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2076" name="Rectangle 34">
            <a:extLst>
              <a:ext uri="{FF2B5EF4-FFF2-40B4-BE49-F238E27FC236}">
                <a16:creationId xmlns:a16="http://schemas.microsoft.com/office/drawing/2014/main" id="{86537244-F540-4DC5-B4F6-76FAB6588161}"/>
              </a:ext>
            </a:extLst>
          </p:cNvPr>
          <p:cNvSpPr>
            <a:spLocks noChangeArrowheads="1"/>
          </p:cNvSpPr>
          <p:nvPr/>
        </p:nvSpPr>
        <p:spPr bwMode="auto">
          <a:xfrm>
            <a:off x="1905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2077" name="Rectangle 35">
            <a:extLst>
              <a:ext uri="{FF2B5EF4-FFF2-40B4-BE49-F238E27FC236}">
                <a16:creationId xmlns:a16="http://schemas.microsoft.com/office/drawing/2014/main" id="{5386DDC1-8C8E-4B82-83E6-9A1CDE1FB46D}"/>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2078" name="Rectangle 36">
            <a:extLst>
              <a:ext uri="{FF2B5EF4-FFF2-40B4-BE49-F238E27FC236}">
                <a16:creationId xmlns:a16="http://schemas.microsoft.com/office/drawing/2014/main" id="{F174E359-3E9F-4BB8-8097-FC2A86BB7777}"/>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2079" name="Rectangle 37">
            <a:extLst>
              <a:ext uri="{FF2B5EF4-FFF2-40B4-BE49-F238E27FC236}">
                <a16:creationId xmlns:a16="http://schemas.microsoft.com/office/drawing/2014/main" id="{8A0B3CBA-3DE5-4BC6-A711-AD6510A6EC23}"/>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2080" name="Rectangle 39">
            <a:extLst>
              <a:ext uri="{FF2B5EF4-FFF2-40B4-BE49-F238E27FC236}">
                <a16:creationId xmlns:a16="http://schemas.microsoft.com/office/drawing/2014/main" id="{F0ED9144-590B-41FC-8483-B00DD104FA46}"/>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2081" name="Rectangle 40">
            <a:extLst>
              <a:ext uri="{FF2B5EF4-FFF2-40B4-BE49-F238E27FC236}">
                <a16:creationId xmlns:a16="http://schemas.microsoft.com/office/drawing/2014/main" id="{A4CA330C-6297-4055-8D6E-2F9E52374C2D}"/>
              </a:ext>
            </a:extLst>
          </p:cNvPr>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2082" name="Rectangle 41">
            <a:extLst>
              <a:ext uri="{FF2B5EF4-FFF2-40B4-BE49-F238E27FC236}">
                <a16:creationId xmlns:a16="http://schemas.microsoft.com/office/drawing/2014/main" id="{EF226B9B-64B3-4E3D-B2E3-A0F1C1B9560B}"/>
              </a:ext>
            </a:extLst>
          </p:cNvPr>
          <p:cNvSpPr>
            <a:spLocks noChangeArrowheads="1"/>
          </p:cNvSpPr>
          <p:nvPr/>
        </p:nvSpPr>
        <p:spPr bwMode="auto">
          <a:xfrm>
            <a:off x="1905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2083" name="Rectangle 42">
            <a:extLst>
              <a:ext uri="{FF2B5EF4-FFF2-40B4-BE49-F238E27FC236}">
                <a16:creationId xmlns:a16="http://schemas.microsoft.com/office/drawing/2014/main" id="{FA157211-BD07-4918-8713-49CFDAD650B3}"/>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2084" name="Rectangle 43">
            <a:extLst>
              <a:ext uri="{FF2B5EF4-FFF2-40B4-BE49-F238E27FC236}">
                <a16:creationId xmlns:a16="http://schemas.microsoft.com/office/drawing/2014/main" id="{4C2F38BE-3567-4837-9FA7-A43B6843885B}"/>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2085" name="Rectangle 44">
            <a:extLst>
              <a:ext uri="{FF2B5EF4-FFF2-40B4-BE49-F238E27FC236}">
                <a16:creationId xmlns:a16="http://schemas.microsoft.com/office/drawing/2014/main" id="{7BED04C3-9B0A-4FD4-BFFA-2704EEEA63E8}"/>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2086" name="Rectangle 46">
            <a:extLst>
              <a:ext uri="{FF2B5EF4-FFF2-40B4-BE49-F238E27FC236}">
                <a16:creationId xmlns:a16="http://schemas.microsoft.com/office/drawing/2014/main" id="{FB823057-7113-4987-BB3D-0CB10AD7E087}"/>
              </a:ext>
            </a:extLst>
          </p:cNvPr>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2087" name="Rectangle 47">
            <a:extLst>
              <a:ext uri="{FF2B5EF4-FFF2-40B4-BE49-F238E27FC236}">
                <a16:creationId xmlns:a16="http://schemas.microsoft.com/office/drawing/2014/main" id="{EE779DDA-8ADF-45EB-8A34-32A4F446C77F}"/>
              </a:ext>
            </a:extLst>
          </p:cNvPr>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2088" name="Rectangle 17">
            <a:extLst>
              <a:ext uri="{FF2B5EF4-FFF2-40B4-BE49-F238E27FC236}">
                <a16:creationId xmlns:a16="http://schemas.microsoft.com/office/drawing/2014/main" id="{A06EB3DE-C7A9-4D05-9B20-CE024E662E03}"/>
              </a:ext>
            </a:extLst>
          </p:cNvPr>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2089" name="Rectangle 24">
            <a:extLst>
              <a:ext uri="{FF2B5EF4-FFF2-40B4-BE49-F238E27FC236}">
                <a16:creationId xmlns:a16="http://schemas.microsoft.com/office/drawing/2014/main" id="{4A0AB00D-D382-4FD2-8399-A0EA01674588}"/>
              </a:ext>
            </a:extLst>
          </p:cNvPr>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2090" name="Rectangle 31">
            <a:extLst>
              <a:ext uri="{FF2B5EF4-FFF2-40B4-BE49-F238E27FC236}">
                <a16:creationId xmlns:a16="http://schemas.microsoft.com/office/drawing/2014/main" id="{DABA02D0-EB1C-49A3-A66D-CD190B13FDC6}"/>
              </a:ext>
            </a:extLst>
          </p:cNvPr>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2091" name="Rectangle 38">
            <a:extLst>
              <a:ext uri="{FF2B5EF4-FFF2-40B4-BE49-F238E27FC236}">
                <a16:creationId xmlns:a16="http://schemas.microsoft.com/office/drawing/2014/main" id="{B6231E00-9CC9-4215-8CD4-0CF3A7848A77}"/>
              </a:ext>
            </a:extLst>
          </p:cNvPr>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2092" name="Rectangle 45">
            <a:extLst>
              <a:ext uri="{FF2B5EF4-FFF2-40B4-BE49-F238E27FC236}">
                <a16:creationId xmlns:a16="http://schemas.microsoft.com/office/drawing/2014/main" id="{17A8A37E-2299-4AB0-B152-DF71DCDC9892}"/>
              </a:ext>
            </a:extLst>
          </p:cNvPr>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2093" name="Text Box 136">
            <a:extLst>
              <a:ext uri="{FF2B5EF4-FFF2-40B4-BE49-F238E27FC236}">
                <a16:creationId xmlns:a16="http://schemas.microsoft.com/office/drawing/2014/main" id="{D4A40DC9-E60A-4E59-A07A-09A3F1B2CF9B}"/>
              </a:ext>
            </a:extLst>
          </p:cNvPr>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2094" name="Rectangle 137">
            <a:extLst>
              <a:ext uri="{FF2B5EF4-FFF2-40B4-BE49-F238E27FC236}">
                <a16:creationId xmlns:a16="http://schemas.microsoft.com/office/drawing/2014/main" id="{1CA29C4E-2543-4C55-9E38-8F8677A696F4}"/>
              </a:ext>
            </a:extLst>
          </p:cNvPr>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4000" b="0" dirty="0">
                <a:solidFill>
                  <a:schemeClr val="tx2"/>
                </a:solidFill>
              </a:rPr>
              <a:t>2025 monthly calendar template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9266F00-A3F0-40E0-BF71-F023C08108A8}"/>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a:extLst>
              <a:ext uri="{FF2B5EF4-FFF2-40B4-BE49-F238E27FC236}">
                <a16:creationId xmlns:a16="http://schemas.microsoft.com/office/drawing/2014/main" id="{508414B0-83C4-4833-BA3D-A556CF567C12}"/>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a:extLst>
              <a:ext uri="{FF2B5EF4-FFF2-40B4-BE49-F238E27FC236}">
                <a16:creationId xmlns:a16="http://schemas.microsoft.com/office/drawing/2014/main" id="{74A15165-31F9-4E73-B2E7-B381DF68495D}"/>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a:extLst>
              <a:ext uri="{FF2B5EF4-FFF2-40B4-BE49-F238E27FC236}">
                <a16:creationId xmlns:a16="http://schemas.microsoft.com/office/drawing/2014/main" id="{B6502FCD-F6EC-4EC2-B00D-54FE6F5E9210}"/>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a:extLst>
              <a:ext uri="{FF2B5EF4-FFF2-40B4-BE49-F238E27FC236}">
                <a16:creationId xmlns:a16="http://schemas.microsoft.com/office/drawing/2014/main" id="{19521E5D-109F-419B-AC75-76299ED152D1}"/>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a:extLst>
              <a:ext uri="{FF2B5EF4-FFF2-40B4-BE49-F238E27FC236}">
                <a16:creationId xmlns:a16="http://schemas.microsoft.com/office/drawing/2014/main" id="{FF430BB6-45F2-421E-802D-34760272ED4B}"/>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a:extLst>
              <a:ext uri="{FF2B5EF4-FFF2-40B4-BE49-F238E27FC236}">
                <a16:creationId xmlns:a16="http://schemas.microsoft.com/office/drawing/2014/main" id="{177DACC9-3A6B-4D7B-B1F2-E3CD7F94E45A}"/>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a:extLst>
              <a:ext uri="{FF2B5EF4-FFF2-40B4-BE49-F238E27FC236}">
                <a16:creationId xmlns:a16="http://schemas.microsoft.com/office/drawing/2014/main" id="{9F5CB248-A606-4C6E-B179-F4B146FE66F4}"/>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September 2025</a:t>
            </a:r>
          </a:p>
        </p:txBody>
      </p:sp>
      <p:sp>
        <p:nvSpPr>
          <p:cNvPr id="11274" name="Rectangle 113">
            <a:extLst>
              <a:ext uri="{FF2B5EF4-FFF2-40B4-BE49-F238E27FC236}">
                <a16:creationId xmlns:a16="http://schemas.microsoft.com/office/drawing/2014/main" id="{DAC0B1DD-C6B5-4D0A-89C4-53B3A2085B48}"/>
              </a:ext>
            </a:extLst>
          </p:cNvPr>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1275" name="Rectangle 112">
            <a:extLst>
              <a:ext uri="{FF2B5EF4-FFF2-40B4-BE49-F238E27FC236}">
                <a16:creationId xmlns:a16="http://schemas.microsoft.com/office/drawing/2014/main" id="{C769C554-CEC8-4BCA-BA3D-6B07596EDE1D}"/>
              </a:ext>
            </a:extLst>
          </p:cNvPr>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6" name="Rectangle 111">
            <a:extLst>
              <a:ext uri="{FF2B5EF4-FFF2-40B4-BE49-F238E27FC236}">
                <a16:creationId xmlns:a16="http://schemas.microsoft.com/office/drawing/2014/main" id="{C3803287-34C8-4B89-8941-A00C87C208A4}"/>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7" name="Rectangle 110">
            <a:extLst>
              <a:ext uri="{FF2B5EF4-FFF2-40B4-BE49-F238E27FC236}">
                <a16:creationId xmlns:a16="http://schemas.microsoft.com/office/drawing/2014/main" id="{DA51199E-39C4-4A39-A9FA-27A8F6597F8A}"/>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8" name="Rectangle 109">
            <a:extLst>
              <a:ext uri="{FF2B5EF4-FFF2-40B4-BE49-F238E27FC236}">
                <a16:creationId xmlns:a16="http://schemas.microsoft.com/office/drawing/2014/main" id="{D8ADA08E-8989-4F55-B21C-568FCDD525D9}"/>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79" name="Rectangle 108">
            <a:extLst>
              <a:ext uri="{FF2B5EF4-FFF2-40B4-BE49-F238E27FC236}">
                <a16:creationId xmlns:a16="http://schemas.microsoft.com/office/drawing/2014/main" id="{1E27D7B3-0C33-490A-B082-CC5DA8EDFC51}"/>
              </a:ext>
            </a:extLst>
          </p:cNvPr>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0" name="Rectangle 107">
            <a:extLst>
              <a:ext uri="{FF2B5EF4-FFF2-40B4-BE49-F238E27FC236}">
                <a16:creationId xmlns:a16="http://schemas.microsoft.com/office/drawing/2014/main" id="{477974AF-37C5-42E0-B511-381F0FC74B8A}"/>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1" name="Rectangle 106">
            <a:extLst>
              <a:ext uri="{FF2B5EF4-FFF2-40B4-BE49-F238E27FC236}">
                <a16:creationId xmlns:a16="http://schemas.microsoft.com/office/drawing/2014/main" id="{601CA74D-4331-4C9A-8D8B-55D83D594811}"/>
              </a:ext>
            </a:extLst>
          </p:cNvPr>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2" name="Rectangle 105">
            <a:extLst>
              <a:ext uri="{FF2B5EF4-FFF2-40B4-BE49-F238E27FC236}">
                <a16:creationId xmlns:a16="http://schemas.microsoft.com/office/drawing/2014/main" id="{13C6801E-EB01-43EA-B7B0-D9847E6FC350}"/>
              </a:ext>
            </a:extLst>
          </p:cNvPr>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3" name="Rectangle 104">
            <a:extLst>
              <a:ext uri="{FF2B5EF4-FFF2-40B4-BE49-F238E27FC236}">
                <a16:creationId xmlns:a16="http://schemas.microsoft.com/office/drawing/2014/main" id="{15CDE3E9-B033-4130-82F8-039283BC26D4}"/>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4" name="Rectangle 103">
            <a:extLst>
              <a:ext uri="{FF2B5EF4-FFF2-40B4-BE49-F238E27FC236}">
                <a16:creationId xmlns:a16="http://schemas.microsoft.com/office/drawing/2014/main" id="{236ACA58-50A1-4F7D-BC63-F83777757EFA}"/>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5" name="Rectangle 102">
            <a:extLst>
              <a:ext uri="{FF2B5EF4-FFF2-40B4-BE49-F238E27FC236}">
                <a16:creationId xmlns:a16="http://schemas.microsoft.com/office/drawing/2014/main" id="{B6F84B6A-2E36-46E7-AAC1-7F18C9A8923E}"/>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6" name="Rectangle 101">
            <a:extLst>
              <a:ext uri="{FF2B5EF4-FFF2-40B4-BE49-F238E27FC236}">
                <a16:creationId xmlns:a16="http://schemas.microsoft.com/office/drawing/2014/main" id="{30C9C8BB-DDBB-46A5-888E-37B997E59B79}"/>
              </a:ext>
            </a:extLst>
          </p:cNvPr>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7" name="Rectangle 100">
            <a:extLst>
              <a:ext uri="{FF2B5EF4-FFF2-40B4-BE49-F238E27FC236}">
                <a16:creationId xmlns:a16="http://schemas.microsoft.com/office/drawing/2014/main" id="{DBD69532-CAE7-48D3-9483-700B3B556CFA}"/>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8" name="Rectangle 99">
            <a:extLst>
              <a:ext uri="{FF2B5EF4-FFF2-40B4-BE49-F238E27FC236}">
                <a16:creationId xmlns:a16="http://schemas.microsoft.com/office/drawing/2014/main" id="{F26B6F12-36D1-43D8-9013-087E98BF3F56}"/>
              </a:ext>
            </a:extLst>
          </p:cNvPr>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89" name="Rectangle 98">
            <a:extLst>
              <a:ext uri="{FF2B5EF4-FFF2-40B4-BE49-F238E27FC236}">
                <a16:creationId xmlns:a16="http://schemas.microsoft.com/office/drawing/2014/main" id="{B591909F-7C97-448E-AFD2-4119EA9F51B4}"/>
              </a:ext>
            </a:extLst>
          </p:cNvPr>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0" name="Rectangle 97">
            <a:extLst>
              <a:ext uri="{FF2B5EF4-FFF2-40B4-BE49-F238E27FC236}">
                <a16:creationId xmlns:a16="http://schemas.microsoft.com/office/drawing/2014/main" id="{3F0E2D7E-BEEB-4F74-9FDF-58BA3CE24FE9}"/>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1" name="Rectangle 96">
            <a:extLst>
              <a:ext uri="{FF2B5EF4-FFF2-40B4-BE49-F238E27FC236}">
                <a16:creationId xmlns:a16="http://schemas.microsoft.com/office/drawing/2014/main" id="{E6EAFD9C-9D64-40F7-B07C-B9C8F1DE4286}"/>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2" name="Rectangle 95">
            <a:extLst>
              <a:ext uri="{FF2B5EF4-FFF2-40B4-BE49-F238E27FC236}">
                <a16:creationId xmlns:a16="http://schemas.microsoft.com/office/drawing/2014/main" id="{C95AA778-0B76-454B-9C07-9C0AF6B3F438}"/>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3" name="Rectangle 94">
            <a:extLst>
              <a:ext uri="{FF2B5EF4-FFF2-40B4-BE49-F238E27FC236}">
                <a16:creationId xmlns:a16="http://schemas.microsoft.com/office/drawing/2014/main" id="{4F5A65BF-B9E7-4B95-8CA3-BE731C996A71}"/>
              </a:ext>
            </a:extLst>
          </p:cNvPr>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4" name="Rectangle 93">
            <a:extLst>
              <a:ext uri="{FF2B5EF4-FFF2-40B4-BE49-F238E27FC236}">
                <a16:creationId xmlns:a16="http://schemas.microsoft.com/office/drawing/2014/main" id="{32846E84-778C-433C-A112-2E27CE27BFFB}"/>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5" name="Rectangle 92">
            <a:extLst>
              <a:ext uri="{FF2B5EF4-FFF2-40B4-BE49-F238E27FC236}">
                <a16:creationId xmlns:a16="http://schemas.microsoft.com/office/drawing/2014/main" id="{62EB7F7C-EFA3-4626-A568-C36A94475759}"/>
              </a:ext>
            </a:extLst>
          </p:cNvPr>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6" name="Rectangle 91">
            <a:extLst>
              <a:ext uri="{FF2B5EF4-FFF2-40B4-BE49-F238E27FC236}">
                <a16:creationId xmlns:a16="http://schemas.microsoft.com/office/drawing/2014/main" id="{158257DA-9C8F-4B0D-82F4-6144230A8A49}"/>
              </a:ext>
            </a:extLst>
          </p:cNvPr>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7" name="Rectangle 90">
            <a:extLst>
              <a:ext uri="{FF2B5EF4-FFF2-40B4-BE49-F238E27FC236}">
                <a16:creationId xmlns:a16="http://schemas.microsoft.com/office/drawing/2014/main" id="{0CB2309C-419F-4B33-B3A0-B13623E0DEA2}"/>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8" name="Rectangle 89">
            <a:extLst>
              <a:ext uri="{FF2B5EF4-FFF2-40B4-BE49-F238E27FC236}">
                <a16:creationId xmlns:a16="http://schemas.microsoft.com/office/drawing/2014/main" id="{919515B0-25CB-492A-B090-40259F97F31B}"/>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299" name="Rectangle 88">
            <a:extLst>
              <a:ext uri="{FF2B5EF4-FFF2-40B4-BE49-F238E27FC236}">
                <a16:creationId xmlns:a16="http://schemas.microsoft.com/office/drawing/2014/main" id="{5251D5A5-2656-4C82-8FB2-35482763723E}"/>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0" name="Rectangle 87">
            <a:extLst>
              <a:ext uri="{FF2B5EF4-FFF2-40B4-BE49-F238E27FC236}">
                <a16:creationId xmlns:a16="http://schemas.microsoft.com/office/drawing/2014/main" id="{7B212CA3-389D-4E16-9865-F08B94ABDCAC}"/>
              </a:ext>
            </a:extLst>
          </p:cNvPr>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1" name="Rectangle 86">
            <a:extLst>
              <a:ext uri="{FF2B5EF4-FFF2-40B4-BE49-F238E27FC236}">
                <a16:creationId xmlns:a16="http://schemas.microsoft.com/office/drawing/2014/main" id="{1283FB64-ABD8-49D1-AF2F-1EE67BE8D21E}"/>
              </a:ext>
            </a:extLst>
          </p:cNvPr>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2" name="Rectangle 85">
            <a:extLst>
              <a:ext uri="{FF2B5EF4-FFF2-40B4-BE49-F238E27FC236}">
                <a16:creationId xmlns:a16="http://schemas.microsoft.com/office/drawing/2014/main" id="{9E963FED-7B1B-445A-B3BA-965BA7C4E0A4}"/>
              </a:ext>
            </a:extLst>
          </p:cNvPr>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3" name="Rectangle 84">
            <a:extLst>
              <a:ext uri="{FF2B5EF4-FFF2-40B4-BE49-F238E27FC236}">
                <a16:creationId xmlns:a16="http://schemas.microsoft.com/office/drawing/2014/main" id="{A1CECD8C-4CFA-44D5-BA7E-ED65716070A0}"/>
              </a:ext>
            </a:extLst>
          </p:cNvPr>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4" name="Rectangle 115">
            <a:extLst>
              <a:ext uri="{FF2B5EF4-FFF2-40B4-BE49-F238E27FC236}">
                <a16:creationId xmlns:a16="http://schemas.microsoft.com/office/drawing/2014/main" id="{2D40516F-FBD1-4ACB-ABA9-D9436314620C}"/>
              </a:ext>
            </a:extLst>
          </p:cNvPr>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1305" name="Rectangle 114">
            <a:extLst>
              <a:ext uri="{FF2B5EF4-FFF2-40B4-BE49-F238E27FC236}">
                <a16:creationId xmlns:a16="http://schemas.microsoft.com/office/drawing/2014/main" id="{9F46B400-A54E-4439-958F-48205491FDA3}"/>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1306" name="Rectangle 83">
            <a:extLst>
              <a:ext uri="{FF2B5EF4-FFF2-40B4-BE49-F238E27FC236}">
                <a16:creationId xmlns:a16="http://schemas.microsoft.com/office/drawing/2014/main" id="{18A0DEAD-F5CF-44D6-84B9-AE7A8D35CFCE}"/>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11307" name="Rectangle 82">
            <a:extLst>
              <a:ext uri="{FF2B5EF4-FFF2-40B4-BE49-F238E27FC236}">
                <a16:creationId xmlns:a16="http://schemas.microsoft.com/office/drawing/2014/main" id="{8BB44B16-6CED-4D6E-B221-77AE5DFCFDC5}"/>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1308" name="Rectangle 81">
            <a:extLst>
              <a:ext uri="{FF2B5EF4-FFF2-40B4-BE49-F238E27FC236}">
                <a16:creationId xmlns:a16="http://schemas.microsoft.com/office/drawing/2014/main" id="{1C07A3E4-4081-47E5-BCBC-27312E8A96DE}"/>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CE59D8D-95CA-4CBA-8F92-19534A9B0FEB}"/>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2291" name="Rectangle 3">
            <a:extLst>
              <a:ext uri="{FF2B5EF4-FFF2-40B4-BE49-F238E27FC236}">
                <a16:creationId xmlns:a16="http://schemas.microsoft.com/office/drawing/2014/main" id="{15499CF5-0104-4968-9B8E-CCA3B97DF32C}"/>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2292" name="Rectangle 4">
            <a:extLst>
              <a:ext uri="{FF2B5EF4-FFF2-40B4-BE49-F238E27FC236}">
                <a16:creationId xmlns:a16="http://schemas.microsoft.com/office/drawing/2014/main" id="{F7E618C7-8CAD-4FD6-B370-62B23D57DE75}"/>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2293" name="Rectangle 5">
            <a:extLst>
              <a:ext uri="{FF2B5EF4-FFF2-40B4-BE49-F238E27FC236}">
                <a16:creationId xmlns:a16="http://schemas.microsoft.com/office/drawing/2014/main" id="{6682CE4E-CE5C-47A1-A50B-2AC8E2B8DE0C}"/>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2294" name="Rectangle 6">
            <a:extLst>
              <a:ext uri="{FF2B5EF4-FFF2-40B4-BE49-F238E27FC236}">
                <a16:creationId xmlns:a16="http://schemas.microsoft.com/office/drawing/2014/main" id="{5FDE4F39-2AFE-422F-AC78-C84899BF1F85}"/>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2295" name="Rectangle 7">
            <a:extLst>
              <a:ext uri="{FF2B5EF4-FFF2-40B4-BE49-F238E27FC236}">
                <a16:creationId xmlns:a16="http://schemas.microsoft.com/office/drawing/2014/main" id="{E62989E2-E5E8-4A76-9605-CB38B134D756}"/>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2296" name="Rectangle 8">
            <a:extLst>
              <a:ext uri="{FF2B5EF4-FFF2-40B4-BE49-F238E27FC236}">
                <a16:creationId xmlns:a16="http://schemas.microsoft.com/office/drawing/2014/main" id="{99E286E6-5393-4515-AE7F-88086675CA68}"/>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2297" name="Rectangle 9">
            <a:extLst>
              <a:ext uri="{FF2B5EF4-FFF2-40B4-BE49-F238E27FC236}">
                <a16:creationId xmlns:a16="http://schemas.microsoft.com/office/drawing/2014/main" id="{83C72CA5-B116-48D5-8EE6-7F12FB283E98}"/>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October 2025</a:t>
            </a:r>
          </a:p>
        </p:txBody>
      </p:sp>
      <p:sp>
        <p:nvSpPr>
          <p:cNvPr id="12298" name="Rectangle 127">
            <a:extLst>
              <a:ext uri="{FF2B5EF4-FFF2-40B4-BE49-F238E27FC236}">
                <a16:creationId xmlns:a16="http://schemas.microsoft.com/office/drawing/2014/main" id="{85AB8ED2-2C53-4DD3-9356-6A1797FC13F5}"/>
              </a:ext>
            </a:extLst>
          </p:cNvPr>
          <p:cNvSpPr>
            <a:spLocks noChangeArrowheads="1"/>
          </p:cNvSpPr>
          <p:nvPr/>
        </p:nvSpPr>
        <p:spPr bwMode="auto">
          <a:xfrm>
            <a:off x="1455738" y="14112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2299" name="Rectangle 126">
            <a:extLst>
              <a:ext uri="{FF2B5EF4-FFF2-40B4-BE49-F238E27FC236}">
                <a16:creationId xmlns:a16="http://schemas.microsoft.com/office/drawing/2014/main" id="{30FAC93A-DFD6-48A8-962E-44EE580CF7C3}"/>
              </a:ext>
            </a:extLst>
          </p:cNvPr>
          <p:cNvSpPr>
            <a:spLocks noChangeArrowheads="1"/>
          </p:cNvSpPr>
          <p:nvPr/>
        </p:nvSpPr>
        <p:spPr bwMode="auto">
          <a:xfrm>
            <a:off x="196850" y="1411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2300" name="Rectangle 125">
            <a:extLst>
              <a:ext uri="{FF2B5EF4-FFF2-40B4-BE49-F238E27FC236}">
                <a16:creationId xmlns:a16="http://schemas.microsoft.com/office/drawing/2014/main" id="{98B40D9A-DBCA-4780-A069-97B078686D93}"/>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12301" name="Rectangle 124">
            <a:extLst>
              <a:ext uri="{FF2B5EF4-FFF2-40B4-BE49-F238E27FC236}">
                <a16:creationId xmlns:a16="http://schemas.microsoft.com/office/drawing/2014/main" id="{9CAA2C0A-B57B-4014-A8C3-A77D079684F7}"/>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2302" name="Rectangle 123">
            <a:extLst>
              <a:ext uri="{FF2B5EF4-FFF2-40B4-BE49-F238E27FC236}">
                <a16:creationId xmlns:a16="http://schemas.microsoft.com/office/drawing/2014/main" id="{011A175A-CCA7-4D39-990B-BA174BC0F54D}"/>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2303" name="Rectangle 122">
            <a:extLst>
              <a:ext uri="{FF2B5EF4-FFF2-40B4-BE49-F238E27FC236}">
                <a16:creationId xmlns:a16="http://schemas.microsoft.com/office/drawing/2014/main" id="{81CCB286-E4EA-4F46-860E-0C0A9093B20A}"/>
              </a:ext>
            </a:extLst>
          </p:cNvPr>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2304" name="Rectangle 121">
            <a:extLst>
              <a:ext uri="{FF2B5EF4-FFF2-40B4-BE49-F238E27FC236}">
                <a16:creationId xmlns:a16="http://schemas.microsoft.com/office/drawing/2014/main" id="{D7C637DA-8257-4187-84C7-BCCD459F56C8}"/>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2305" name="Rectangle 120">
            <a:extLst>
              <a:ext uri="{FF2B5EF4-FFF2-40B4-BE49-F238E27FC236}">
                <a16:creationId xmlns:a16="http://schemas.microsoft.com/office/drawing/2014/main" id="{B9450DE9-C13A-41B8-A52A-72BE5E1FD975}"/>
              </a:ext>
            </a:extLst>
          </p:cNvPr>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2306" name="Rectangle 119">
            <a:extLst>
              <a:ext uri="{FF2B5EF4-FFF2-40B4-BE49-F238E27FC236}">
                <a16:creationId xmlns:a16="http://schemas.microsoft.com/office/drawing/2014/main" id="{9589BFD1-C4EA-49CF-A27E-D10092B295CD}"/>
              </a:ext>
            </a:extLst>
          </p:cNvPr>
          <p:cNvSpPr>
            <a:spLocks noChangeArrowheads="1"/>
          </p:cNvSpPr>
          <p:nvPr/>
        </p:nvSpPr>
        <p:spPr bwMode="auto">
          <a:xfrm>
            <a:off x="196850"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2307" name="Rectangle 118">
            <a:extLst>
              <a:ext uri="{FF2B5EF4-FFF2-40B4-BE49-F238E27FC236}">
                <a16:creationId xmlns:a16="http://schemas.microsoft.com/office/drawing/2014/main" id="{9CC774ED-A85F-41E7-BD45-7B733774433C}"/>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2308" name="Rectangle 117">
            <a:extLst>
              <a:ext uri="{FF2B5EF4-FFF2-40B4-BE49-F238E27FC236}">
                <a16:creationId xmlns:a16="http://schemas.microsoft.com/office/drawing/2014/main" id="{82BFE793-350A-449C-89D8-C8FB18732FB5}"/>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2309" name="Rectangle 116">
            <a:extLst>
              <a:ext uri="{FF2B5EF4-FFF2-40B4-BE49-F238E27FC236}">
                <a16:creationId xmlns:a16="http://schemas.microsoft.com/office/drawing/2014/main" id="{39F094D0-93CD-4AA8-9AD0-6DC0093219A5}"/>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2310" name="Rectangle 115">
            <a:extLst>
              <a:ext uri="{FF2B5EF4-FFF2-40B4-BE49-F238E27FC236}">
                <a16:creationId xmlns:a16="http://schemas.microsoft.com/office/drawing/2014/main" id="{EB3E5EF8-DBB0-44EE-B9EE-3EA2627F363B}"/>
              </a:ext>
            </a:extLst>
          </p:cNvPr>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2311" name="Rectangle 114">
            <a:extLst>
              <a:ext uri="{FF2B5EF4-FFF2-40B4-BE49-F238E27FC236}">
                <a16:creationId xmlns:a16="http://schemas.microsoft.com/office/drawing/2014/main" id="{F2C2DAE6-1943-4019-91B7-E5AF9E0353C4}"/>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2312" name="Rectangle 113">
            <a:extLst>
              <a:ext uri="{FF2B5EF4-FFF2-40B4-BE49-F238E27FC236}">
                <a16:creationId xmlns:a16="http://schemas.microsoft.com/office/drawing/2014/main" id="{6B17F9CD-0CB8-47C3-932E-361A93C528DB}"/>
              </a:ext>
            </a:extLst>
          </p:cNvPr>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2313" name="Rectangle 112">
            <a:extLst>
              <a:ext uri="{FF2B5EF4-FFF2-40B4-BE49-F238E27FC236}">
                <a16:creationId xmlns:a16="http://schemas.microsoft.com/office/drawing/2014/main" id="{1997FA81-95B6-4ECA-85DD-05FFADE7F545}"/>
              </a:ext>
            </a:extLst>
          </p:cNvPr>
          <p:cNvSpPr>
            <a:spLocks noChangeArrowheads="1"/>
          </p:cNvSpPr>
          <p:nvPr/>
        </p:nvSpPr>
        <p:spPr bwMode="auto">
          <a:xfrm>
            <a:off x="196850"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2314" name="Rectangle 111">
            <a:extLst>
              <a:ext uri="{FF2B5EF4-FFF2-40B4-BE49-F238E27FC236}">
                <a16:creationId xmlns:a16="http://schemas.microsoft.com/office/drawing/2014/main" id="{4265308E-CA50-4F1A-934F-B70135DA050B}"/>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2315" name="Rectangle 110">
            <a:extLst>
              <a:ext uri="{FF2B5EF4-FFF2-40B4-BE49-F238E27FC236}">
                <a16:creationId xmlns:a16="http://schemas.microsoft.com/office/drawing/2014/main" id="{27FF04DB-8C3E-4C12-99D9-C337CF2EA264}"/>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2316" name="Rectangle 109">
            <a:extLst>
              <a:ext uri="{FF2B5EF4-FFF2-40B4-BE49-F238E27FC236}">
                <a16:creationId xmlns:a16="http://schemas.microsoft.com/office/drawing/2014/main" id="{54D6AF18-C21C-4535-BEA7-0EE64A395B6C}"/>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2317" name="Rectangle 108">
            <a:extLst>
              <a:ext uri="{FF2B5EF4-FFF2-40B4-BE49-F238E27FC236}">
                <a16:creationId xmlns:a16="http://schemas.microsoft.com/office/drawing/2014/main" id="{95B25914-E4FF-4B65-842C-98376D7F6AD9}"/>
              </a:ext>
            </a:extLst>
          </p:cNvPr>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2318" name="Rectangle 107">
            <a:extLst>
              <a:ext uri="{FF2B5EF4-FFF2-40B4-BE49-F238E27FC236}">
                <a16:creationId xmlns:a16="http://schemas.microsoft.com/office/drawing/2014/main" id="{54027E0E-1DFD-45ED-9D76-33987FE82DA6}"/>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2319" name="Rectangle 106">
            <a:extLst>
              <a:ext uri="{FF2B5EF4-FFF2-40B4-BE49-F238E27FC236}">
                <a16:creationId xmlns:a16="http://schemas.microsoft.com/office/drawing/2014/main" id="{30B905C3-4FE9-433E-9AFD-784B421FDA41}"/>
              </a:ext>
            </a:extLst>
          </p:cNvPr>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2320" name="Rectangle 105">
            <a:extLst>
              <a:ext uri="{FF2B5EF4-FFF2-40B4-BE49-F238E27FC236}">
                <a16:creationId xmlns:a16="http://schemas.microsoft.com/office/drawing/2014/main" id="{ED09CDC1-D314-4E49-962A-86683C6B752D}"/>
              </a:ext>
            </a:extLst>
          </p:cNvPr>
          <p:cNvSpPr>
            <a:spLocks noChangeArrowheads="1"/>
          </p:cNvSpPr>
          <p:nvPr/>
        </p:nvSpPr>
        <p:spPr bwMode="auto">
          <a:xfrm>
            <a:off x="196850"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2321" name="Rectangle 104">
            <a:extLst>
              <a:ext uri="{FF2B5EF4-FFF2-40B4-BE49-F238E27FC236}">
                <a16:creationId xmlns:a16="http://schemas.microsoft.com/office/drawing/2014/main" id="{5177E0A2-285B-4656-891E-3DED5657F9A3}"/>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2322" name="Rectangle 103">
            <a:extLst>
              <a:ext uri="{FF2B5EF4-FFF2-40B4-BE49-F238E27FC236}">
                <a16:creationId xmlns:a16="http://schemas.microsoft.com/office/drawing/2014/main" id="{F891A2EC-E081-4A39-B558-11A7C2C4B467}"/>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2323" name="Rectangle 102">
            <a:extLst>
              <a:ext uri="{FF2B5EF4-FFF2-40B4-BE49-F238E27FC236}">
                <a16:creationId xmlns:a16="http://schemas.microsoft.com/office/drawing/2014/main" id="{3A5AFE5E-1647-4E4B-BFD3-C01B98E20B52}"/>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2324" name="Rectangle 101">
            <a:extLst>
              <a:ext uri="{FF2B5EF4-FFF2-40B4-BE49-F238E27FC236}">
                <a16:creationId xmlns:a16="http://schemas.microsoft.com/office/drawing/2014/main" id="{160399C4-4676-421C-98E7-6E3A6B695405}"/>
              </a:ext>
            </a:extLst>
          </p:cNvPr>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2325" name="Rectangle 100">
            <a:extLst>
              <a:ext uri="{FF2B5EF4-FFF2-40B4-BE49-F238E27FC236}">
                <a16:creationId xmlns:a16="http://schemas.microsoft.com/office/drawing/2014/main" id="{28CC2EF4-84C8-48CA-B4CF-A4BF141766F4}"/>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2326" name="Rectangle 99">
            <a:extLst>
              <a:ext uri="{FF2B5EF4-FFF2-40B4-BE49-F238E27FC236}">
                <a16:creationId xmlns:a16="http://schemas.microsoft.com/office/drawing/2014/main" id="{456BDEB6-6CB0-42B6-A698-D1B9B61E1E1B}"/>
              </a:ext>
            </a:extLst>
          </p:cNvPr>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2327" name="Rectangle 98">
            <a:extLst>
              <a:ext uri="{FF2B5EF4-FFF2-40B4-BE49-F238E27FC236}">
                <a16:creationId xmlns:a16="http://schemas.microsoft.com/office/drawing/2014/main" id="{F726C7D4-F60E-41C4-B62C-5C55303D1DCA}"/>
              </a:ext>
            </a:extLst>
          </p:cNvPr>
          <p:cNvSpPr>
            <a:spLocks noChangeArrowheads="1"/>
          </p:cNvSpPr>
          <p:nvPr/>
        </p:nvSpPr>
        <p:spPr bwMode="auto">
          <a:xfrm>
            <a:off x="196850"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2328" name="Rectangle 97">
            <a:extLst>
              <a:ext uri="{FF2B5EF4-FFF2-40B4-BE49-F238E27FC236}">
                <a16:creationId xmlns:a16="http://schemas.microsoft.com/office/drawing/2014/main" id="{F3E18BE4-61C6-4581-B3FF-089752E0C625}"/>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2329" name="Rectangle 96">
            <a:extLst>
              <a:ext uri="{FF2B5EF4-FFF2-40B4-BE49-F238E27FC236}">
                <a16:creationId xmlns:a16="http://schemas.microsoft.com/office/drawing/2014/main" id="{7332D08B-86BA-4842-8E2B-E4ACA494DA11}"/>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2330" name="Rectangle 95">
            <a:extLst>
              <a:ext uri="{FF2B5EF4-FFF2-40B4-BE49-F238E27FC236}">
                <a16:creationId xmlns:a16="http://schemas.microsoft.com/office/drawing/2014/main" id="{772090CE-8AA8-4BC7-B21D-57A0C42F533D}"/>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2331" name="Rectangle 94">
            <a:extLst>
              <a:ext uri="{FF2B5EF4-FFF2-40B4-BE49-F238E27FC236}">
                <a16:creationId xmlns:a16="http://schemas.microsoft.com/office/drawing/2014/main" id="{5456E1A8-DE43-4089-ACCD-3111539D615A}"/>
              </a:ext>
            </a:extLst>
          </p:cNvPr>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2332" name="Rectangle 93">
            <a:extLst>
              <a:ext uri="{FF2B5EF4-FFF2-40B4-BE49-F238E27FC236}">
                <a16:creationId xmlns:a16="http://schemas.microsoft.com/office/drawing/2014/main" id="{B7D638AF-35BC-4266-82C8-CEEF8B5CD7E9}"/>
              </a:ext>
            </a:extLst>
          </p:cNvPr>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7C25FFC-20E1-4304-948C-BA724C44881D}"/>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3315" name="Rectangle 3">
            <a:extLst>
              <a:ext uri="{FF2B5EF4-FFF2-40B4-BE49-F238E27FC236}">
                <a16:creationId xmlns:a16="http://schemas.microsoft.com/office/drawing/2014/main" id="{D7D3E907-F949-41F4-A6B9-5A4BD11258B4}"/>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3316" name="Rectangle 4">
            <a:extLst>
              <a:ext uri="{FF2B5EF4-FFF2-40B4-BE49-F238E27FC236}">
                <a16:creationId xmlns:a16="http://schemas.microsoft.com/office/drawing/2014/main" id="{36DD78F4-0902-4457-97F6-E34169B9DC7D}"/>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3317" name="Rectangle 5">
            <a:extLst>
              <a:ext uri="{FF2B5EF4-FFF2-40B4-BE49-F238E27FC236}">
                <a16:creationId xmlns:a16="http://schemas.microsoft.com/office/drawing/2014/main" id="{33F4B5D1-344B-4EE7-998D-DF25E0605C0D}"/>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3318" name="Rectangle 6">
            <a:extLst>
              <a:ext uri="{FF2B5EF4-FFF2-40B4-BE49-F238E27FC236}">
                <a16:creationId xmlns:a16="http://schemas.microsoft.com/office/drawing/2014/main" id="{0EDFA5D5-622F-4EC9-AEB3-D8B25EE5D69D}"/>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3319" name="Rectangle 7">
            <a:extLst>
              <a:ext uri="{FF2B5EF4-FFF2-40B4-BE49-F238E27FC236}">
                <a16:creationId xmlns:a16="http://schemas.microsoft.com/office/drawing/2014/main" id="{308099D7-27C7-4DC2-AA0A-AC61EBDE2571}"/>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3320" name="Rectangle 8">
            <a:extLst>
              <a:ext uri="{FF2B5EF4-FFF2-40B4-BE49-F238E27FC236}">
                <a16:creationId xmlns:a16="http://schemas.microsoft.com/office/drawing/2014/main" id="{76688C15-5640-4861-9A7A-0D7DEBBB9CDB}"/>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3321" name="Rectangle 9">
            <a:extLst>
              <a:ext uri="{FF2B5EF4-FFF2-40B4-BE49-F238E27FC236}">
                <a16:creationId xmlns:a16="http://schemas.microsoft.com/office/drawing/2014/main" id="{89C15480-301C-493B-92A8-A173E33F1446}"/>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November 2025</a:t>
            </a:r>
          </a:p>
        </p:txBody>
      </p:sp>
      <p:sp>
        <p:nvSpPr>
          <p:cNvPr id="13322" name="Rectangle 115">
            <a:extLst>
              <a:ext uri="{FF2B5EF4-FFF2-40B4-BE49-F238E27FC236}">
                <a16:creationId xmlns:a16="http://schemas.microsoft.com/office/drawing/2014/main" id="{0455D4D2-2520-4F28-A2AB-3BE5A06D2972}"/>
              </a:ext>
            </a:extLst>
          </p:cNvPr>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3323" name="Rectangle 114">
            <a:extLst>
              <a:ext uri="{FF2B5EF4-FFF2-40B4-BE49-F238E27FC236}">
                <a16:creationId xmlns:a16="http://schemas.microsoft.com/office/drawing/2014/main" id="{06550680-4DB5-4867-8F42-F5CDA433B6BB}"/>
              </a:ext>
            </a:extLst>
          </p:cNvPr>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3324" name="Rectangle 113">
            <a:extLst>
              <a:ext uri="{FF2B5EF4-FFF2-40B4-BE49-F238E27FC236}">
                <a16:creationId xmlns:a16="http://schemas.microsoft.com/office/drawing/2014/main" id="{2A5CF277-1E20-4767-A114-8BD96FC06421}"/>
              </a:ext>
            </a:extLst>
          </p:cNvPr>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3325" name="Rectangle 112">
            <a:extLst>
              <a:ext uri="{FF2B5EF4-FFF2-40B4-BE49-F238E27FC236}">
                <a16:creationId xmlns:a16="http://schemas.microsoft.com/office/drawing/2014/main" id="{1C53EB40-F5E4-4454-BE30-7939485A900D}"/>
              </a:ext>
            </a:extLst>
          </p:cNvPr>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13326" name="Rectangle 111">
            <a:extLst>
              <a:ext uri="{FF2B5EF4-FFF2-40B4-BE49-F238E27FC236}">
                <a16:creationId xmlns:a16="http://schemas.microsoft.com/office/drawing/2014/main" id="{0ABB0E09-4974-4460-9B56-59FB32A4106C}"/>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3327" name="Rectangle 110">
            <a:extLst>
              <a:ext uri="{FF2B5EF4-FFF2-40B4-BE49-F238E27FC236}">
                <a16:creationId xmlns:a16="http://schemas.microsoft.com/office/drawing/2014/main" id="{AED4D25E-8157-4E13-9729-60230976E871}"/>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3328" name="Rectangle 109">
            <a:extLst>
              <a:ext uri="{FF2B5EF4-FFF2-40B4-BE49-F238E27FC236}">
                <a16:creationId xmlns:a16="http://schemas.microsoft.com/office/drawing/2014/main" id="{21B3A4EC-C171-493F-BA43-447BFE5B4BD3}"/>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3329" name="Rectangle 108">
            <a:extLst>
              <a:ext uri="{FF2B5EF4-FFF2-40B4-BE49-F238E27FC236}">
                <a16:creationId xmlns:a16="http://schemas.microsoft.com/office/drawing/2014/main" id="{D310C737-2015-4C7B-9936-17A1CA6B4465}"/>
              </a:ext>
            </a:extLst>
          </p:cNvPr>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3330" name="Rectangle 107">
            <a:extLst>
              <a:ext uri="{FF2B5EF4-FFF2-40B4-BE49-F238E27FC236}">
                <a16:creationId xmlns:a16="http://schemas.microsoft.com/office/drawing/2014/main" id="{25295A90-A706-48AC-B70F-BD53AF3AC459}"/>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3331" name="Rectangle 106">
            <a:extLst>
              <a:ext uri="{FF2B5EF4-FFF2-40B4-BE49-F238E27FC236}">
                <a16:creationId xmlns:a16="http://schemas.microsoft.com/office/drawing/2014/main" id="{F91B9C1D-8E0B-4279-B6B0-80911160AF9E}"/>
              </a:ext>
            </a:extLst>
          </p:cNvPr>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3332" name="Rectangle 105">
            <a:extLst>
              <a:ext uri="{FF2B5EF4-FFF2-40B4-BE49-F238E27FC236}">
                <a16:creationId xmlns:a16="http://schemas.microsoft.com/office/drawing/2014/main" id="{AA4DC343-EB60-470C-99A3-514069E14092}"/>
              </a:ext>
            </a:extLst>
          </p:cNvPr>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3333" name="Rectangle 104">
            <a:extLst>
              <a:ext uri="{FF2B5EF4-FFF2-40B4-BE49-F238E27FC236}">
                <a16:creationId xmlns:a16="http://schemas.microsoft.com/office/drawing/2014/main" id="{DAB8D81B-7E1E-4104-93E4-3E4D1CDCCAAC}"/>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3334" name="Rectangle 103">
            <a:extLst>
              <a:ext uri="{FF2B5EF4-FFF2-40B4-BE49-F238E27FC236}">
                <a16:creationId xmlns:a16="http://schemas.microsoft.com/office/drawing/2014/main" id="{33FFE45B-DF8C-43A0-A5D7-17D05F034592}"/>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3335" name="Rectangle 102">
            <a:extLst>
              <a:ext uri="{FF2B5EF4-FFF2-40B4-BE49-F238E27FC236}">
                <a16:creationId xmlns:a16="http://schemas.microsoft.com/office/drawing/2014/main" id="{FBF74FD7-E517-49DE-A537-917C746EBE5A}"/>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3336" name="Rectangle 101">
            <a:extLst>
              <a:ext uri="{FF2B5EF4-FFF2-40B4-BE49-F238E27FC236}">
                <a16:creationId xmlns:a16="http://schemas.microsoft.com/office/drawing/2014/main" id="{7ABC9601-43A5-4766-B8BC-1960BC65933C}"/>
              </a:ext>
            </a:extLst>
          </p:cNvPr>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3337" name="Rectangle 100">
            <a:extLst>
              <a:ext uri="{FF2B5EF4-FFF2-40B4-BE49-F238E27FC236}">
                <a16:creationId xmlns:a16="http://schemas.microsoft.com/office/drawing/2014/main" id="{3B950191-01BD-49EA-8817-31A9666F48DE}"/>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3338" name="Rectangle 99">
            <a:extLst>
              <a:ext uri="{FF2B5EF4-FFF2-40B4-BE49-F238E27FC236}">
                <a16:creationId xmlns:a16="http://schemas.microsoft.com/office/drawing/2014/main" id="{04523B83-CBDE-4A6F-A1F3-65912F601F11}"/>
              </a:ext>
            </a:extLst>
          </p:cNvPr>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3339" name="Rectangle 98">
            <a:extLst>
              <a:ext uri="{FF2B5EF4-FFF2-40B4-BE49-F238E27FC236}">
                <a16:creationId xmlns:a16="http://schemas.microsoft.com/office/drawing/2014/main" id="{08E44141-F590-4DE4-8DF5-C478F658FE63}"/>
              </a:ext>
            </a:extLst>
          </p:cNvPr>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3340" name="Rectangle 97">
            <a:extLst>
              <a:ext uri="{FF2B5EF4-FFF2-40B4-BE49-F238E27FC236}">
                <a16:creationId xmlns:a16="http://schemas.microsoft.com/office/drawing/2014/main" id="{7E39038F-AC41-4AF9-8CDD-0AF4941321E7}"/>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3341" name="Rectangle 96">
            <a:extLst>
              <a:ext uri="{FF2B5EF4-FFF2-40B4-BE49-F238E27FC236}">
                <a16:creationId xmlns:a16="http://schemas.microsoft.com/office/drawing/2014/main" id="{6101C7F1-D892-47FC-8619-DE363AE39C09}"/>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3342" name="Rectangle 95">
            <a:extLst>
              <a:ext uri="{FF2B5EF4-FFF2-40B4-BE49-F238E27FC236}">
                <a16:creationId xmlns:a16="http://schemas.microsoft.com/office/drawing/2014/main" id="{48B4D905-9260-45C6-965A-4A965FF1BBC9}"/>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3343" name="Rectangle 94">
            <a:extLst>
              <a:ext uri="{FF2B5EF4-FFF2-40B4-BE49-F238E27FC236}">
                <a16:creationId xmlns:a16="http://schemas.microsoft.com/office/drawing/2014/main" id="{F3E76F56-EBCA-4407-B70D-EA0DF61373C9}"/>
              </a:ext>
            </a:extLst>
          </p:cNvPr>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3344" name="Rectangle 93">
            <a:extLst>
              <a:ext uri="{FF2B5EF4-FFF2-40B4-BE49-F238E27FC236}">
                <a16:creationId xmlns:a16="http://schemas.microsoft.com/office/drawing/2014/main" id="{2DF9598F-3801-4673-986F-38FB5D4AE716}"/>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3345" name="Rectangle 92">
            <a:extLst>
              <a:ext uri="{FF2B5EF4-FFF2-40B4-BE49-F238E27FC236}">
                <a16:creationId xmlns:a16="http://schemas.microsoft.com/office/drawing/2014/main" id="{7C0405AF-FFF4-4882-AD3D-D27899D4E50E}"/>
              </a:ext>
            </a:extLst>
          </p:cNvPr>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3346" name="Rectangle 91">
            <a:extLst>
              <a:ext uri="{FF2B5EF4-FFF2-40B4-BE49-F238E27FC236}">
                <a16:creationId xmlns:a16="http://schemas.microsoft.com/office/drawing/2014/main" id="{5BFD3D2D-18C7-4B2B-94BF-EA75272DE80E}"/>
              </a:ext>
            </a:extLst>
          </p:cNvPr>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3347" name="Rectangle 90">
            <a:extLst>
              <a:ext uri="{FF2B5EF4-FFF2-40B4-BE49-F238E27FC236}">
                <a16:creationId xmlns:a16="http://schemas.microsoft.com/office/drawing/2014/main" id="{0F145EDB-B739-41BF-B30E-C3EE71A131ED}"/>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3348" name="Rectangle 89">
            <a:extLst>
              <a:ext uri="{FF2B5EF4-FFF2-40B4-BE49-F238E27FC236}">
                <a16:creationId xmlns:a16="http://schemas.microsoft.com/office/drawing/2014/main" id="{CAE6F5A7-1E88-4533-A24E-871C3892F8F4}"/>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3349" name="Rectangle 88">
            <a:extLst>
              <a:ext uri="{FF2B5EF4-FFF2-40B4-BE49-F238E27FC236}">
                <a16:creationId xmlns:a16="http://schemas.microsoft.com/office/drawing/2014/main" id="{170A3E2E-9CAD-4640-BF9C-4D64E166D64D}"/>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3350" name="Rectangle 87">
            <a:extLst>
              <a:ext uri="{FF2B5EF4-FFF2-40B4-BE49-F238E27FC236}">
                <a16:creationId xmlns:a16="http://schemas.microsoft.com/office/drawing/2014/main" id="{409CB73D-635A-4921-90C5-82701033CFC1}"/>
              </a:ext>
            </a:extLst>
          </p:cNvPr>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3351" name="Rectangle 86">
            <a:extLst>
              <a:ext uri="{FF2B5EF4-FFF2-40B4-BE49-F238E27FC236}">
                <a16:creationId xmlns:a16="http://schemas.microsoft.com/office/drawing/2014/main" id="{C8A8BAA5-6F48-4C89-B864-2F1C407083AB}"/>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3352" name="Rectangle 85">
            <a:extLst>
              <a:ext uri="{FF2B5EF4-FFF2-40B4-BE49-F238E27FC236}">
                <a16:creationId xmlns:a16="http://schemas.microsoft.com/office/drawing/2014/main" id="{64CCF5D7-84EE-4FB9-86A0-759195481EEC}"/>
              </a:ext>
            </a:extLst>
          </p:cNvPr>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3353" name="Rectangle 84">
            <a:extLst>
              <a:ext uri="{FF2B5EF4-FFF2-40B4-BE49-F238E27FC236}">
                <a16:creationId xmlns:a16="http://schemas.microsoft.com/office/drawing/2014/main" id="{9AAC5204-B721-41E2-BFDB-B0B3DFB3D8CC}"/>
              </a:ext>
            </a:extLst>
          </p:cNvPr>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3354" name="Rectangle 83">
            <a:extLst>
              <a:ext uri="{FF2B5EF4-FFF2-40B4-BE49-F238E27FC236}">
                <a16:creationId xmlns:a16="http://schemas.microsoft.com/office/drawing/2014/main" id="{465C49E5-15C7-4B2D-94B9-32E55D24E686}"/>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3355" name="Rectangle 82">
            <a:extLst>
              <a:ext uri="{FF2B5EF4-FFF2-40B4-BE49-F238E27FC236}">
                <a16:creationId xmlns:a16="http://schemas.microsoft.com/office/drawing/2014/main" id="{A9466007-F9F7-413B-9B4A-742D061A0ABB}"/>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3356" name="Rectangle 81">
            <a:extLst>
              <a:ext uri="{FF2B5EF4-FFF2-40B4-BE49-F238E27FC236}">
                <a16:creationId xmlns:a16="http://schemas.microsoft.com/office/drawing/2014/main" id="{501EC930-6CD9-43D0-8B16-10FB84DC995F}"/>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B0362D4-1D8D-4919-B065-9C6BF53D4CA8}"/>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4339" name="Rectangle 3">
            <a:extLst>
              <a:ext uri="{FF2B5EF4-FFF2-40B4-BE49-F238E27FC236}">
                <a16:creationId xmlns:a16="http://schemas.microsoft.com/office/drawing/2014/main" id="{DCA8AA6A-01CA-4092-9D17-A5FA72B25FB9}"/>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4340" name="Rectangle 4">
            <a:extLst>
              <a:ext uri="{FF2B5EF4-FFF2-40B4-BE49-F238E27FC236}">
                <a16:creationId xmlns:a16="http://schemas.microsoft.com/office/drawing/2014/main" id="{5D61D617-EADD-44DC-AC19-A5A70A3C433F}"/>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4341" name="Rectangle 5">
            <a:extLst>
              <a:ext uri="{FF2B5EF4-FFF2-40B4-BE49-F238E27FC236}">
                <a16:creationId xmlns:a16="http://schemas.microsoft.com/office/drawing/2014/main" id="{75400C1E-4B67-4952-BD36-9A7E60BBDEF1}"/>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4342" name="Rectangle 6">
            <a:extLst>
              <a:ext uri="{FF2B5EF4-FFF2-40B4-BE49-F238E27FC236}">
                <a16:creationId xmlns:a16="http://schemas.microsoft.com/office/drawing/2014/main" id="{AE82D4D0-39E6-404C-9B6A-A345DE233F16}"/>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4343" name="Rectangle 7">
            <a:extLst>
              <a:ext uri="{FF2B5EF4-FFF2-40B4-BE49-F238E27FC236}">
                <a16:creationId xmlns:a16="http://schemas.microsoft.com/office/drawing/2014/main" id="{C07278A8-28A3-4994-8DBE-0528201AFD4A}"/>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4344" name="Rectangle 8">
            <a:extLst>
              <a:ext uri="{FF2B5EF4-FFF2-40B4-BE49-F238E27FC236}">
                <a16:creationId xmlns:a16="http://schemas.microsoft.com/office/drawing/2014/main" id="{672720B8-588C-4947-B9DE-26F10E1C3757}"/>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4345" name="Rectangle 9">
            <a:extLst>
              <a:ext uri="{FF2B5EF4-FFF2-40B4-BE49-F238E27FC236}">
                <a16:creationId xmlns:a16="http://schemas.microsoft.com/office/drawing/2014/main" id="{0F94590D-9522-47FC-A1EA-AADC69194CD4}"/>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December 2025</a:t>
            </a:r>
          </a:p>
        </p:txBody>
      </p:sp>
      <p:sp>
        <p:nvSpPr>
          <p:cNvPr id="14346" name="Rectangle 115">
            <a:extLst>
              <a:ext uri="{FF2B5EF4-FFF2-40B4-BE49-F238E27FC236}">
                <a16:creationId xmlns:a16="http://schemas.microsoft.com/office/drawing/2014/main" id="{280E5A91-3D63-4252-9E5F-90B75FF73DCA}"/>
              </a:ext>
            </a:extLst>
          </p:cNvPr>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14347" name="Rectangle 114">
            <a:extLst>
              <a:ext uri="{FF2B5EF4-FFF2-40B4-BE49-F238E27FC236}">
                <a16:creationId xmlns:a16="http://schemas.microsoft.com/office/drawing/2014/main" id="{92907087-5777-4624-B512-8911F5B66E66}"/>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4348" name="Rectangle 113">
            <a:extLst>
              <a:ext uri="{FF2B5EF4-FFF2-40B4-BE49-F238E27FC236}">
                <a16:creationId xmlns:a16="http://schemas.microsoft.com/office/drawing/2014/main" id="{D4CB13DF-1A3E-4ACC-80F7-CE1D89CCA3A3}"/>
              </a:ext>
            </a:extLst>
          </p:cNvPr>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4349" name="Rectangle 112">
            <a:extLst>
              <a:ext uri="{FF2B5EF4-FFF2-40B4-BE49-F238E27FC236}">
                <a16:creationId xmlns:a16="http://schemas.microsoft.com/office/drawing/2014/main" id="{00E27840-EF1B-4961-8953-C23380BC1ED0}"/>
              </a:ext>
            </a:extLst>
          </p:cNvPr>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4350" name="Rectangle 111">
            <a:extLst>
              <a:ext uri="{FF2B5EF4-FFF2-40B4-BE49-F238E27FC236}">
                <a16:creationId xmlns:a16="http://schemas.microsoft.com/office/drawing/2014/main" id="{C0818B0C-8835-4C42-AB90-D4F7D61E3791}"/>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4351" name="Rectangle 110">
            <a:extLst>
              <a:ext uri="{FF2B5EF4-FFF2-40B4-BE49-F238E27FC236}">
                <a16:creationId xmlns:a16="http://schemas.microsoft.com/office/drawing/2014/main" id="{176C90F8-429F-4086-A09B-EB42F65C48E0}"/>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4352" name="Rectangle 109">
            <a:extLst>
              <a:ext uri="{FF2B5EF4-FFF2-40B4-BE49-F238E27FC236}">
                <a16:creationId xmlns:a16="http://schemas.microsoft.com/office/drawing/2014/main" id="{C4F3DD85-7EF5-4C61-BD9C-A3FB980E2C80}"/>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4353" name="Rectangle 108">
            <a:extLst>
              <a:ext uri="{FF2B5EF4-FFF2-40B4-BE49-F238E27FC236}">
                <a16:creationId xmlns:a16="http://schemas.microsoft.com/office/drawing/2014/main" id="{B06A83E8-F12E-4E3E-A91A-37FD80E0B42E}"/>
              </a:ext>
            </a:extLst>
          </p:cNvPr>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4354" name="Rectangle 107">
            <a:extLst>
              <a:ext uri="{FF2B5EF4-FFF2-40B4-BE49-F238E27FC236}">
                <a16:creationId xmlns:a16="http://schemas.microsoft.com/office/drawing/2014/main" id="{B499B969-618D-4C9B-A1A3-CEC42120D5E5}"/>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4355" name="Rectangle 106">
            <a:extLst>
              <a:ext uri="{FF2B5EF4-FFF2-40B4-BE49-F238E27FC236}">
                <a16:creationId xmlns:a16="http://schemas.microsoft.com/office/drawing/2014/main" id="{74D32804-C9E9-4384-8411-5EA035559E64}"/>
              </a:ext>
            </a:extLst>
          </p:cNvPr>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4356" name="Rectangle 105">
            <a:extLst>
              <a:ext uri="{FF2B5EF4-FFF2-40B4-BE49-F238E27FC236}">
                <a16:creationId xmlns:a16="http://schemas.microsoft.com/office/drawing/2014/main" id="{9B5294FA-2F27-4E9B-BD24-DF2DA9FCEB1E}"/>
              </a:ext>
            </a:extLst>
          </p:cNvPr>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4357" name="Rectangle 104">
            <a:extLst>
              <a:ext uri="{FF2B5EF4-FFF2-40B4-BE49-F238E27FC236}">
                <a16:creationId xmlns:a16="http://schemas.microsoft.com/office/drawing/2014/main" id="{B0ED9C5E-38AB-45CF-8B04-B8EBDFA5088E}"/>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4358" name="Rectangle 103">
            <a:extLst>
              <a:ext uri="{FF2B5EF4-FFF2-40B4-BE49-F238E27FC236}">
                <a16:creationId xmlns:a16="http://schemas.microsoft.com/office/drawing/2014/main" id="{73B3D2AD-D9AC-46D3-A50D-E42C7112D791}"/>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4359" name="Rectangle 102">
            <a:extLst>
              <a:ext uri="{FF2B5EF4-FFF2-40B4-BE49-F238E27FC236}">
                <a16:creationId xmlns:a16="http://schemas.microsoft.com/office/drawing/2014/main" id="{D42577FA-EE24-4CAA-92AA-7422E18865DF}"/>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4360" name="Rectangle 101">
            <a:extLst>
              <a:ext uri="{FF2B5EF4-FFF2-40B4-BE49-F238E27FC236}">
                <a16:creationId xmlns:a16="http://schemas.microsoft.com/office/drawing/2014/main" id="{F773D60B-3ED0-4F25-BB19-3F835FAD6D0E}"/>
              </a:ext>
            </a:extLst>
          </p:cNvPr>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4361" name="Rectangle 100">
            <a:extLst>
              <a:ext uri="{FF2B5EF4-FFF2-40B4-BE49-F238E27FC236}">
                <a16:creationId xmlns:a16="http://schemas.microsoft.com/office/drawing/2014/main" id="{2BCCF039-B08C-4D2B-8364-B730172946DD}"/>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4362" name="Rectangle 99">
            <a:extLst>
              <a:ext uri="{FF2B5EF4-FFF2-40B4-BE49-F238E27FC236}">
                <a16:creationId xmlns:a16="http://schemas.microsoft.com/office/drawing/2014/main" id="{80F00F61-FC2D-407E-99C1-090D7EE38881}"/>
              </a:ext>
            </a:extLst>
          </p:cNvPr>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4363" name="Rectangle 98">
            <a:extLst>
              <a:ext uri="{FF2B5EF4-FFF2-40B4-BE49-F238E27FC236}">
                <a16:creationId xmlns:a16="http://schemas.microsoft.com/office/drawing/2014/main" id="{A78B67C3-A3AE-404A-A8C0-F77C47E5DF33}"/>
              </a:ext>
            </a:extLst>
          </p:cNvPr>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4364" name="Rectangle 97">
            <a:extLst>
              <a:ext uri="{FF2B5EF4-FFF2-40B4-BE49-F238E27FC236}">
                <a16:creationId xmlns:a16="http://schemas.microsoft.com/office/drawing/2014/main" id="{00E16BDB-4565-417B-A189-F4D5FAE10E8A}"/>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4365" name="Rectangle 96">
            <a:extLst>
              <a:ext uri="{FF2B5EF4-FFF2-40B4-BE49-F238E27FC236}">
                <a16:creationId xmlns:a16="http://schemas.microsoft.com/office/drawing/2014/main" id="{7A0474F4-C211-4FF6-8230-CE3F600DD810}"/>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4366" name="Rectangle 95">
            <a:extLst>
              <a:ext uri="{FF2B5EF4-FFF2-40B4-BE49-F238E27FC236}">
                <a16:creationId xmlns:a16="http://schemas.microsoft.com/office/drawing/2014/main" id="{BB344939-CC03-4DD5-A3C4-02A85E468B7B}"/>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4367" name="Rectangle 94">
            <a:extLst>
              <a:ext uri="{FF2B5EF4-FFF2-40B4-BE49-F238E27FC236}">
                <a16:creationId xmlns:a16="http://schemas.microsoft.com/office/drawing/2014/main" id="{87AC38BB-F1E8-4FCB-93F8-BD67C90173B2}"/>
              </a:ext>
            </a:extLst>
          </p:cNvPr>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4368" name="Rectangle 93">
            <a:extLst>
              <a:ext uri="{FF2B5EF4-FFF2-40B4-BE49-F238E27FC236}">
                <a16:creationId xmlns:a16="http://schemas.microsoft.com/office/drawing/2014/main" id="{85C8C30D-3D9D-4CCD-8624-CA978923F0B2}"/>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4369" name="Rectangle 92">
            <a:extLst>
              <a:ext uri="{FF2B5EF4-FFF2-40B4-BE49-F238E27FC236}">
                <a16:creationId xmlns:a16="http://schemas.microsoft.com/office/drawing/2014/main" id="{0FFE7F30-87DF-4A77-A847-FD85D8F0CE4C}"/>
              </a:ext>
            </a:extLst>
          </p:cNvPr>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4370" name="Rectangle 91">
            <a:extLst>
              <a:ext uri="{FF2B5EF4-FFF2-40B4-BE49-F238E27FC236}">
                <a16:creationId xmlns:a16="http://schemas.microsoft.com/office/drawing/2014/main" id="{52304E62-F98C-4211-81B8-5CE16E37A245}"/>
              </a:ext>
            </a:extLst>
          </p:cNvPr>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4371" name="Rectangle 90">
            <a:extLst>
              <a:ext uri="{FF2B5EF4-FFF2-40B4-BE49-F238E27FC236}">
                <a16:creationId xmlns:a16="http://schemas.microsoft.com/office/drawing/2014/main" id="{EDEC55CF-4DE8-4641-96EB-2450430327F6}"/>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4372" name="Rectangle 89">
            <a:extLst>
              <a:ext uri="{FF2B5EF4-FFF2-40B4-BE49-F238E27FC236}">
                <a16:creationId xmlns:a16="http://schemas.microsoft.com/office/drawing/2014/main" id="{5913B433-4534-47F0-AF02-E1BB2028DA9C}"/>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4373" name="Rectangle 88">
            <a:extLst>
              <a:ext uri="{FF2B5EF4-FFF2-40B4-BE49-F238E27FC236}">
                <a16:creationId xmlns:a16="http://schemas.microsoft.com/office/drawing/2014/main" id="{488CBDFC-9722-449A-842D-121A6D451BAE}"/>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4374" name="Rectangle 87">
            <a:extLst>
              <a:ext uri="{FF2B5EF4-FFF2-40B4-BE49-F238E27FC236}">
                <a16:creationId xmlns:a16="http://schemas.microsoft.com/office/drawing/2014/main" id="{B25C3206-C533-412E-9B26-9C386A565AB8}"/>
              </a:ext>
            </a:extLst>
          </p:cNvPr>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4375" name="Rectangle 86">
            <a:extLst>
              <a:ext uri="{FF2B5EF4-FFF2-40B4-BE49-F238E27FC236}">
                <a16:creationId xmlns:a16="http://schemas.microsoft.com/office/drawing/2014/main" id="{1BFCF3CA-E280-41EC-883F-F7A6BA728551}"/>
              </a:ext>
            </a:extLst>
          </p:cNvPr>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4376" name="Rectangle 85">
            <a:extLst>
              <a:ext uri="{FF2B5EF4-FFF2-40B4-BE49-F238E27FC236}">
                <a16:creationId xmlns:a16="http://schemas.microsoft.com/office/drawing/2014/main" id="{9755486B-0D08-4E92-A06C-F580E60D60DD}"/>
              </a:ext>
            </a:extLst>
          </p:cNvPr>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4377" name="Rectangle 84">
            <a:extLst>
              <a:ext uri="{FF2B5EF4-FFF2-40B4-BE49-F238E27FC236}">
                <a16:creationId xmlns:a16="http://schemas.microsoft.com/office/drawing/2014/main" id="{5E3BA4CF-94CA-4AE6-A8C3-6F71CC1176CF}"/>
              </a:ext>
            </a:extLst>
          </p:cNvPr>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4378" name="Rectangle 81">
            <a:extLst>
              <a:ext uri="{FF2B5EF4-FFF2-40B4-BE49-F238E27FC236}">
                <a16:creationId xmlns:a16="http://schemas.microsoft.com/office/drawing/2014/main" id="{F8B74506-470D-41BA-B4CC-7DC53180382F}"/>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14379" name="Rectangle 82">
            <a:extLst>
              <a:ext uri="{FF2B5EF4-FFF2-40B4-BE49-F238E27FC236}">
                <a16:creationId xmlns:a16="http://schemas.microsoft.com/office/drawing/2014/main" id="{64C520F1-5AF8-4E14-8B7C-D115738B6DD8}"/>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14380" name="Rectangle 81">
            <a:extLst>
              <a:ext uri="{FF2B5EF4-FFF2-40B4-BE49-F238E27FC236}">
                <a16:creationId xmlns:a16="http://schemas.microsoft.com/office/drawing/2014/main" id="{B1EC3D3E-5CF1-417A-AE86-89FD1F9BFD3A}"/>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B45026F-C491-4D89-BAFB-E4914CF21BE7}"/>
              </a:ext>
            </a:extLst>
          </p:cNvPr>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GB" altLang="en-US" sz="2400"/>
          </a:p>
        </p:txBody>
      </p:sp>
      <p:sp>
        <p:nvSpPr>
          <p:cNvPr id="15363" name="Rectangle 3">
            <a:extLst>
              <a:ext uri="{FF2B5EF4-FFF2-40B4-BE49-F238E27FC236}">
                <a16:creationId xmlns:a16="http://schemas.microsoft.com/office/drawing/2014/main" id="{B9F97D22-7FEB-478A-BF3B-A9D79D3165B3}"/>
              </a:ext>
            </a:extLst>
          </p:cNvPr>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15364" name="Text Box 4">
            <a:extLst>
              <a:ext uri="{FF2B5EF4-FFF2-40B4-BE49-F238E27FC236}">
                <a16:creationId xmlns:a16="http://schemas.microsoft.com/office/drawing/2014/main" id="{B7A5E8A8-2C7E-4811-B103-CAB64A7B1DA5}"/>
              </a:ext>
            </a:extLst>
          </p:cNvPr>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15365" name="Text Box 5">
            <a:extLst>
              <a:ext uri="{FF2B5EF4-FFF2-40B4-BE49-F238E27FC236}">
                <a16:creationId xmlns:a16="http://schemas.microsoft.com/office/drawing/2014/main" id="{F162D3FC-E798-42CC-A2BE-EF7C4429B6FA}"/>
              </a:ext>
            </a:extLst>
          </p:cNvPr>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15366" name="Text Box 6">
            <a:extLst>
              <a:ext uri="{FF2B5EF4-FFF2-40B4-BE49-F238E27FC236}">
                <a16:creationId xmlns:a16="http://schemas.microsoft.com/office/drawing/2014/main" id="{EE13DF73-BC1D-4196-952A-841411EE620F}"/>
              </a:ext>
            </a:extLst>
          </p:cNvPr>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5367" name="Text Box 7">
            <a:extLst>
              <a:ext uri="{FF2B5EF4-FFF2-40B4-BE49-F238E27FC236}">
                <a16:creationId xmlns:a16="http://schemas.microsoft.com/office/drawing/2014/main" id="{99B0C179-59BB-4427-9550-D8D319338B19}"/>
              </a:ext>
            </a:extLst>
          </p:cNvPr>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15368" name="Text Box 8">
            <a:extLst>
              <a:ext uri="{FF2B5EF4-FFF2-40B4-BE49-F238E27FC236}">
                <a16:creationId xmlns:a16="http://schemas.microsoft.com/office/drawing/2014/main" id="{6C0BCF74-30FD-4E2A-A9A8-66F96DC20379}"/>
              </a:ext>
            </a:extLst>
          </p:cNvPr>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B0E7C76-A9F8-4C3D-9307-A0E637C855A4}"/>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075" name="Rectangle 3">
            <a:extLst>
              <a:ext uri="{FF2B5EF4-FFF2-40B4-BE49-F238E27FC236}">
                <a16:creationId xmlns:a16="http://schemas.microsoft.com/office/drawing/2014/main" id="{976BF04D-9DB1-4901-B651-0046B6AB54A7}"/>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076" name="Rectangle 4">
            <a:extLst>
              <a:ext uri="{FF2B5EF4-FFF2-40B4-BE49-F238E27FC236}">
                <a16:creationId xmlns:a16="http://schemas.microsoft.com/office/drawing/2014/main" id="{4E8FAD3A-A5D6-49B1-9EEE-460B21E38BC6}"/>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077" name="Rectangle 5">
            <a:extLst>
              <a:ext uri="{FF2B5EF4-FFF2-40B4-BE49-F238E27FC236}">
                <a16:creationId xmlns:a16="http://schemas.microsoft.com/office/drawing/2014/main" id="{17A38FB0-2CDD-4220-B92A-57E7630C2687}"/>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078" name="Rectangle 6">
            <a:extLst>
              <a:ext uri="{FF2B5EF4-FFF2-40B4-BE49-F238E27FC236}">
                <a16:creationId xmlns:a16="http://schemas.microsoft.com/office/drawing/2014/main" id="{C1620AF9-ED2F-47F6-997C-F561E8AAA4BE}"/>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079" name="Rectangle 7">
            <a:extLst>
              <a:ext uri="{FF2B5EF4-FFF2-40B4-BE49-F238E27FC236}">
                <a16:creationId xmlns:a16="http://schemas.microsoft.com/office/drawing/2014/main" id="{0B16943E-062A-47DA-8713-3975354D5DB9}"/>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080" name="Rectangle 8">
            <a:extLst>
              <a:ext uri="{FF2B5EF4-FFF2-40B4-BE49-F238E27FC236}">
                <a16:creationId xmlns:a16="http://schemas.microsoft.com/office/drawing/2014/main" id="{74781DA4-BEC3-42E1-9ED6-CA4B3EF9179A}"/>
              </a:ext>
            </a:extLst>
          </p:cNvPr>
          <p:cNvSpPr>
            <a:spLocks noChangeArrowheads="1"/>
          </p:cNvSpPr>
          <p:nvPr/>
        </p:nvSpPr>
        <p:spPr bwMode="auto">
          <a:xfrm>
            <a:off x="184150" y="960438"/>
            <a:ext cx="12715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3081" name="Rectangle 9">
            <a:extLst>
              <a:ext uri="{FF2B5EF4-FFF2-40B4-BE49-F238E27FC236}">
                <a16:creationId xmlns:a16="http://schemas.microsoft.com/office/drawing/2014/main" id="{AD8FE249-7C83-4295-9622-D25F831ECFE2}"/>
              </a:ext>
            </a:extLst>
          </p:cNvPr>
          <p:cNvSpPr>
            <a:spLocks noChangeArrowheads="1"/>
          </p:cNvSpPr>
          <p:nvPr/>
        </p:nvSpPr>
        <p:spPr bwMode="auto">
          <a:xfrm>
            <a:off x="184150" y="511175"/>
            <a:ext cx="88249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January 2025</a:t>
            </a:r>
          </a:p>
        </p:txBody>
      </p:sp>
      <p:sp>
        <p:nvSpPr>
          <p:cNvPr id="3082" name="Rectangle 13">
            <a:extLst>
              <a:ext uri="{FF2B5EF4-FFF2-40B4-BE49-F238E27FC236}">
                <a16:creationId xmlns:a16="http://schemas.microsoft.com/office/drawing/2014/main" id="{5A6C7735-D127-4965-9DB9-35F4520620FB}"/>
              </a:ext>
            </a:extLst>
          </p:cNvPr>
          <p:cNvSpPr>
            <a:spLocks noChangeArrowheads="1"/>
          </p:cNvSpPr>
          <p:nvPr/>
        </p:nvSpPr>
        <p:spPr bwMode="auto">
          <a:xfrm>
            <a:off x="184150" y="1409700"/>
            <a:ext cx="12715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3083" name="Rectangle 14">
            <a:extLst>
              <a:ext uri="{FF2B5EF4-FFF2-40B4-BE49-F238E27FC236}">
                <a16:creationId xmlns:a16="http://schemas.microsoft.com/office/drawing/2014/main" id="{D72BA99D-D70E-4A66-9536-1D4B60693F3F}"/>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3084" name="Rectangle 15">
            <a:extLst>
              <a:ext uri="{FF2B5EF4-FFF2-40B4-BE49-F238E27FC236}">
                <a16:creationId xmlns:a16="http://schemas.microsoft.com/office/drawing/2014/main" id="{B5C0572D-6305-4268-97AC-9BB35A6538C5}"/>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3085" name="Rectangle 16">
            <a:extLst>
              <a:ext uri="{FF2B5EF4-FFF2-40B4-BE49-F238E27FC236}">
                <a16:creationId xmlns:a16="http://schemas.microsoft.com/office/drawing/2014/main" id="{28270CAE-92C6-4E3E-8513-04A5416AADA8}"/>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3086" name="Rectangle 18">
            <a:extLst>
              <a:ext uri="{FF2B5EF4-FFF2-40B4-BE49-F238E27FC236}">
                <a16:creationId xmlns:a16="http://schemas.microsoft.com/office/drawing/2014/main" id="{F0EAB38F-DC60-4229-9F34-79E1B185BD98}"/>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3087" name="Rectangle 19">
            <a:extLst>
              <a:ext uri="{FF2B5EF4-FFF2-40B4-BE49-F238E27FC236}">
                <a16:creationId xmlns:a16="http://schemas.microsoft.com/office/drawing/2014/main" id="{0A022394-7B28-45E4-AE08-18A37C0D08FE}"/>
              </a:ext>
            </a:extLst>
          </p:cNvPr>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3088" name="Rectangle 20">
            <a:extLst>
              <a:ext uri="{FF2B5EF4-FFF2-40B4-BE49-F238E27FC236}">
                <a16:creationId xmlns:a16="http://schemas.microsoft.com/office/drawing/2014/main" id="{E1A4A8B8-B3B1-4C93-86DE-3A64B15A112C}"/>
              </a:ext>
            </a:extLst>
          </p:cNvPr>
          <p:cNvSpPr>
            <a:spLocks noChangeArrowheads="1"/>
          </p:cNvSpPr>
          <p:nvPr/>
        </p:nvSpPr>
        <p:spPr bwMode="auto">
          <a:xfrm>
            <a:off x="1905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3089" name="Rectangle 21">
            <a:extLst>
              <a:ext uri="{FF2B5EF4-FFF2-40B4-BE49-F238E27FC236}">
                <a16:creationId xmlns:a16="http://schemas.microsoft.com/office/drawing/2014/main" id="{76DC7AD3-30D8-4EF5-9772-CB2C8A849D67}"/>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3090" name="Rectangle 22">
            <a:extLst>
              <a:ext uri="{FF2B5EF4-FFF2-40B4-BE49-F238E27FC236}">
                <a16:creationId xmlns:a16="http://schemas.microsoft.com/office/drawing/2014/main" id="{5C963FDE-C7B8-4033-A9F7-F3419F04D1A6}"/>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3091" name="Rectangle 23">
            <a:extLst>
              <a:ext uri="{FF2B5EF4-FFF2-40B4-BE49-F238E27FC236}">
                <a16:creationId xmlns:a16="http://schemas.microsoft.com/office/drawing/2014/main" id="{8D002048-3877-4822-A230-6937CA8C88D0}"/>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3092" name="Rectangle 25">
            <a:extLst>
              <a:ext uri="{FF2B5EF4-FFF2-40B4-BE49-F238E27FC236}">
                <a16:creationId xmlns:a16="http://schemas.microsoft.com/office/drawing/2014/main" id="{6FC82CB0-0E74-4B74-8214-5B6AC6877133}"/>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3093" name="Rectangle 26">
            <a:extLst>
              <a:ext uri="{FF2B5EF4-FFF2-40B4-BE49-F238E27FC236}">
                <a16:creationId xmlns:a16="http://schemas.microsoft.com/office/drawing/2014/main" id="{0579A2AB-F679-4D97-9414-679970C69482}"/>
              </a:ext>
            </a:extLst>
          </p:cNvPr>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3094" name="Rectangle 27">
            <a:extLst>
              <a:ext uri="{FF2B5EF4-FFF2-40B4-BE49-F238E27FC236}">
                <a16:creationId xmlns:a16="http://schemas.microsoft.com/office/drawing/2014/main" id="{29D6B254-1165-46E4-9DD9-D69FCB28FA8C}"/>
              </a:ext>
            </a:extLst>
          </p:cNvPr>
          <p:cNvSpPr>
            <a:spLocks noChangeArrowheads="1"/>
          </p:cNvSpPr>
          <p:nvPr/>
        </p:nvSpPr>
        <p:spPr bwMode="auto">
          <a:xfrm>
            <a:off x="1905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3095" name="Rectangle 28">
            <a:extLst>
              <a:ext uri="{FF2B5EF4-FFF2-40B4-BE49-F238E27FC236}">
                <a16:creationId xmlns:a16="http://schemas.microsoft.com/office/drawing/2014/main" id="{8917EFA5-E7CA-4D26-917E-3FA25AC5FF23}"/>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3096" name="Rectangle 29">
            <a:extLst>
              <a:ext uri="{FF2B5EF4-FFF2-40B4-BE49-F238E27FC236}">
                <a16:creationId xmlns:a16="http://schemas.microsoft.com/office/drawing/2014/main" id="{650C037A-16EB-40BC-95B4-8D5425936BD1}"/>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3097" name="Rectangle 30">
            <a:extLst>
              <a:ext uri="{FF2B5EF4-FFF2-40B4-BE49-F238E27FC236}">
                <a16:creationId xmlns:a16="http://schemas.microsoft.com/office/drawing/2014/main" id="{8AB538E9-9E79-48E9-805F-603FFC83CFC2}"/>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3098" name="Rectangle 32">
            <a:extLst>
              <a:ext uri="{FF2B5EF4-FFF2-40B4-BE49-F238E27FC236}">
                <a16:creationId xmlns:a16="http://schemas.microsoft.com/office/drawing/2014/main" id="{860B5729-B189-44C9-9BDC-174E62FF2DAA}"/>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3099" name="Rectangle 33">
            <a:extLst>
              <a:ext uri="{FF2B5EF4-FFF2-40B4-BE49-F238E27FC236}">
                <a16:creationId xmlns:a16="http://schemas.microsoft.com/office/drawing/2014/main" id="{5EBBA089-32B5-49B7-B34E-B7E7D8D67E45}"/>
              </a:ext>
            </a:extLst>
          </p:cNvPr>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3100" name="Rectangle 34">
            <a:extLst>
              <a:ext uri="{FF2B5EF4-FFF2-40B4-BE49-F238E27FC236}">
                <a16:creationId xmlns:a16="http://schemas.microsoft.com/office/drawing/2014/main" id="{E065E7FF-6446-4C99-BAE0-C164D44AAF7A}"/>
              </a:ext>
            </a:extLst>
          </p:cNvPr>
          <p:cNvSpPr>
            <a:spLocks noChangeArrowheads="1"/>
          </p:cNvSpPr>
          <p:nvPr/>
        </p:nvSpPr>
        <p:spPr bwMode="auto">
          <a:xfrm>
            <a:off x="1905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3101" name="Rectangle 35">
            <a:extLst>
              <a:ext uri="{FF2B5EF4-FFF2-40B4-BE49-F238E27FC236}">
                <a16:creationId xmlns:a16="http://schemas.microsoft.com/office/drawing/2014/main" id="{35B27138-955C-4737-9778-1D2BC5227578}"/>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3102" name="Rectangle 36">
            <a:extLst>
              <a:ext uri="{FF2B5EF4-FFF2-40B4-BE49-F238E27FC236}">
                <a16:creationId xmlns:a16="http://schemas.microsoft.com/office/drawing/2014/main" id="{52136CF7-B555-4FF8-8702-1F0F6F77FBA0}"/>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3103" name="Rectangle 37">
            <a:extLst>
              <a:ext uri="{FF2B5EF4-FFF2-40B4-BE49-F238E27FC236}">
                <a16:creationId xmlns:a16="http://schemas.microsoft.com/office/drawing/2014/main" id="{E4306DBF-0326-48DA-A9BE-B049DF9E15D2}"/>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3104" name="Rectangle 39">
            <a:extLst>
              <a:ext uri="{FF2B5EF4-FFF2-40B4-BE49-F238E27FC236}">
                <a16:creationId xmlns:a16="http://schemas.microsoft.com/office/drawing/2014/main" id="{5E74DF02-0620-4372-A7EA-1BD9FE28E955}"/>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3105" name="Rectangle 40">
            <a:extLst>
              <a:ext uri="{FF2B5EF4-FFF2-40B4-BE49-F238E27FC236}">
                <a16:creationId xmlns:a16="http://schemas.microsoft.com/office/drawing/2014/main" id="{95D7946B-6B5F-482A-B926-216A57593F25}"/>
              </a:ext>
            </a:extLst>
          </p:cNvPr>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3106" name="Rectangle 41">
            <a:extLst>
              <a:ext uri="{FF2B5EF4-FFF2-40B4-BE49-F238E27FC236}">
                <a16:creationId xmlns:a16="http://schemas.microsoft.com/office/drawing/2014/main" id="{3B6F38E2-A5E1-4FD4-8AF7-05B50CC9C9BD}"/>
              </a:ext>
            </a:extLst>
          </p:cNvPr>
          <p:cNvSpPr>
            <a:spLocks noChangeArrowheads="1"/>
          </p:cNvSpPr>
          <p:nvPr/>
        </p:nvSpPr>
        <p:spPr bwMode="auto">
          <a:xfrm>
            <a:off x="1905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3107" name="Rectangle 42">
            <a:extLst>
              <a:ext uri="{FF2B5EF4-FFF2-40B4-BE49-F238E27FC236}">
                <a16:creationId xmlns:a16="http://schemas.microsoft.com/office/drawing/2014/main" id="{50211E73-8279-4080-B231-1D83446D1E1F}"/>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3108" name="Rectangle 43">
            <a:extLst>
              <a:ext uri="{FF2B5EF4-FFF2-40B4-BE49-F238E27FC236}">
                <a16:creationId xmlns:a16="http://schemas.microsoft.com/office/drawing/2014/main" id="{1AC7BADA-A3A0-47D0-94F2-3F2DB7226CC1}"/>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3109" name="Rectangle 44">
            <a:extLst>
              <a:ext uri="{FF2B5EF4-FFF2-40B4-BE49-F238E27FC236}">
                <a16:creationId xmlns:a16="http://schemas.microsoft.com/office/drawing/2014/main" id="{FA028259-567B-4A38-972D-12FE15910C76}"/>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3110" name="Rectangle 46">
            <a:extLst>
              <a:ext uri="{FF2B5EF4-FFF2-40B4-BE49-F238E27FC236}">
                <a16:creationId xmlns:a16="http://schemas.microsoft.com/office/drawing/2014/main" id="{716AA5A5-BF66-4230-87FF-12B5A5670105}"/>
              </a:ext>
            </a:extLst>
          </p:cNvPr>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3111" name="Rectangle 47">
            <a:extLst>
              <a:ext uri="{FF2B5EF4-FFF2-40B4-BE49-F238E27FC236}">
                <a16:creationId xmlns:a16="http://schemas.microsoft.com/office/drawing/2014/main" id="{54CAF7BC-158D-4019-B70E-05350AF1E6FC}"/>
              </a:ext>
            </a:extLst>
          </p:cNvPr>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3112" name="Rectangle 17">
            <a:extLst>
              <a:ext uri="{FF2B5EF4-FFF2-40B4-BE49-F238E27FC236}">
                <a16:creationId xmlns:a16="http://schemas.microsoft.com/office/drawing/2014/main" id="{0900EC24-EE75-450D-A602-1D5BFB8F0547}"/>
              </a:ext>
            </a:extLst>
          </p:cNvPr>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3113" name="Rectangle 24">
            <a:extLst>
              <a:ext uri="{FF2B5EF4-FFF2-40B4-BE49-F238E27FC236}">
                <a16:creationId xmlns:a16="http://schemas.microsoft.com/office/drawing/2014/main" id="{2E570092-D510-4F9E-B7E6-87D445DDBEAC}"/>
              </a:ext>
            </a:extLst>
          </p:cNvPr>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3114" name="Rectangle 31">
            <a:extLst>
              <a:ext uri="{FF2B5EF4-FFF2-40B4-BE49-F238E27FC236}">
                <a16:creationId xmlns:a16="http://schemas.microsoft.com/office/drawing/2014/main" id="{8A3C9316-8542-4AA5-8957-038C02943973}"/>
              </a:ext>
            </a:extLst>
          </p:cNvPr>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3115" name="Rectangle 38">
            <a:extLst>
              <a:ext uri="{FF2B5EF4-FFF2-40B4-BE49-F238E27FC236}">
                <a16:creationId xmlns:a16="http://schemas.microsoft.com/office/drawing/2014/main" id="{7D6892EE-B5ED-4B36-95BB-FA8903D2ADA5}"/>
              </a:ext>
            </a:extLst>
          </p:cNvPr>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3116" name="Rectangle 45">
            <a:extLst>
              <a:ext uri="{FF2B5EF4-FFF2-40B4-BE49-F238E27FC236}">
                <a16:creationId xmlns:a16="http://schemas.microsoft.com/office/drawing/2014/main" id="{FFE47F59-6032-4F79-B8AA-0B18DB57DC8A}"/>
              </a:ext>
            </a:extLst>
          </p:cNvPr>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A272E5E-60BC-433D-97F8-2C46E0DDF244}"/>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4099" name="Rectangle 3">
            <a:extLst>
              <a:ext uri="{FF2B5EF4-FFF2-40B4-BE49-F238E27FC236}">
                <a16:creationId xmlns:a16="http://schemas.microsoft.com/office/drawing/2014/main" id="{4523BEB8-2355-4B6F-A11A-498C71101782}"/>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4100" name="Rectangle 4">
            <a:extLst>
              <a:ext uri="{FF2B5EF4-FFF2-40B4-BE49-F238E27FC236}">
                <a16:creationId xmlns:a16="http://schemas.microsoft.com/office/drawing/2014/main" id="{D38FCFEB-C83A-468D-8C34-4577FC8313CD}"/>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4101" name="Rectangle 5">
            <a:extLst>
              <a:ext uri="{FF2B5EF4-FFF2-40B4-BE49-F238E27FC236}">
                <a16:creationId xmlns:a16="http://schemas.microsoft.com/office/drawing/2014/main" id="{14A2DDD2-1896-4C6B-AAB2-A59E16675129}"/>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4102" name="Rectangle 6">
            <a:extLst>
              <a:ext uri="{FF2B5EF4-FFF2-40B4-BE49-F238E27FC236}">
                <a16:creationId xmlns:a16="http://schemas.microsoft.com/office/drawing/2014/main" id="{170F7E65-6FF0-4663-920F-D151E1BC928D}"/>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4103" name="Rectangle 7">
            <a:extLst>
              <a:ext uri="{FF2B5EF4-FFF2-40B4-BE49-F238E27FC236}">
                <a16:creationId xmlns:a16="http://schemas.microsoft.com/office/drawing/2014/main" id="{2F29B6D0-5C00-4128-9BCB-ACAB76EDA43A}"/>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4104" name="Rectangle 8">
            <a:extLst>
              <a:ext uri="{FF2B5EF4-FFF2-40B4-BE49-F238E27FC236}">
                <a16:creationId xmlns:a16="http://schemas.microsoft.com/office/drawing/2014/main" id="{BEFA14E8-2AF9-4040-93F3-06BCB6B29F88}"/>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4105" name="Rectangle 9">
            <a:extLst>
              <a:ext uri="{FF2B5EF4-FFF2-40B4-BE49-F238E27FC236}">
                <a16:creationId xmlns:a16="http://schemas.microsoft.com/office/drawing/2014/main" id="{B5863395-DDE9-4EB6-BA24-8047FCE0A683}"/>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February 2025</a:t>
            </a:r>
          </a:p>
        </p:txBody>
      </p:sp>
      <p:sp>
        <p:nvSpPr>
          <p:cNvPr id="4106" name="Rectangle 108">
            <a:extLst>
              <a:ext uri="{FF2B5EF4-FFF2-40B4-BE49-F238E27FC236}">
                <a16:creationId xmlns:a16="http://schemas.microsoft.com/office/drawing/2014/main" id="{E638D5CB-5E83-4852-8E6B-F9929C79A0F5}"/>
              </a:ext>
            </a:extLst>
          </p:cNvPr>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4107" name="Rectangle 107">
            <a:extLst>
              <a:ext uri="{FF2B5EF4-FFF2-40B4-BE49-F238E27FC236}">
                <a16:creationId xmlns:a16="http://schemas.microsoft.com/office/drawing/2014/main" id="{B6D23678-1F14-45B6-B590-10A7AD174EB6}"/>
              </a:ext>
            </a:extLst>
          </p:cNvPr>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4108" name="Rectangle 106">
            <a:extLst>
              <a:ext uri="{FF2B5EF4-FFF2-40B4-BE49-F238E27FC236}">
                <a16:creationId xmlns:a16="http://schemas.microsoft.com/office/drawing/2014/main" id="{3ABF335E-2DE2-4E8D-A6E1-9C22AD3D2825}"/>
              </a:ext>
            </a:extLst>
          </p:cNvPr>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4109" name="Rectangle 105">
            <a:extLst>
              <a:ext uri="{FF2B5EF4-FFF2-40B4-BE49-F238E27FC236}">
                <a16:creationId xmlns:a16="http://schemas.microsoft.com/office/drawing/2014/main" id="{AC5DDE64-3601-44C1-980A-52379C514B52}"/>
              </a:ext>
            </a:extLst>
          </p:cNvPr>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4110" name="Rectangle 104">
            <a:extLst>
              <a:ext uri="{FF2B5EF4-FFF2-40B4-BE49-F238E27FC236}">
                <a16:creationId xmlns:a16="http://schemas.microsoft.com/office/drawing/2014/main" id="{DDEBDEF6-D488-400E-A0C7-E8A578EDFC3C}"/>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4111" name="Rectangle 103">
            <a:extLst>
              <a:ext uri="{FF2B5EF4-FFF2-40B4-BE49-F238E27FC236}">
                <a16:creationId xmlns:a16="http://schemas.microsoft.com/office/drawing/2014/main" id="{5AE8180A-B12C-4652-A270-3ECB3F486CF9}"/>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4112" name="Rectangle 102">
            <a:extLst>
              <a:ext uri="{FF2B5EF4-FFF2-40B4-BE49-F238E27FC236}">
                <a16:creationId xmlns:a16="http://schemas.microsoft.com/office/drawing/2014/main" id="{60DB7567-797A-4B9E-A13C-B7CDD13CB2C1}"/>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4113" name="Rectangle 101">
            <a:extLst>
              <a:ext uri="{FF2B5EF4-FFF2-40B4-BE49-F238E27FC236}">
                <a16:creationId xmlns:a16="http://schemas.microsoft.com/office/drawing/2014/main" id="{E8482E03-77B0-4CB9-A07A-6109B9C1ADA1}"/>
              </a:ext>
            </a:extLst>
          </p:cNvPr>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4114" name="Rectangle 100">
            <a:extLst>
              <a:ext uri="{FF2B5EF4-FFF2-40B4-BE49-F238E27FC236}">
                <a16:creationId xmlns:a16="http://schemas.microsoft.com/office/drawing/2014/main" id="{7243989F-D239-4561-9D9E-2C2B76D22A74}"/>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4115" name="Rectangle 99">
            <a:extLst>
              <a:ext uri="{FF2B5EF4-FFF2-40B4-BE49-F238E27FC236}">
                <a16:creationId xmlns:a16="http://schemas.microsoft.com/office/drawing/2014/main" id="{E0747027-7A5E-488E-BA2E-1EDDBE6454FF}"/>
              </a:ext>
            </a:extLst>
          </p:cNvPr>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4116" name="Rectangle 98">
            <a:extLst>
              <a:ext uri="{FF2B5EF4-FFF2-40B4-BE49-F238E27FC236}">
                <a16:creationId xmlns:a16="http://schemas.microsoft.com/office/drawing/2014/main" id="{8941620E-2ACA-493E-90FD-A5214A8AC01A}"/>
              </a:ext>
            </a:extLst>
          </p:cNvPr>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4117" name="Rectangle 97">
            <a:extLst>
              <a:ext uri="{FF2B5EF4-FFF2-40B4-BE49-F238E27FC236}">
                <a16:creationId xmlns:a16="http://schemas.microsoft.com/office/drawing/2014/main" id="{2891D1D5-33C3-4A74-A1A8-FA8FAA25C82F}"/>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4118" name="Rectangle 96">
            <a:extLst>
              <a:ext uri="{FF2B5EF4-FFF2-40B4-BE49-F238E27FC236}">
                <a16:creationId xmlns:a16="http://schemas.microsoft.com/office/drawing/2014/main" id="{931F3248-9CEF-4BB3-A280-7EAFE76DA9AD}"/>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4119" name="Rectangle 95">
            <a:extLst>
              <a:ext uri="{FF2B5EF4-FFF2-40B4-BE49-F238E27FC236}">
                <a16:creationId xmlns:a16="http://schemas.microsoft.com/office/drawing/2014/main" id="{E85E4AEC-2B9C-4E75-A3F2-3DCE0CBFBA02}"/>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4120" name="Rectangle 94">
            <a:extLst>
              <a:ext uri="{FF2B5EF4-FFF2-40B4-BE49-F238E27FC236}">
                <a16:creationId xmlns:a16="http://schemas.microsoft.com/office/drawing/2014/main" id="{A4D97E1A-A2CF-4A8A-B168-CF585BA0366A}"/>
              </a:ext>
            </a:extLst>
          </p:cNvPr>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4121" name="Rectangle 93">
            <a:extLst>
              <a:ext uri="{FF2B5EF4-FFF2-40B4-BE49-F238E27FC236}">
                <a16:creationId xmlns:a16="http://schemas.microsoft.com/office/drawing/2014/main" id="{CDBC10C2-2E93-4791-A387-41F2AB0BC656}"/>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4122" name="Rectangle 92">
            <a:extLst>
              <a:ext uri="{FF2B5EF4-FFF2-40B4-BE49-F238E27FC236}">
                <a16:creationId xmlns:a16="http://schemas.microsoft.com/office/drawing/2014/main" id="{3F132184-C94A-4F11-B605-4E9E4F00383E}"/>
              </a:ext>
            </a:extLst>
          </p:cNvPr>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4123" name="Rectangle 91">
            <a:extLst>
              <a:ext uri="{FF2B5EF4-FFF2-40B4-BE49-F238E27FC236}">
                <a16:creationId xmlns:a16="http://schemas.microsoft.com/office/drawing/2014/main" id="{E29B5460-9B5E-415F-A7D2-6F5DCE9BC4B8}"/>
              </a:ext>
            </a:extLst>
          </p:cNvPr>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4124" name="Rectangle 90">
            <a:extLst>
              <a:ext uri="{FF2B5EF4-FFF2-40B4-BE49-F238E27FC236}">
                <a16:creationId xmlns:a16="http://schemas.microsoft.com/office/drawing/2014/main" id="{EF35B8E0-CC5D-48E6-801D-C3DD629C244D}"/>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4125" name="Rectangle 89">
            <a:extLst>
              <a:ext uri="{FF2B5EF4-FFF2-40B4-BE49-F238E27FC236}">
                <a16:creationId xmlns:a16="http://schemas.microsoft.com/office/drawing/2014/main" id="{E65A184D-7DE8-4E8E-A6F8-837384EC9137}"/>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4126" name="Rectangle 88">
            <a:extLst>
              <a:ext uri="{FF2B5EF4-FFF2-40B4-BE49-F238E27FC236}">
                <a16:creationId xmlns:a16="http://schemas.microsoft.com/office/drawing/2014/main" id="{D82E2BC8-2650-4D0B-94BF-F55E3A413835}"/>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4127" name="Rectangle 87">
            <a:extLst>
              <a:ext uri="{FF2B5EF4-FFF2-40B4-BE49-F238E27FC236}">
                <a16:creationId xmlns:a16="http://schemas.microsoft.com/office/drawing/2014/main" id="{AB3E6A5A-2102-4137-9EC0-BD3FB8CF5CD3}"/>
              </a:ext>
            </a:extLst>
          </p:cNvPr>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4128" name="Rectangle 86">
            <a:extLst>
              <a:ext uri="{FF2B5EF4-FFF2-40B4-BE49-F238E27FC236}">
                <a16:creationId xmlns:a16="http://schemas.microsoft.com/office/drawing/2014/main" id="{8AA42469-AF67-49E8-97CF-1A92D5DA4851}"/>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4129" name="Rectangle 85">
            <a:extLst>
              <a:ext uri="{FF2B5EF4-FFF2-40B4-BE49-F238E27FC236}">
                <a16:creationId xmlns:a16="http://schemas.microsoft.com/office/drawing/2014/main" id="{7DE84F5D-7C61-4736-93ED-90146410FDD9}"/>
              </a:ext>
            </a:extLst>
          </p:cNvPr>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4130" name="Rectangle 84">
            <a:extLst>
              <a:ext uri="{FF2B5EF4-FFF2-40B4-BE49-F238E27FC236}">
                <a16:creationId xmlns:a16="http://schemas.microsoft.com/office/drawing/2014/main" id="{A784E2D5-FCB4-4804-85B9-6BD2E4D32707}"/>
              </a:ext>
            </a:extLst>
          </p:cNvPr>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4131" name="Rectangle 83">
            <a:extLst>
              <a:ext uri="{FF2B5EF4-FFF2-40B4-BE49-F238E27FC236}">
                <a16:creationId xmlns:a16="http://schemas.microsoft.com/office/drawing/2014/main" id="{A7CE89AD-0E3F-4198-B7BA-E33C1ECB131E}"/>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4132" name="Rectangle 82">
            <a:extLst>
              <a:ext uri="{FF2B5EF4-FFF2-40B4-BE49-F238E27FC236}">
                <a16:creationId xmlns:a16="http://schemas.microsoft.com/office/drawing/2014/main" id="{23A21A47-C751-4E21-84E7-1573FA494955}"/>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4133" name="Rectangle 81">
            <a:extLst>
              <a:ext uri="{FF2B5EF4-FFF2-40B4-BE49-F238E27FC236}">
                <a16:creationId xmlns:a16="http://schemas.microsoft.com/office/drawing/2014/main" id="{23603B15-C889-414F-BE7D-A8082CF57E65}"/>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4134" name="Rectangle 80">
            <a:extLst>
              <a:ext uri="{FF2B5EF4-FFF2-40B4-BE49-F238E27FC236}">
                <a16:creationId xmlns:a16="http://schemas.microsoft.com/office/drawing/2014/main" id="{346B1913-DBAB-4442-B410-80A71046439B}"/>
              </a:ext>
            </a:extLst>
          </p:cNvPr>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4135" name="Rectangle 79">
            <a:extLst>
              <a:ext uri="{FF2B5EF4-FFF2-40B4-BE49-F238E27FC236}">
                <a16:creationId xmlns:a16="http://schemas.microsoft.com/office/drawing/2014/main" id="{C1AE1A94-629F-489F-8FBB-482819A6B236}"/>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4136" name="Rectangle 78">
            <a:extLst>
              <a:ext uri="{FF2B5EF4-FFF2-40B4-BE49-F238E27FC236}">
                <a16:creationId xmlns:a16="http://schemas.microsoft.com/office/drawing/2014/main" id="{779393AC-9C77-41BD-9788-A7240456F6F9}"/>
              </a:ext>
            </a:extLst>
          </p:cNvPr>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4137" name="Rectangle 77">
            <a:extLst>
              <a:ext uri="{FF2B5EF4-FFF2-40B4-BE49-F238E27FC236}">
                <a16:creationId xmlns:a16="http://schemas.microsoft.com/office/drawing/2014/main" id="{1AAEB704-3D0A-4072-852C-B3333993FF94}"/>
              </a:ext>
            </a:extLst>
          </p:cNvPr>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4138" name="Rectangle 76">
            <a:extLst>
              <a:ext uri="{FF2B5EF4-FFF2-40B4-BE49-F238E27FC236}">
                <a16:creationId xmlns:a16="http://schemas.microsoft.com/office/drawing/2014/main" id="{752D7310-561F-44AE-AE08-0D5B47BF292E}"/>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4139" name="Rectangle 75">
            <a:extLst>
              <a:ext uri="{FF2B5EF4-FFF2-40B4-BE49-F238E27FC236}">
                <a16:creationId xmlns:a16="http://schemas.microsoft.com/office/drawing/2014/main" id="{96B0C4B8-FF44-44BD-A49C-542992ED0DBA}"/>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4140" name="Rectangle 74">
            <a:extLst>
              <a:ext uri="{FF2B5EF4-FFF2-40B4-BE49-F238E27FC236}">
                <a16:creationId xmlns:a16="http://schemas.microsoft.com/office/drawing/2014/main" id="{E24D8772-1A54-4E21-9A0C-5BFA1174E4DE}"/>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209F165-2895-47A8-BFEC-99E38037738A}"/>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123" name="Rectangle 3">
            <a:extLst>
              <a:ext uri="{FF2B5EF4-FFF2-40B4-BE49-F238E27FC236}">
                <a16:creationId xmlns:a16="http://schemas.microsoft.com/office/drawing/2014/main" id="{5A72CFE3-27E3-4510-BE45-A62DE76EF090}"/>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124" name="Rectangle 4">
            <a:extLst>
              <a:ext uri="{FF2B5EF4-FFF2-40B4-BE49-F238E27FC236}">
                <a16:creationId xmlns:a16="http://schemas.microsoft.com/office/drawing/2014/main" id="{A2D96E15-5ED6-4617-AC86-1768824F1671}"/>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125" name="Rectangle 5">
            <a:extLst>
              <a:ext uri="{FF2B5EF4-FFF2-40B4-BE49-F238E27FC236}">
                <a16:creationId xmlns:a16="http://schemas.microsoft.com/office/drawing/2014/main" id="{E51B2FCC-D6BF-47DA-B2CC-A06F40D7BAE0}"/>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126" name="Rectangle 6">
            <a:extLst>
              <a:ext uri="{FF2B5EF4-FFF2-40B4-BE49-F238E27FC236}">
                <a16:creationId xmlns:a16="http://schemas.microsoft.com/office/drawing/2014/main" id="{85655AC9-6DCD-44E1-8F18-025DB0C95562}"/>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127" name="Rectangle 7">
            <a:extLst>
              <a:ext uri="{FF2B5EF4-FFF2-40B4-BE49-F238E27FC236}">
                <a16:creationId xmlns:a16="http://schemas.microsoft.com/office/drawing/2014/main" id="{C116CD11-AA4A-46A2-8F14-CEF8FCD6C4AC}"/>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128" name="Rectangle 8">
            <a:extLst>
              <a:ext uri="{FF2B5EF4-FFF2-40B4-BE49-F238E27FC236}">
                <a16:creationId xmlns:a16="http://schemas.microsoft.com/office/drawing/2014/main" id="{5545BAA9-CC36-4B4E-B56F-821FD3077341}"/>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5129" name="Rectangle 9">
            <a:extLst>
              <a:ext uri="{FF2B5EF4-FFF2-40B4-BE49-F238E27FC236}">
                <a16:creationId xmlns:a16="http://schemas.microsoft.com/office/drawing/2014/main" id="{76763E62-5E75-4331-BE32-EA7377BC3DD3}"/>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March 2025</a:t>
            </a:r>
          </a:p>
        </p:txBody>
      </p:sp>
      <p:sp>
        <p:nvSpPr>
          <p:cNvPr id="5130" name="Rectangle 115">
            <a:extLst>
              <a:ext uri="{FF2B5EF4-FFF2-40B4-BE49-F238E27FC236}">
                <a16:creationId xmlns:a16="http://schemas.microsoft.com/office/drawing/2014/main" id="{FD6BDF28-04B4-42A0-8A67-4AD3FD8EC3CA}"/>
              </a:ext>
            </a:extLst>
          </p:cNvPr>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5131" name="Rectangle 114">
            <a:extLst>
              <a:ext uri="{FF2B5EF4-FFF2-40B4-BE49-F238E27FC236}">
                <a16:creationId xmlns:a16="http://schemas.microsoft.com/office/drawing/2014/main" id="{AF81433A-E075-49A4-B36B-1BF7835262A5}"/>
              </a:ext>
            </a:extLst>
          </p:cNvPr>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5132" name="Rectangle 113">
            <a:extLst>
              <a:ext uri="{FF2B5EF4-FFF2-40B4-BE49-F238E27FC236}">
                <a16:creationId xmlns:a16="http://schemas.microsoft.com/office/drawing/2014/main" id="{7BDA6DE7-F209-4139-9FDC-EC9B5A18275D}"/>
              </a:ext>
            </a:extLst>
          </p:cNvPr>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25</a:t>
            </a:r>
            <a:endParaRPr lang="en-US" altLang="en-US" sz="1600" b="0"/>
          </a:p>
        </p:txBody>
      </p:sp>
      <p:sp>
        <p:nvSpPr>
          <p:cNvPr id="5133" name="Rectangle 112">
            <a:extLst>
              <a:ext uri="{FF2B5EF4-FFF2-40B4-BE49-F238E27FC236}">
                <a16:creationId xmlns:a16="http://schemas.microsoft.com/office/drawing/2014/main" id="{22197569-7A87-4591-8C39-2CCB2E238927}"/>
              </a:ext>
            </a:extLst>
          </p:cNvPr>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5134" name="Rectangle 111">
            <a:extLst>
              <a:ext uri="{FF2B5EF4-FFF2-40B4-BE49-F238E27FC236}">
                <a16:creationId xmlns:a16="http://schemas.microsoft.com/office/drawing/2014/main" id="{CE5C528C-2496-43AD-9C62-C3976BF2E91F}"/>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5135" name="Rectangle 110">
            <a:extLst>
              <a:ext uri="{FF2B5EF4-FFF2-40B4-BE49-F238E27FC236}">
                <a16:creationId xmlns:a16="http://schemas.microsoft.com/office/drawing/2014/main" id="{DA37FCC4-B01B-437B-9399-CBA29C143123}"/>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5136" name="Rectangle 109">
            <a:extLst>
              <a:ext uri="{FF2B5EF4-FFF2-40B4-BE49-F238E27FC236}">
                <a16:creationId xmlns:a16="http://schemas.microsoft.com/office/drawing/2014/main" id="{B94C5896-D356-4490-B57B-2423FEAFD7C5}"/>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5137" name="Rectangle 108">
            <a:extLst>
              <a:ext uri="{FF2B5EF4-FFF2-40B4-BE49-F238E27FC236}">
                <a16:creationId xmlns:a16="http://schemas.microsoft.com/office/drawing/2014/main" id="{7B550159-1D02-48FE-812E-8E978E398AE3}"/>
              </a:ext>
            </a:extLst>
          </p:cNvPr>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5138" name="Rectangle 107">
            <a:extLst>
              <a:ext uri="{FF2B5EF4-FFF2-40B4-BE49-F238E27FC236}">
                <a16:creationId xmlns:a16="http://schemas.microsoft.com/office/drawing/2014/main" id="{16934C32-FD31-49CF-A65E-92C8DC2E55CA}"/>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5139" name="Rectangle 106">
            <a:extLst>
              <a:ext uri="{FF2B5EF4-FFF2-40B4-BE49-F238E27FC236}">
                <a16:creationId xmlns:a16="http://schemas.microsoft.com/office/drawing/2014/main" id="{9CE914F6-4042-4B8E-9C87-ABFFB026A42C}"/>
              </a:ext>
            </a:extLst>
          </p:cNvPr>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5140" name="Rectangle 105">
            <a:extLst>
              <a:ext uri="{FF2B5EF4-FFF2-40B4-BE49-F238E27FC236}">
                <a16:creationId xmlns:a16="http://schemas.microsoft.com/office/drawing/2014/main" id="{7BD644F4-E73C-4231-B5EF-46904F6D7298}"/>
              </a:ext>
            </a:extLst>
          </p:cNvPr>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5141" name="Rectangle 104">
            <a:extLst>
              <a:ext uri="{FF2B5EF4-FFF2-40B4-BE49-F238E27FC236}">
                <a16:creationId xmlns:a16="http://schemas.microsoft.com/office/drawing/2014/main" id="{6BC6ECFC-13FF-4D8E-8520-2AFBE8F988CB}"/>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5142" name="Rectangle 103">
            <a:extLst>
              <a:ext uri="{FF2B5EF4-FFF2-40B4-BE49-F238E27FC236}">
                <a16:creationId xmlns:a16="http://schemas.microsoft.com/office/drawing/2014/main" id="{1307C1EB-BE80-452E-91E0-26B263854E21}"/>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5143" name="Rectangle 102">
            <a:extLst>
              <a:ext uri="{FF2B5EF4-FFF2-40B4-BE49-F238E27FC236}">
                <a16:creationId xmlns:a16="http://schemas.microsoft.com/office/drawing/2014/main" id="{05E7370F-AE71-4A64-AFDA-0D739E03D450}"/>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5144" name="Rectangle 101">
            <a:extLst>
              <a:ext uri="{FF2B5EF4-FFF2-40B4-BE49-F238E27FC236}">
                <a16:creationId xmlns:a16="http://schemas.microsoft.com/office/drawing/2014/main" id="{FC13F9ED-4BBE-4864-BE18-B82A1099CA83}"/>
              </a:ext>
            </a:extLst>
          </p:cNvPr>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5145" name="Rectangle 100">
            <a:extLst>
              <a:ext uri="{FF2B5EF4-FFF2-40B4-BE49-F238E27FC236}">
                <a16:creationId xmlns:a16="http://schemas.microsoft.com/office/drawing/2014/main" id="{F9AE44FF-DC33-4A29-A0CE-71A01F0B3312}"/>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5146" name="Rectangle 99">
            <a:extLst>
              <a:ext uri="{FF2B5EF4-FFF2-40B4-BE49-F238E27FC236}">
                <a16:creationId xmlns:a16="http://schemas.microsoft.com/office/drawing/2014/main" id="{2CAD9B8F-7D2A-4CC7-B6DE-700269F44146}"/>
              </a:ext>
            </a:extLst>
          </p:cNvPr>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5147" name="Rectangle 98">
            <a:extLst>
              <a:ext uri="{FF2B5EF4-FFF2-40B4-BE49-F238E27FC236}">
                <a16:creationId xmlns:a16="http://schemas.microsoft.com/office/drawing/2014/main" id="{18DEB2AE-F6D0-4191-923B-D25605A4842B}"/>
              </a:ext>
            </a:extLst>
          </p:cNvPr>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5148" name="Rectangle 97">
            <a:extLst>
              <a:ext uri="{FF2B5EF4-FFF2-40B4-BE49-F238E27FC236}">
                <a16:creationId xmlns:a16="http://schemas.microsoft.com/office/drawing/2014/main" id="{92EA828F-1237-4188-9A09-3DE5BB070907}"/>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5149" name="Rectangle 96">
            <a:extLst>
              <a:ext uri="{FF2B5EF4-FFF2-40B4-BE49-F238E27FC236}">
                <a16:creationId xmlns:a16="http://schemas.microsoft.com/office/drawing/2014/main" id="{7852D65B-EF8A-47A2-BC60-DAFB542AD754}"/>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5150" name="Rectangle 95">
            <a:extLst>
              <a:ext uri="{FF2B5EF4-FFF2-40B4-BE49-F238E27FC236}">
                <a16:creationId xmlns:a16="http://schemas.microsoft.com/office/drawing/2014/main" id="{64914293-830D-4B43-B82A-F8AB548475F3}"/>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5151" name="Rectangle 94">
            <a:extLst>
              <a:ext uri="{FF2B5EF4-FFF2-40B4-BE49-F238E27FC236}">
                <a16:creationId xmlns:a16="http://schemas.microsoft.com/office/drawing/2014/main" id="{3102AB44-20A8-4B44-8216-2A351FE4F8CB}"/>
              </a:ext>
            </a:extLst>
          </p:cNvPr>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5152" name="Rectangle 93">
            <a:extLst>
              <a:ext uri="{FF2B5EF4-FFF2-40B4-BE49-F238E27FC236}">
                <a16:creationId xmlns:a16="http://schemas.microsoft.com/office/drawing/2014/main" id="{988C3C5A-D14D-4339-8E2C-CBDA7B680BF6}"/>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5153" name="Rectangle 92">
            <a:extLst>
              <a:ext uri="{FF2B5EF4-FFF2-40B4-BE49-F238E27FC236}">
                <a16:creationId xmlns:a16="http://schemas.microsoft.com/office/drawing/2014/main" id="{A8CE30CD-0312-454A-B376-C58B242DA709}"/>
              </a:ext>
            </a:extLst>
          </p:cNvPr>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5154" name="Rectangle 91">
            <a:extLst>
              <a:ext uri="{FF2B5EF4-FFF2-40B4-BE49-F238E27FC236}">
                <a16:creationId xmlns:a16="http://schemas.microsoft.com/office/drawing/2014/main" id="{80BDF718-A777-4E4D-8193-305485DFFB3D}"/>
              </a:ext>
            </a:extLst>
          </p:cNvPr>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5155" name="Rectangle 90">
            <a:extLst>
              <a:ext uri="{FF2B5EF4-FFF2-40B4-BE49-F238E27FC236}">
                <a16:creationId xmlns:a16="http://schemas.microsoft.com/office/drawing/2014/main" id="{8603AC8F-53F9-478B-A2C5-6729E36DF791}"/>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5156" name="Rectangle 89">
            <a:extLst>
              <a:ext uri="{FF2B5EF4-FFF2-40B4-BE49-F238E27FC236}">
                <a16:creationId xmlns:a16="http://schemas.microsoft.com/office/drawing/2014/main" id="{465C52EA-4AA3-43DD-B6FA-42D9BAC00FFD}"/>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5157" name="Rectangle 88">
            <a:extLst>
              <a:ext uri="{FF2B5EF4-FFF2-40B4-BE49-F238E27FC236}">
                <a16:creationId xmlns:a16="http://schemas.microsoft.com/office/drawing/2014/main" id="{EEDFDFBB-CFFA-4F86-B27F-CDF01F42206D}"/>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5158" name="Rectangle 87">
            <a:extLst>
              <a:ext uri="{FF2B5EF4-FFF2-40B4-BE49-F238E27FC236}">
                <a16:creationId xmlns:a16="http://schemas.microsoft.com/office/drawing/2014/main" id="{D05E2B5A-3A8B-446B-AE3E-DC914BC2053B}"/>
              </a:ext>
            </a:extLst>
          </p:cNvPr>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5159" name="Rectangle 86">
            <a:extLst>
              <a:ext uri="{FF2B5EF4-FFF2-40B4-BE49-F238E27FC236}">
                <a16:creationId xmlns:a16="http://schemas.microsoft.com/office/drawing/2014/main" id="{2F16E492-D2DD-4EC6-B0F2-2A6F03A49760}"/>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5160" name="Rectangle 85">
            <a:extLst>
              <a:ext uri="{FF2B5EF4-FFF2-40B4-BE49-F238E27FC236}">
                <a16:creationId xmlns:a16="http://schemas.microsoft.com/office/drawing/2014/main" id="{A899D607-6E90-4E5E-91E5-E4AC0BB744B6}"/>
              </a:ext>
            </a:extLst>
          </p:cNvPr>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5161" name="Rectangle 84">
            <a:extLst>
              <a:ext uri="{FF2B5EF4-FFF2-40B4-BE49-F238E27FC236}">
                <a16:creationId xmlns:a16="http://schemas.microsoft.com/office/drawing/2014/main" id="{A30E4ACE-698B-4A6F-AAE8-884B1D9F5161}"/>
              </a:ext>
            </a:extLst>
          </p:cNvPr>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5162" name="Rectangle 83">
            <a:extLst>
              <a:ext uri="{FF2B5EF4-FFF2-40B4-BE49-F238E27FC236}">
                <a16:creationId xmlns:a16="http://schemas.microsoft.com/office/drawing/2014/main" id="{A7166876-DEB5-43F4-B44A-72B0AD9C980E}"/>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5163" name="Rectangle 82">
            <a:extLst>
              <a:ext uri="{FF2B5EF4-FFF2-40B4-BE49-F238E27FC236}">
                <a16:creationId xmlns:a16="http://schemas.microsoft.com/office/drawing/2014/main" id="{4BBC63C1-8C7C-4677-9C1B-2D960F715D8A}"/>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5164" name="Rectangle 81">
            <a:extLst>
              <a:ext uri="{FF2B5EF4-FFF2-40B4-BE49-F238E27FC236}">
                <a16:creationId xmlns:a16="http://schemas.microsoft.com/office/drawing/2014/main" id="{3396092E-57B1-45BE-A72B-575E845ADEB7}"/>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5165" name="Rectangle 115">
            <a:extLst>
              <a:ext uri="{FF2B5EF4-FFF2-40B4-BE49-F238E27FC236}">
                <a16:creationId xmlns:a16="http://schemas.microsoft.com/office/drawing/2014/main" id="{B2E53ABD-55E9-46BD-A8D2-97A00B5D91F1}"/>
              </a:ext>
            </a:extLst>
          </p:cNvPr>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5166" name="Rectangle 114">
            <a:extLst>
              <a:ext uri="{FF2B5EF4-FFF2-40B4-BE49-F238E27FC236}">
                <a16:creationId xmlns:a16="http://schemas.microsoft.com/office/drawing/2014/main" id="{F16D2FBC-E46B-4EC9-86CC-1C18D0A6DA58}"/>
              </a:ext>
            </a:extLst>
          </p:cNvPr>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5167" name="Rectangle 113">
            <a:extLst>
              <a:ext uri="{FF2B5EF4-FFF2-40B4-BE49-F238E27FC236}">
                <a16:creationId xmlns:a16="http://schemas.microsoft.com/office/drawing/2014/main" id="{06667391-D1D6-4852-9AE0-A82D29AD09F4}"/>
              </a:ext>
            </a:extLst>
          </p:cNvPr>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5168" name="Rectangle 81">
            <a:extLst>
              <a:ext uri="{FF2B5EF4-FFF2-40B4-BE49-F238E27FC236}">
                <a16:creationId xmlns:a16="http://schemas.microsoft.com/office/drawing/2014/main" id="{02140642-1AB5-4EFB-A134-0CAEFE66BCB8}"/>
              </a:ext>
            </a:extLst>
          </p:cNvPr>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5169" name="Rectangle 115">
            <a:extLst>
              <a:ext uri="{FF2B5EF4-FFF2-40B4-BE49-F238E27FC236}">
                <a16:creationId xmlns:a16="http://schemas.microsoft.com/office/drawing/2014/main" id="{E34EF1BD-8233-4B9B-A323-952D1DBFA13E}"/>
              </a:ext>
            </a:extLst>
          </p:cNvPr>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5170" name="Rectangle 81">
            <a:extLst>
              <a:ext uri="{FF2B5EF4-FFF2-40B4-BE49-F238E27FC236}">
                <a16:creationId xmlns:a16="http://schemas.microsoft.com/office/drawing/2014/main" id="{EF5FC6C9-6E7F-4DB0-8E64-E5CCD2F52296}"/>
              </a:ext>
            </a:extLst>
          </p:cNvPr>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
        <p:nvSpPr>
          <p:cNvPr id="5171" name="Rectangle 81">
            <a:extLst>
              <a:ext uri="{FF2B5EF4-FFF2-40B4-BE49-F238E27FC236}">
                <a16:creationId xmlns:a16="http://schemas.microsoft.com/office/drawing/2014/main" id="{81EB1151-ACEF-4CC8-8958-8B6D99CE61CD}"/>
              </a:ext>
            </a:extLst>
          </p:cNvPr>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24</a:t>
            </a:r>
            <a:endParaRPr lang="en-US" altLang="en-US" sz="16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12F1D85-177E-49EB-A92F-E0389CB52AFC}"/>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6147" name="Rectangle 3">
            <a:extLst>
              <a:ext uri="{FF2B5EF4-FFF2-40B4-BE49-F238E27FC236}">
                <a16:creationId xmlns:a16="http://schemas.microsoft.com/office/drawing/2014/main" id="{FC155F12-2D59-4EA7-B2BE-CC7B0968FF2C}"/>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6148" name="Rectangle 4">
            <a:extLst>
              <a:ext uri="{FF2B5EF4-FFF2-40B4-BE49-F238E27FC236}">
                <a16:creationId xmlns:a16="http://schemas.microsoft.com/office/drawing/2014/main" id="{A8F418B3-7D0F-41AA-B963-29042F1BDE00}"/>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6149" name="Rectangle 5">
            <a:extLst>
              <a:ext uri="{FF2B5EF4-FFF2-40B4-BE49-F238E27FC236}">
                <a16:creationId xmlns:a16="http://schemas.microsoft.com/office/drawing/2014/main" id="{5B4ADB00-244F-4AA9-A1AB-3AB5AD5C0C8B}"/>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6150" name="Rectangle 6">
            <a:extLst>
              <a:ext uri="{FF2B5EF4-FFF2-40B4-BE49-F238E27FC236}">
                <a16:creationId xmlns:a16="http://schemas.microsoft.com/office/drawing/2014/main" id="{48A669E4-8B26-40F4-843F-9B1576BAC0E0}"/>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6151" name="Rectangle 7">
            <a:extLst>
              <a:ext uri="{FF2B5EF4-FFF2-40B4-BE49-F238E27FC236}">
                <a16:creationId xmlns:a16="http://schemas.microsoft.com/office/drawing/2014/main" id="{8063F149-860B-4D2B-949F-1E248BCF5B72}"/>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6152" name="Rectangle 8">
            <a:extLst>
              <a:ext uri="{FF2B5EF4-FFF2-40B4-BE49-F238E27FC236}">
                <a16:creationId xmlns:a16="http://schemas.microsoft.com/office/drawing/2014/main" id="{FB780743-69D5-4953-85D5-1A051B101C8D}"/>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6153" name="Rectangle 9">
            <a:extLst>
              <a:ext uri="{FF2B5EF4-FFF2-40B4-BE49-F238E27FC236}">
                <a16:creationId xmlns:a16="http://schemas.microsoft.com/office/drawing/2014/main" id="{E0F31A52-0FDA-4E58-95B8-7001931285B0}"/>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April 2025</a:t>
            </a:r>
          </a:p>
        </p:txBody>
      </p:sp>
      <p:sp>
        <p:nvSpPr>
          <p:cNvPr id="6154" name="Rectangle 115">
            <a:extLst>
              <a:ext uri="{FF2B5EF4-FFF2-40B4-BE49-F238E27FC236}">
                <a16:creationId xmlns:a16="http://schemas.microsoft.com/office/drawing/2014/main" id="{B3BCF3CB-4F08-421D-B7F9-422130C0EEAB}"/>
              </a:ext>
            </a:extLst>
          </p:cNvPr>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6155" name="Rectangle 114">
            <a:extLst>
              <a:ext uri="{FF2B5EF4-FFF2-40B4-BE49-F238E27FC236}">
                <a16:creationId xmlns:a16="http://schemas.microsoft.com/office/drawing/2014/main" id="{90B9847D-69F8-4597-8BBF-54196782931E}"/>
              </a:ext>
            </a:extLst>
          </p:cNvPr>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6156" name="Rectangle 113">
            <a:extLst>
              <a:ext uri="{FF2B5EF4-FFF2-40B4-BE49-F238E27FC236}">
                <a16:creationId xmlns:a16="http://schemas.microsoft.com/office/drawing/2014/main" id="{E06C36B2-FCA7-4B8D-B4A7-E0D8F5FEAF8B}"/>
              </a:ext>
            </a:extLst>
          </p:cNvPr>
          <p:cNvSpPr>
            <a:spLocks noChangeArrowheads="1"/>
          </p:cNvSpPr>
          <p:nvPr/>
        </p:nvSpPr>
        <p:spPr bwMode="auto">
          <a:xfrm>
            <a:off x="1455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6157" name="Rectangle 112">
            <a:extLst>
              <a:ext uri="{FF2B5EF4-FFF2-40B4-BE49-F238E27FC236}">
                <a16:creationId xmlns:a16="http://schemas.microsoft.com/office/drawing/2014/main" id="{195D84DD-28E5-47B1-98A5-EEE97D0FC1F3}"/>
              </a:ext>
            </a:extLst>
          </p:cNvPr>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6158" name="Rectangle 111">
            <a:extLst>
              <a:ext uri="{FF2B5EF4-FFF2-40B4-BE49-F238E27FC236}">
                <a16:creationId xmlns:a16="http://schemas.microsoft.com/office/drawing/2014/main" id="{74577002-D663-48A4-80D0-1791F04DBF7D}"/>
              </a:ext>
            </a:extLst>
          </p:cNvPr>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6159" name="Rectangle 110">
            <a:extLst>
              <a:ext uri="{FF2B5EF4-FFF2-40B4-BE49-F238E27FC236}">
                <a16:creationId xmlns:a16="http://schemas.microsoft.com/office/drawing/2014/main" id="{A44B18A9-E925-41CD-97F4-2C21951D3C32}"/>
              </a:ext>
            </a:extLst>
          </p:cNvPr>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6160" name="Rectangle 109">
            <a:extLst>
              <a:ext uri="{FF2B5EF4-FFF2-40B4-BE49-F238E27FC236}">
                <a16:creationId xmlns:a16="http://schemas.microsoft.com/office/drawing/2014/main" id="{6B64D6BC-9DFD-4066-8085-1304C0080C82}"/>
              </a:ext>
            </a:extLst>
          </p:cNvPr>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6161" name="Rectangle 108">
            <a:extLst>
              <a:ext uri="{FF2B5EF4-FFF2-40B4-BE49-F238E27FC236}">
                <a16:creationId xmlns:a16="http://schemas.microsoft.com/office/drawing/2014/main" id="{CD3AE095-0C1E-4A1C-8E6D-E3D10345A819}"/>
              </a:ext>
            </a:extLst>
          </p:cNvPr>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6162" name="Rectangle 107">
            <a:extLst>
              <a:ext uri="{FF2B5EF4-FFF2-40B4-BE49-F238E27FC236}">
                <a16:creationId xmlns:a16="http://schemas.microsoft.com/office/drawing/2014/main" id="{98E3F69A-1987-4000-A5A6-84958270DEB3}"/>
              </a:ext>
            </a:extLst>
          </p:cNvPr>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6163" name="Rectangle 106">
            <a:extLst>
              <a:ext uri="{FF2B5EF4-FFF2-40B4-BE49-F238E27FC236}">
                <a16:creationId xmlns:a16="http://schemas.microsoft.com/office/drawing/2014/main" id="{9E694333-FF1C-4D1E-B82B-132823193771}"/>
              </a:ext>
            </a:extLst>
          </p:cNvPr>
          <p:cNvSpPr>
            <a:spLocks noChangeArrowheads="1"/>
          </p:cNvSpPr>
          <p:nvPr/>
        </p:nvSpPr>
        <p:spPr bwMode="auto">
          <a:xfrm>
            <a:off x="1455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6164" name="Rectangle 105">
            <a:extLst>
              <a:ext uri="{FF2B5EF4-FFF2-40B4-BE49-F238E27FC236}">
                <a16:creationId xmlns:a16="http://schemas.microsoft.com/office/drawing/2014/main" id="{6ED649FB-A9C1-4841-962A-CBF5E97D4157}"/>
              </a:ext>
            </a:extLst>
          </p:cNvPr>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6165" name="Rectangle 104">
            <a:extLst>
              <a:ext uri="{FF2B5EF4-FFF2-40B4-BE49-F238E27FC236}">
                <a16:creationId xmlns:a16="http://schemas.microsoft.com/office/drawing/2014/main" id="{29A981D7-6125-4A05-93E4-4671CE2363EE}"/>
              </a:ext>
            </a:extLst>
          </p:cNvPr>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6166" name="Rectangle 103">
            <a:extLst>
              <a:ext uri="{FF2B5EF4-FFF2-40B4-BE49-F238E27FC236}">
                <a16:creationId xmlns:a16="http://schemas.microsoft.com/office/drawing/2014/main" id="{59DC7D29-C89A-4015-9FCB-08C0471EA35B}"/>
              </a:ext>
            </a:extLst>
          </p:cNvPr>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6167" name="Rectangle 102">
            <a:extLst>
              <a:ext uri="{FF2B5EF4-FFF2-40B4-BE49-F238E27FC236}">
                <a16:creationId xmlns:a16="http://schemas.microsoft.com/office/drawing/2014/main" id="{14D1B802-5281-4886-A961-EBF76964F53D}"/>
              </a:ext>
            </a:extLst>
          </p:cNvPr>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6168" name="Rectangle 101">
            <a:extLst>
              <a:ext uri="{FF2B5EF4-FFF2-40B4-BE49-F238E27FC236}">
                <a16:creationId xmlns:a16="http://schemas.microsoft.com/office/drawing/2014/main" id="{F205CAF8-260C-4F6B-8BC3-615E2E2708C5}"/>
              </a:ext>
            </a:extLst>
          </p:cNvPr>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6169" name="Rectangle 100">
            <a:extLst>
              <a:ext uri="{FF2B5EF4-FFF2-40B4-BE49-F238E27FC236}">
                <a16:creationId xmlns:a16="http://schemas.microsoft.com/office/drawing/2014/main" id="{A7F4E20C-DC16-4E43-97DF-05076B437054}"/>
              </a:ext>
            </a:extLst>
          </p:cNvPr>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6170" name="Rectangle 99">
            <a:extLst>
              <a:ext uri="{FF2B5EF4-FFF2-40B4-BE49-F238E27FC236}">
                <a16:creationId xmlns:a16="http://schemas.microsoft.com/office/drawing/2014/main" id="{99962F6B-C099-4F98-9842-BE68B5CE842F}"/>
              </a:ext>
            </a:extLst>
          </p:cNvPr>
          <p:cNvSpPr>
            <a:spLocks noChangeArrowheads="1"/>
          </p:cNvSpPr>
          <p:nvPr/>
        </p:nvSpPr>
        <p:spPr bwMode="auto">
          <a:xfrm>
            <a:off x="1455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6171" name="Rectangle 98">
            <a:extLst>
              <a:ext uri="{FF2B5EF4-FFF2-40B4-BE49-F238E27FC236}">
                <a16:creationId xmlns:a16="http://schemas.microsoft.com/office/drawing/2014/main" id="{D15E7881-E436-408F-B14C-3754D0523117}"/>
              </a:ext>
            </a:extLst>
          </p:cNvPr>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6172" name="Rectangle 97">
            <a:extLst>
              <a:ext uri="{FF2B5EF4-FFF2-40B4-BE49-F238E27FC236}">
                <a16:creationId xmlns:a16="http://schemas.microsoft.com/office/drawing/2014/main" id="{2AF5CCEF-04A2-4FB1-A6FB-041B0D462AAC}"/>
              </a:ext>
            </a:extLst>
          </p:cNvPr>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6173" name="Rectangle 96">
            <a:extLst>
              <a:ext uri="{FF2B5EF4-FFF2-40B4-BE49-F238E27FC236}">
                <a16:creationId xmlns:a16="http://schemas.microsoft.com/office/drawing/2014/main" id="{A7E57162-B938-42C7-94B2-6E2F3ECA86AE}"/>
              </a:ext>
            </a:extLst>
          </p:cNvPr>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6174" name="Rectangle 95">
            <a:extLst>
              <a:ext uri="{FF2B5EF4-FFF2-40B4-BE49-F238E27FC236}">
                <a16:creationId xmlns:a16="http://schemas.microsoft.com/office/drawing/2014/main" id="{094FAD6B-3035-4DA4-AFE1-F016BF2C3C3E}"/>
              </a:ext>
            </a:extLst>
          </p:cNvPr>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6175" name="Rectangle 94">
            <a:extLst>
              <a:ext uri="{FF2B5EF4-FFF2-40B4-BE49-F238E27FC236}">
                <a16:creationId xmlns:a16="http://schemas.microsoft.com/office/drawing/2014/main" id="{08A96AC7-5076-4EA4-A3B3-7D767B7810BE}"/>
              </a:ext>
            </a:extLst>
          </p:cNvPr>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6176" name="Rectangle 93">
            <a:extLst>
              <a:ext uri="{FF2B5EF4-FFF2-40B4-BE49-F238E27FC236}">
                <a16:creationId xmlns:a16="http://schemas.microsoft.com/office/drawing/2014/main" id="{3B5BC585-5952-4F46-816C-FD387539017F}"/>
              </a:ext>
            </a:extLst>
          </p:cNvPr>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6177" name="Rectangle 92">
            <a:extLst>
              <a:ext uri="{FF2B5EF4-FFF2-40B4-BE49-F238E27FC236}">
                <a16:creationId xmlns:a16="http://schemas.microsoft.com/office/drawing/2014/main" id="{B312513F-EF40-4A2E-BB70-869E1F934389}"/>
              </a:ext>
            </a:extLst>
          </p:cNvPr>
          <p:cNvSpPr>
            <a:spLocks noChangeArrowheads="1"/>
          </p:cNvSpPr>
          <p:nvPr/>
        </p:nvSpPr>
        <p:spPr bwMode="auto">
          <a:xfrm>
            <a:off x="1455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6178" name="Rectangle 91">
            <a:extLst>
              <a:ext uri="{FF2B5EF4-FFF2-40B4-BE49-F238E27FC236}">
                <a16:creationId xmlns:a16="http://schemas.microsoft.com/office/drawing/2014/main" id="{89E6BB56-CD85-448A-B742-8692217048A8}"/>
              </a:ext>
            </a:extLst>
          </p:cNvPr>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6179" name="Rectangle 90">
            <a:extLst>
              <a:ext uri="{FF2B5EF4-FFF2-40B4-BE49-F238E27FC236}">
                <a16:creationId xmlns:a16="http://schemas.microsoft.com/office/drawing/2014/main" id="{2A5F5453-FB35-48EE-9086-A01F92D23EFB}"/>
              </a:ext>
            </a:extLst>
          </p:cNvPr>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6180" name="Rectangle 89">
            <a:extLst>
              <a:ext uri="{FF2B5EF4-FFF2-40B4-BE49-F238E27FC236}">
                <a16:creationId xmlns:a16="http://schemas.microsoft.com/office/drawing/2014/main" id="{F9778997-868C-4AE2-BFF1-E2E8C57B8F64}"/>
              </a:ext>
            </a:extLst>
          </p:cNvPr>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6181" name="Rectangle 88">
            <a:extLst>
              <a:ext uri="{FF2B5EF4-FFF2-40B4-BE49-F238E27FC236}">
                <a16:creationId xmlns:a16="http://schemas.microsoft.com/office/drawing/2014/main" id="{239AF0D0-2261-453A-A4A5-25F59E0F9738}"/>
              </a:ext>
            </a:extLst>
          </p:cNvPr>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6182" name="Rectangle 87">
            <a:extLst>
              <a:ext uri="{FF2B5EF4-FFF2-40B4-BE49-F238E27FC236}">
                <a16:creationId xmlns:a16="http://schemas.microsoft.com/office/drawing/2014/main" id="{3BF3FAD1-1BF6-48A1-8422-68056D77CE25}"/>
              </a:ext>
            </a:extLst>
          </p:cNvPr>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6183" name="Rectangle 86">
            <a:extLst>
              <a:ext uri="{FF2B5EF4-FFF2-40B4-BE49-F238E27FC236}">
                <a16:creationId xmlns:a16="http://schemas.microsoft.com/office/drawing/2014/main" id="{C861C415-9F40-4587-96A2-E8CD3891CEF0}"/>
              </a:ext>
            </a:extLst>
          </p:cNvPr>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6184" name="Rectangle 85">
            <a:extLst>
              <a:ext uri="{FF2B5EF4-FFF2-40B4-BE49-F238E27FC236}">
                <a16:creationId xmlns:a16="http://schemas.microsoft.com/office/drawing/2014/main" id="{897BFDE8-2FBC-401E-AE92-9004F83BF155}"/>
              </a:ext>
            </a:extLst>
          </p:cNvPr>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6185" name="Rectangle 115">
            <a:extLst>
              <a:ext uri="{FF2B5EF4-FFF2-40B4-BE49-F238E27FC236}">
                <a16:creationId xmlns:a16="http://schemas.microsoft.com/office/drawing/2014/main" id="{5233EA5E-9D34-49C5-9063-F5DD7602BABD}"/>
              </a:ext>
            </a:extLst>
          </p:cNvPr>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6186" name="Rectangle 115">
            <a:extLst>
              <a:ext uri="{FF2B5EF4-FFF2-40B4-BE49-F238E27FC236}">
                <a16:creationId xmlns:a16="http://schemas.microsoft.com/office/drawing/2014/main" id="{CF3BC0D2-97F2-4C32-8F48-5FB68A707093}"/>
              </a:ext>
            </a:extLst>
          </p:cNvPr>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6187" name="Rectangle 115">
            <a:extLst>
              <a:ext uri="{FF2B5EF4-FFF2-40B4-BE49-F238E27FC236}">
                <a16:creationId xmlns:a16="http://schemas.microsoft.com/office/drawing/2014/main" id="{1767F66E-D2AF-4371-8421-66699F794072}"/>
              </a:ext>
            </a:extLst>
          </p:cNvPr>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6188" name="Rectangle 115">
            <a:extLst>
              <a:ext uri="{FF2B5EF4-FFF2-40B4-BE49-F238E27FC236}">
                <a16:creationId xmlns:a16="http://schemas.microsoft.com/office/drawing/2014/main" id="{1EA41082-5A51-4E19-A731-C43AD1D7373E}"/>
              </a:ext>
            </a:extLst>
          </p:cNvPr>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9C78BA-C350-4A98-96A9-7D7CAF283AD3}"/>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7171" name="Rectangle 3">
            <a:extLst>
              <a:ext uri="{FF2B5EF4-FFF2-40B4-BE49-F238E27FC236}">
                <a16:creationId xmlns:a16="http://schemas.microsoft.com/office/drawing/2014/main" id="{1FF45532-1360-4E43-A9A6-9538171E65ED}"/>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7172" name="Rectangle 4">
            <a:extLst>
              <a:ext uri="{FF2B5EF4-FFF2-40B4-BE49-F238E27FC236}">
                <a16:creationId xmlns:a16="http://schemas.microsoft.com/office/drawing/2014/main" id="{6673AD9C-2F6F-46D8-AE69-B9ABA004024F}"/>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173" name="Rectangle 5">
            <a:extLst>
              <a:ext uri="{FF2B5EF4-FFF2-40B4-BE49-F238E27FC236}">
                <a16:creationId xmlns:a16="http://schemas.microsoft.com/office/drawing/2014/main" id="{768165C4-1A7B-4517-B987-2F0C429E02ED}"/>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7174" name="Rectangle 6">
            <a:extLst>
              <a:ext uri="{FF2B5EF4-FFF2-40B4-BE49-F238E27FC236}">
                <a16:creationId xmlns:a16="http://schemas.microsoft.com/office/drawing/2014/main" id="{1C342DDA-A0A3-48CB-B185-380A8FA3E2A5}"/>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7175" name="Rectangle 7">
            <a:extLst>
              <a:ext uri="{FF2B5EF4-FFF2-40B4-BE49-F238E27FC236}">
                <a16:creationId xmlns:a16="http://schemas.microsoft.com/office/drawing/2014/main" id="{2BADFD3B-2E92-4303-A618-F64897DD9E71}"/>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7176" name="Rectangle 8">
            <a:extLst>
              <a:ext uri="{FF2B5EF4-FFF2-40B4-BE49-F238E27FC236}">
                <a16:creationId xmlns:a16="http://schemas.microsoft.com/office/drawing/2014/main" id="{0433DB52-4128-48B2-8A7F-37C32BBDE523}"/>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7177" name="Rectangle 9">
            <a:extLst>
              <a:ext uri="{FF2B5EF4-FFF2-40B4-BE49-F238E27FC236}">
                <a16:creationId xmlns:a16="http://schemas.microsoft.com/office/drawing/2014/main" id="{73DEB168-2C76-42FB-91CF-B035F5D5729F}"/>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May 2025</a:t>
            </a:r>
          </a:p>
        </p:txBody>
      </p:sp>
      <p:sp>
        <p:nvSpPr>
          <p:cNvPr id="7178" name="Rectangle 135">
            <a:extLst>
              <a:ext uri="{FF2B5EF4-FFF2-40B4-BE49-F238E27FC236}">
                <a16:creationId xmlns:a16="http://schemas.microsoft.com/office/drawing/2014/main" id="{F1B33F62-5360-4328-AB89-2049DDE325D7}"/>
              </a:ext>
            </a:extLst>
          </p:cNvPr>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7179" name="Rectangle 134">
            <a:extLst>
              <a:ext uri="{FF2B5EF4-FFF2-40B4-BE49-F238E27FC236}">
                <a16:creationId xmlns:a16="http://schemas.microsoft.com/office/drawing/2014/main" id="{85CC8145-96E2-4448-8B54-47AF3CCA4E91}"/>
              </a:ext>
            </a:extLst>
          </p:cNvPr>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7180" name="Rectangle 133">
            <a:extLst>
              <a:ext uri="{FF2B5EF4-FFF2-40B4-BE49-F238E27FC236}">
                <a16:creationId xmlns:a16="http://schemas.microsoft.com/office/drawing/2014/main" id="{2F0CF799-409D-4F65-A8B9-ACD5B19C64AF}"/>
              </a:ext>
            </a:extLst>
          </p:cNvPr>
          <p:cNvSpPr>
            <a:spLocks noChangeArrowheads="1"/>
          </p:cNvSpPr>
          <p:nvPr/>
        </p:nvSpPr>
        <p:spPr bwMode="auto">
          <a:xfrm>
            <a:off x="196850" y="1409700"/>
            <a:ext cx="1249363"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7181" name="Rectangle 132">
            <a:extLst>
              <a:ext uri="{FF2B5EF4-FFF2-40B4-BE49-F238E27FC236}">
                <a16:creationId xmlns:a16="http://schemas.microsoft.com/office/drawing/2014/main" id="{1AF65435-01F1-4567-B0A3-AEC387E013AA}"/>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7182" name="Rectangle 131">
            <a:extLst>
              <a:ext uri="{FF2B5EF4-FFF2-40B4-BE49-F238E27FC236}">
                <a16:creationId xmlns:a16="http://schemas.microsoft.com/office/drawing/2014/main" id="{4BF12841-69F6-470B-936B-B222602A1A13}"/>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7183" name="Rectangle 130">
            <a:extLst>
              <a:ext uri="{FF2B5EF4-FFF2-40B4-BE49-F238E27FC236}">
                <a16:creationId xmlns:a16="http://schemas.microsoft.com/office/drawing/2014/main" id="{E15C9438-5C57-431F-A5F5-EF50D6EEAA82}"/>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7184" name="Rectangle 129">
            <a:extLst>
              <a:ext uri="{FF2B5EF4-FFF2-40B4-BE49-F238E27FC236}">
                <a16:creationId xmlns:a16="http://schemas.microsoft.com/office/drawing/2014/main" id="{7B1D0013-909D-48C3-A620-95D2A67D0B02}"/>
              </a:ext>
            </a:extLst>
          </p:cNvPr>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7185" name="Rectangle 128">
            <a:extLst>
              <a:ext uri="{FF2B5EF4-FFF2-40B4-BE49-F238E27FC236}">
                <a16:creationId xmlns:a16="http://schemas.microsoft.com/office/drawing/2014/main" id="{01A85F84-0F83-4263-8C26-AB0300FFF806}"/>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7186" name="Rectangle 127">
            <a:extLst>
              <a:ext uri="{FF2B5EF4-FFF2-40B4-BE49-F238E27FC236}">
                <a16:creationId xmlns:a16="http://schemas.microsoft.com/office/drawing/2014/main" id="{5DD9934F-C1FC-4EAB-B6C6-4BA7DB5B25AA}"/>
              </a:ext>
            </a:extLst>
          </p:cNvPr>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7187" name="Rectangle 126">
            <a:extLst>
              <a:ext uri="{FF2B5EF4-FFF2-40B4-BE49-F238E27FC236}">
                <a16:creationId xmlns:a16="http://schemas.microsoft.com/office/drawing/2014/main" id="{F717B00D-5F77-4B9E-828B-99447942E166}"/>
              </a:ext>
            </a:extLst>
          </p:cNvPr>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7188" name="Rectangle 125">
            <a:extLst>
              <a:ext uri="{FF2B5EF4-FFF2-40B4-BE49-F238E27FC236}">
                <a16:creationId xmlns:a16="http://schemas.microsoft.com/office/drawing/2014/main" id="{3871C2C7-605D-4B9D-A5DF-21303EC0D9A4}"/>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7189" name="Rectangle 124">
            <a:extLst>
              <a:ext uri="{FF2B5EF4-FFF2-40B4-BE49-F238E27FC236}">
                <a16:creationId xmlns:a16="http://schemas.microsoft.com/office/drawing/2014/main" id="{C01C7932-3CE7-457B-B573-E8EC1DCA4521}"/>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7190" name="Rectangle 123">
            <a:extLst>
              <a:ext uri="{FF2B5EF4-FFF2-40B4-BE49-F238E27FC236}">
                <a16:creationId xmlns:a16="http://schemas.microsoft.com/office/drawing/2014/main" id="{0D52D5D8-B8D9-42A6-8259-65C6D98CC3CD}"/>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7191" name="Rectangle 122">
            <a:extLst>
              <a:ext uri="{FF2B5EF4-FFF2-40B4-BE49-F238E27FC236}">
                <a16:creationId xmlns:a16="http://schemas.microsoft.com/office/drawing/2014/main" id="{0517A2A5-34F5-4E69-89CF-10949B41ABC4}"/>
              </a:ext>
            </a:extLst>
          </p:cNvPr>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7192" name="Rectangle 121">
            <a:extLst>
              <a:ext uri="{FF2B5EF4-FFF2-40B4-BE49-F238E27FC236}">
                <a16:creationId xmlns:a16="http://schemas.microsoft.com/office/drawing/2014/main" id="{DDB0B38B-123D-4EF4-B1D6-D9724C87A454}"/>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7193" name="Rectangle 120">
            <a:extLst>
              <a:ext uri="{FF2B5EF4-FFF2-40B4-BE49-F238E27FC236}">
                <a16:creationId xmlns:a16="http://schemas.microsoft.com/office/drawing/2014/main" id="{47BDEEBC-4C84-487B-83C8-2D28890BEB92}"/>
              </a:ext>
            </a:extLst>
          </p:cNvPr>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7194" name="Rectangle 119">
            <a:extLst>
              <a:ext uri="{FF2B5EF4-FFF2-40B4-BE49-F238E27FC236}">
                <a16:creationId xmlns:a16="http://schemas.microsoft.com/office/drawing/2014/main" id="{9B488E50-A00D-4EC8-BFA6-18C9B0B8FA72}"/>
              </a:ext>
            </a:extLst>
          </p:cNvPr>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7195" name="Rectangle 118">
            <a:extLst>
              <a:ext uri="{FF2B5EF4-FFF2-40B4-BE49-F238E27FC236}">
                <a16:creationId xmlns:a16="http://schemas.microsoft.com/office/drawing/2014/main" id="{1C5190FE-AE92-4A88-8B54-BBE6F713A702}"/>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7196" name="Rectangle 117">
            <a:extLst>
              <a:ext uri="{FF2B5EF4-FFF2-40B4-BE49-F238E27FC236}">
                <a16:creationId xmlns:a16="http://schemas.microsoft.com/office/drawing/2014/main" id="{E8917E5F-D243-41F5-8E20-00BC73BF0079}"/>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7197" name="Rectangle 116">
            <a:extLst>
              <a:ext uri="{FF2B5EF4-FFF2-40B4-BE49-F238E27FC236}">
                <a16:creationId xmlns:a16="http://schemas.microsoft.com/office/drawing/2014/main" id="{C1397184-7D44-4A88-90C1-5BBE1F974337}"/>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7198" name="Rectangle 115">
            <a:extLst>
              <a:ext uri="{FF2B5EF4-FFF2-40B4-BE49-F238E27FC236}">
                <a16:creationId xmlns:a16="http://schemas.microsoft.com/office/drawing/2014/main" id="{0F278908-3E6E-492B-995F-DB2289C5F9E0}"/>
              </a:ext>
            </a:extLst>
          </p:cNvPr>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7199" name="Rectangle 114">
            <a:extLst>
              <a:ext uri="{FF2B5EF4-FFF2-40B4-BE49-F238E27FC236}">
                <a16:creationId xmlns:a16="http://schemas.microsoft.com/office/drawing/2014/main" id="{14341CF8-6E4E-462C-AE8D-864448D30A27}"/>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7200" name="Rectangle 113">
            <a:extLst>
              <a:ext uri="{FF2B5EF4-FFF2-40B4-BE49-F238E27FC236}">
                <a16:creationId xmlns:a16="http://schemas.microsoft.com/office/drawing/2014/main" id="{9E8D7466-3513-438C-8387-BCD389A5DFF3}"/>
              </a:ext>
            </a:extLst>
          </p:cNvPr>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7201" name="Rectangle 112">
            <a:extLst>
              <a:ext uri="{FF2B5EF4-FFF2-40B4-BE49-F238E27FC236}">
                <a16:creationId xmlns:a16="http://schemas.microsoft.com/office/drawing/2014/main" id="{3B47179B-6CF4-4A70-97B4-5675E3C4B375}"/>
              </a:ext>
            </a:extLst>
          </p:cNvPr>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7202" name="Rectangle 111">
            <a:extLst>
              <a:ext uri="{FF2B5EF4-FFF2-40B4-BE49-F238E27FC236}">
                <a16:creationId xmlns:a16="http://schemas.microsoft.com/office/drawing/2014/main" id="{9A5F6715-8248-4FD2-8062-2B2F2427FF85}"/>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7203" name="Rectangle 110">
            <a:extLst>
              <a:ext uri="{FF2B5EF4-FFF2-40B4-BE49-F238E27FC236}">
                <a16:creationId xmlns:a16="http://schemas.microsoft.com/office/drawing/2014/main" id="{20F18830-B55C-4588-BB97-81C10135C2B7}"/>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7204" name="Rectangle 109">
            <a:extLst>
              <a:ext uri="{FF2B5EF4-FFF2-40B4-BE49-F238E27FC236}">
                <a16:creationId xmlns:a16="http://schemas.microsoft.com/office/drawing/2014/main" id="{3AE32232-BCD4-4999-B207-07448126F924}"/>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7205" name="Rectangle 108">
            <a:extLst>
              <a:ext uri="{FF2B5EF4-FFF2-40B4-BE49-F238E27FC236}">
                <a16:creationId xmlns:a16="http://schemas.microsoft.com/office/drawing/2014/main" id="{89B479C0-AD3A-4547-BDBC-74E699A027C5}"/>
              </a:ext>
            </a:extLst>
          </p:cNvPr>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7206" name="Rectangle 107">
            <a:extLst>
              <a:ext uri="{FF2B5EF4-FFF2-40B4-BE49-F238E27FC236}">
                <a16:creationId xmlns:a16="http://schemas.microsoft.com/office/drawing/2014/main" id="{F904F767-B435-43E4-908F-6BE0E99280C4}"/>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7207" name="Rectangle 106">
            <a:extLst>
              <a:ext uri="{FF2B5EF4-FFF2-40B4-BE49-F238E27FC236}">
                <a16:creationId xmlns:a16="http://schemas.microsoft.com/office/drawing/2014/main" id="{7379784D-F639-49FC-B4CB-9B71C60B6E4A}"/>
              </a:ext>
            </a:extLst>
          </p:cNvPr>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7208" name="Rectangle 105">
            <a:extLst>
              <a:ext uri="{FF2B5EF4-FFF2-40B4-BE49-F238E27FC236}">
                <a16:creationId xmlns:a16="http://schemas.microsoft.com/office/drawing/2014/main" id="{9754BFD0-88A6-4C1A-8FB3-92A4BAFC7BB6}"/>
              </a:ext>
            </a:extLst>
          </p:cNvPr>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7209" name="Rectangle 104">
            <a:extLst>
              <a:ext uri="{FF2B5EF4-FFF2-40B4-BE49-F238E27FC236}">
                <a16:creationId xmlns:a16="http://schemas.microsoft.com/office/drawing/2014/main" id="{FB7AF8CD-D540-40A6-9D4E-5419A794961B}"/>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7210" name="Rectangle 103">
            <a:extLst>
              <a:ext uri="{FF2B5EF4-FFF2-40B4-BE49-F238E27FC236}">
                <a16:creationId xmlns:a16="http://schemas.microsoft.com/office/drawing/2014/main" id="{29829414-D497-436F-8D89-E7B3B46232E7}"/>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7211" name="Rectangle 102">
            <a:extLst>
              <a:ext uri="{FF2B5EF4-FFF2-40B4-BE49-F238E27FC236}">
                <a16:creationId xmlns:a16="http://schemas.microsoft.com/office/drawing/2014/main" id="{F7FDDE6F-0235-43D1-AE2C-8E91C4450739}"/>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7212" name="Rectangle 101">
            <a:extLst>
              <a:ext uri="{FF2B5EF4-FFF2-40B4-BE49-F238E27FC236}">
                <a16:creationId xmlns:a16="http://schemas.microsoft.com/office/drawing/2014/main" id="{058E0DE8-8FC4-4D9E-8726-302177D18C8F}"/>
              </a:ext>
            </a:extLst>
          </p:cNvPr>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0B12D9A-B4DD-4A57-AFA2-A9DF3498D4C0}"/>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8195" name="Rectangle 3">
            <a:extLst>
              <a:ext uri="{FF2B5EF4-FFF2-40B4-BE49-F238E27FC236}">
                <a16:creationId xmlns:a16="http://schemas.microsoft.com/office/drawing/2014/main" id="{85BE1AB9-1F6E-4C31-8414-82FF151D9A6B}"/>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8196" name="Rectangle 4">
            <a:extLst>
              <a:ext uri="{FF2B5EF4-FFF2-40B4-BE49-F238E27FC236}">
                <a16:creationId xmlns:a16="http://schemas.microsoft.com/office/drawing/2014/main" id="{15656C56-A722-45CC-BC31-CE5C88857CED}"/>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8197" name="Rectangle 5">
            <a:extLst>
              <a:ext uri="{FF2B5EF4-FFF2-40B4-BE49-F238E27FC236}">
                <a16:creationId xmlns:a16="http://schemas.microsoft.com/office/drawing/2014/main" id="{54643D6A-B706-42C9-8C10-7F1A3A76139E}"/>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8198" name="Rectangle 6">
            <a:extLst>
              <a:ext uri="{FF2B5EF4-FFF2-40B4-BE49-F238E27FC236}">
                <a16:creationId xmlns:a16="http://schemas.microsoft.com/office/drawing/2014/main" id="{939FA008-F766-4FB4-8A9A-BC74BFE3AF06}"/>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8199" name="Rectangle 7">
            <a:extLst>
              <a:ext uri="{FF2B5EF4-FFF2-40B4-BE49-F238E27FC236}">
                <a16:creationId xmlns:a16="http://schemas.microsoft.com/office/drawing/2014/main" id="{9792F547-A66F-4153-B46D-68C501D81A41}"/>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8200" name="Rectangle 8">
            <a:extLst>
              <a:ext uri="{FF2B5EF4-FFF2-40B4-BE49-F238E27FC236}">
                <a16:creationId xmlns:a16="http://schemas.microsoft.com/office/drawing/2014/main" id="{8EE6A2B6-B27B-461A-BF13-FE6DD989D1A7}"/>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8201" name="Rectangle 9">
            <a:extLst>
              <a:ext uri="{FF2B5EF4-FFF2-40B4-BE49-F238E27FC236}">
                <a16:creationId xmlns:a16="http://schemas.microsoft.com/office/drawing/2014/main" id="{5C1EBD6A-F711-434C-A3B4-7032EB2AB4D8}"/>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June 2025</a:t>
            </a:r>
          </a:p>
        </p:txBody>
      </p:sp>
      <p:sp>
        <p:nvSpPr>
          <p:cNvPr id="8202" name="Rectangle 115">
            <a:extLst>
              <a:ext uri="{FF2B5EF4-FFF2-40B4-BE49-F238E27FC236}">
                <a16:creationId xmlns:a16="http://schemas.microsoft.com/office/drawing/2014/main" id="{A544E529-FD91-462C-963F-E463EC0CEA25}"/>
              </a:ext>
            </a:extLst>
          </p:cNvPr>
          <p:cNvSpPr>
            <a:spLocks noChangeArrowheads="1"/>
          </p:cNvSpPr>
          <p:nvPr/>
        </p:nvSpPr>
        <p:spPr bwMode="auto">
          <a:xfrm>
            <a:off x="3973513" y="1406525"/>
            <a:ext cx="1258887"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8203" name="Rectangle 114">
            <a:extLst>
              <a:ext uri="{FF2B5EF4-FFF2-40B4-BE49-F238E27FC236}">
                <a16:creationId xmlns:a16="http://schemas.microsoft.com/office/drawing/2014/main" id="{9B8E888D-1909-4C26-ADF5-FEBAAD7588E6}"/>
              </a:ext>
            </a:extLst>
          </p:cNvPr>
          <p:cNvSpPr>
            <a:spLocks noChangeArrowheads="1"/>
          </p:cNvSpPr>
          <p:nvPr/>
        </p:nvSpPr>
        <p:spPr bwMode="auto">
          <a:xfrm>
            <a:off x="2714625" y="55467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8204" name="Rectangle 113">
            <a:extLst>
              <a:ext uri="{FF2B5EF4-FFF2-40B4-BE49-F238E27FC236}">
                <a16:creationId xmlns:a16="http://schemas.microsoft.com/office/drawing/2014/main" id="{56C22632-0335-4DD2-AD73-D5F4EA9FB41B}"/>
              </a:ext>
            </a:extLst>
          </p:cNvPr>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27</a:t>
            </a:r>
            <a:endParaRPr lang="en-US" altLang="en-US" sz="1600" b="0"/>
          </a:p>
        </p:txBody>
      </p:sp>
      <p:sp>
        <p:nvSpPr>
          <p:cNvPr id="8205" name="Rectangle 112">
            <a:extLst>
              <a:ext uri="{FF2B5EF4-FFF2-40B4-BE49-F238E27FC236}">
                <a16:creationId xmlns:a16="http://schemas.microsoft.com/office/drawing/2014/main" id="{90159555-1987-4562-94F0-C28A023AB351}"/>
              </a:ext>
            </a:extLst>
          </p:cNvPr>
          <p:cNvSpPr>
            <a:spLocks noChangeArrowheads="1"/>
          </p:cNvSpPr>
          <p:nvPr/>
        </p:nvSpPr>
        <p:spPr bwMode="auto">
          <a:xfrm>
            <a:off x="196850" y="55467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8206" name="Rectangle 111">
            <a:extLst>
              <a:ext uri="{FF2B5EF4-FFF2-40B4-BE49-F238E27FC236}">
                <a16:creationId xmlns:a16="http://schemas.microsoft.com/office/drawing/2014/main" id="{0E618B40-91CE-4439-9175-C4253675153E}"/>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8207" name="Rectangle 110">
            <a:extLst>
              <a:ext uri="{FF2B5EF4-FFF2-40B4-BE49-F238E27FC236}">
                <a16:creationId xmlns:a16="http://schemas.microsoft.com/office/drawing/2014/main" id="{498AE4AE-7744-4BEB-81CD-BEA5DD52F2C2}"/>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8208" name="Rectangle 109">
            <a:extLst>
              <a:ext uri="{FF2B5EF4-FFF2-40B4-BE49-F238E27FC236}">
                <a16:creationId xmlns:a16="http://schemas.microsoft.com/office/drawing/2014/main" id="{BF78D053-E890-4790-8B7B-1899C60D6472}"/>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8209" name="Rectangle 108">
            <a:extLst>
              <a:ext uri="{FF2B5EF4-FFF2-40B4-BE49-F238E27FC236}">
                <a16:creationId xmlns:a16="http://schemas.microsoft.com/office/drawing/2014/main" id="{2A76341F-602E-4B95-A5E8-7EBE81EB674B}"/>
              </a:ext>
            </a:extLst>
          </p:cNvPr>
          <p:cNvSpPr>
            <a:spLocks noChangeArrowheads="1"/>
          </p:cNvSpPr>
          <p:nvPr/>
        </p:nvSpPr>
        <p:spPr bwMode="auto">
          <a:xfrm>
            <a:off x="3973513" y="47196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8210" name="Rectangle 107">
            <a:extLst>
              <a:ext uri="{FF2B5EF4-FFF2-40B4-BE49-F238E27FC236}">
                <a16:creationId xmlns:a16="http://schemas.microsoft.com/office/drawing/2014/main" id="{663FEDFD-C11F-420B-82B9-53104515C3CB}"/>
              </a:ext>
            </a:extLst>
          </p:cNvPr>
          <p:cNvSpPr>
            <a:spLocks noChangeArrowheads="1"/>
          </p:cNvSpPr>
          <p:nvPr/>
        </p:nvSpPr>
        <p:spPr bwMode="auto">
          <a:xfrm>
            <a:off x="2714625"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8211" name="Rectangle 106">
            <a:extLst>
              <a:ext uri="{FF2B5EF4-FFF2-40B4-BE49-F238E27FC236}">
                <a16:creationId xmlns:a16="http://schemas.microsoft.com/office/drawing/2014/main" id="{631DA4E2-1AEB-43FF-A61E-5AA1BC098E3A}"/>
              </a:ext>
            </a:extLst>
          </p:cNvPr>
          <p:cNvSpPr>
            <a:spLocks noChangeArrowheads="1"/>
          </p:cNvSpPr>
          <p:nvPr/>
        </p:nvSpPr>
        <p:spPr bwMode="auto">
          <a:xfrm>
            <a:off x="1455738" y="47196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8212" name="Rectangle 105">
            <a:extLst>
              <a:ext uri="{FF2B5EF4-FFF2-40B4-BE49-F238E27FC236}">
                <a16:creationId xmlns:a16="http://schemas.microsoft.com/office/drawing/2014/main" id="{61B46869-8272-4AF3-805E-F83E08508F9E}"/>
              </a:ext>
            </a:extLst>
          </p:cNvPr>
          <p:cNvSpPr>
            <a:spLocks noChangeArrowheads="1"/>
          </p:cNvSpPr>
          <p:nvPr/>
        </p:nvSpPr>
        <p:spPr bwMode="auto">
          <a:xfrm>
            <a:off x="196850" y="47196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8213" name="Rectangle 104">
            <a:extLst>
              <a:ext uri="{FF2B5EF4-FFF2-40B4-BE49-F238E27FC236}">
                <a16:creationId xmlns:a16="http://schemas.microsoft.com/office/drawing/2014/main" id="{E12EE58F-E9AA-4AB0-B3CE-8E11E6A6BE5F}"/>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8214" name="Rectangle 103">
            <a:extLst>
              <a:ext uri="{FF2B5EF4-FFF2-40B4-BE49-F238E27FC236}">
                <a16:creationId xmlns:a16="http://schemas.microsoft.com/office/drawing/2014/main" id="{FF9ED370-EA54-4A01-8F25-DC33FE929A10}"/>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8215" name="Rectangle 102">
            <a:extLst>
              <a:ext uri="{FF2B5EF4-FFF2-40B4-BE49-F238E27FC236}">
                <a16:creationId xmlns:a16="http://schemas.microsoft.com/office/drawing/2014/main" id="{C44BBEC6-888B-4CEE-A9FD-E03BC568468D}"/>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8216" name="Rectangle 101">
            <a:extLst>
              <a:ext uri="{FF2B5EF4-FFF2-40B4-BE49-F238E27FC236}">
                <a16:creationId xmlns:a16="http://schemas.microsoft.com/office/drawing/2014/main" id="{69CE059E-7C01-4B7F-8715-45E822D9A4A5}"/>
              </a:ext>
            </a:extLst>
          </p:cNvPr>
          <p:cNvSpPr>
            <a:spLocks noChangeArrowheads="1"/>
          </p:cNvSpPr>
          <p:nvPr/>
        </p:nvSpPr>
        <p:spPr bwMode="auto">
          <a:xfrm>
            <a:off x="3973513" y="3892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8217" name="Rectangle 100">
            <a:extLst>
              <a:ext uri="{FF2B5EF4-FFF2-40B4-BE49-F238E27FC236}">
                <a16:creationId xmlns:a16="http://schemas.microsoft.com/office/drawing/2014/main" id="{4FD07AE5-3A99-4642-B510-C35D39307108}"/>
              </a:ext>
            </a:extLst>
          </p:cNvPr>
          <p:cNvSpPr>
            <a:spLocks noChangeArrowheads="1"/>
          </p:cNvSpPr>
          <p:nvPr/>
        </p:nvSpPr>
        <p:spPr bwMode="auto">
          <a:xfrm>
            <a:off x="2714625"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8218" name="Rectangle 99">
            <a:extLst>
              <a:ext uri="{FF2B5EF4-FFF2-40B4-BE49-F238E27FC236}">
                <a16:creationId xmlns:a16="http://schemas.microsoft.com/office/drawing/2014/main" id="{FF66E200-011C-4456-BAC7-4A88B5BD31CC}"/>
              </a:ext>
            </a:extLst>
          </p:cNvPr>
          <p:cNvSpPr>
            <a:spLocks noChangeArrowheads="1"/>
          </p:cNvSpPr>
          <p:nvPr/>
        </p:nvSpPr>
        <p:spPr bwMode="auto">
          <a:xfrm>
            <a:off x="1455738" y="38925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8219" name="Rectangle 98">
            <a:extLst>
              <a:ext uri="{FF2B5EF4-FFF2-40B4-BE49-F238E27FC236}">
                <a16:creationId xmlns:a16="http://schemas.microsoft.com/office/drawing/2014/main" id="{BE9F2763-43AB-4C8A-B4BA-08230EA6F9B0}"/>
              </a:ext>
            </a:extLst>
          </p:cNvPr>
          <p:cNvSpPr>
            <a:spLocks noChangeArrowheads="1"/>
          </p:cNvSpPr>
          <p:nvPr/>
        </p:nvSpPr>
        <p:spPr bwMode="auto">
          <a:xfrm>
            <a:off x="196850" y="38925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8220" name="Rectangle 97">
            <a:extLst>
              <a:ext uri="{FF2B5EF4-FFF2-40B4-BE49-F238E27FC236}">
                <a16:creationId xmlns:a16="http://schemas.microsoft.com/office/drawing/2014/main" id="{9434E3C5-1793-4D84-89C4-68BBC3CF79E3}"/>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8221" name="Rectangle 96">
            <a:extLst>
              <a:ext uri="{FF2B5EF4-FFF2-40B4-BE49-F238E27FC236}">
                <a16:creationId xmlns:a16="http://schemas.microsoft.com/office/drawing/2014/main" id="{56540702-C578-4A20-AA00-CBA752C2ADDE}"/>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8222" name="Rectangle 95">
            <a:extLst>
              <a:ext uri="{FF2B5EF4-FFF2-40B4-BE49-F238E27FC236}">
                <a16:creationId xmlns:a16="http://schemas.microsoft.com/office/drawing/2014/main" id="{D392DAF2-6584-4C02-A4BE-D5D21E47E705}"/>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8223" name="Rectangle 94">
            <a:extLst>
              <a:ext uri="{FF2B5EF4-FFF2-40B4-BE49-F238E27FC236}">
                <a16:creationId xmlns:a16="http://schemas.microsoft.com/office/drawing/2014/main" id="{2E5B8B49-90EA-4697-BFB9-4A50C136C38E}"/>
              </a:ext>
            </a:extLst>
          </p:cNvPr>
          <p:cNvSpPr>
            <a:spLocks noChangeArrowheads="1"/>
          </p:cNvSpPr>
          <p:nvPr/>
        </p:nvSpPr>
        <p:spPr bwMode="auto">
          <a:xfrm>
            <a:off x="3973513" y="3065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8224" name="Rectangle 93">
            <a:extLst>
              <a:ext uri="{FF2B5EF4-FFF2-40B4-BE49-F238E27FC236}">
                <a16:creationId xmlns:a16="http://schemas.microsoft.com/office/drawing/2014/main" id="{6A0A151E-8274-4B77-9A97-EB1E5881DF47}"/>
              </a:ext>
            </a:extLst>
          </p:cNvPr>
          <p:cNvSpPr>
            <a:spLocks noChangeArrowheads="1"/>
          </p:cNvSpPr>
          <p:nvPr/>
        </p:nvSpPr>
        <p:spPr bwMode="auto">
          <a:xfrm>
            <a:off x="2714625"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8225" name="Rectangle 92">
            <a:extLst>
              <a:ext uri="{FF2B5EF4-FFF2-40B4-BE49-F238E27FC236}">
                <a16:creationId xmlns:a16="http://schemas.microsoft.com/office/drawing/2014/main" id="{EF253859-4277-4037-9F07-4C86AE972B74}"/>
              </a:ext>
            </a:extLst>
          </p:cNvPr>
          <p:cNvSpPr>
            <a:spLocks noChangeArrowheads="1"/>
          </p:cNvSpPr>
          <p:nvPr/>
        </p:nvSpPr>
        <p:spPr bwMode="auto">
          <a:xfrm>
            <a:off x="1455738" y="30654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8226" name="Rectangle 91">
            <a:extLst>
              <a:ext uri="{FF2B5EF4-FFF2-40B4-BE49-F238E27FC236}">
                <a16:creationId xmlns:a16="http://schemas.microsoft.com/office/drawing/2014/main" id="{DA7F39CF-B931-469D-ACF1-21DECE0DF34D}"/>
              </a:ext>
            </a:extLst>
          </p:cNvPr>
          <p:cNvSpPr>
            <a:spLocks noChangeArrowheads="1"/>
          </p:cNvSpPr>
          <p:nvPr/>
        </p:nvSpPr>
        <p:spPr bwMode="auto">
          <a:xfrm>
            <a:off x="196850" y="30654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8227" name="Rectangle 90">
            <a:extLst>
              <a:ext uri="{FF2B5EF4-FFF2-40B4-BE49-F238E27FC236}">
                <a16:creationId xmlns:a16="http://schemas.microsoft.com/office/drawing/2014/main" id="{38841EDB-5E21-4EF5-9DE3-C49361321630}"/>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8228" name="Rectangle 89">
            <a:extLst>
              <a:ext uri="{FF2B5EF4-FFF2-40B4-BE49-F238E27FC236}">
                <a16:creationId xmlns:a16="http://schemas.microsoft.com/office/drawing/2014/main" id="{96E4FF5C-E497-47B2-A208-071D19083196}"/>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8229" name="Rectangle 88">
            <a:extLst>
              <a:ext uri="{FF2B5EF4-FFF2-40B4-BE49-F238E27FC236}">
                <a16:creationId xmlns:a16="http://schemas.microsoft.com/office/drawing/2014/main" id="{8E06EA91-4446-4922-92FB-1E7E4132ABBF}"/>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8230" name="Rectangle 87">
            <a:extLst>
              <a:ext uri="{FF2B5EF4-FFF2-40B4-BE49-F238E27FC236}">
                <a16:creationId xmlns:a16="http://schemas.microsoft.com/office/drawing/2014/main" id="{96058FDD-6213-41B6-BAA8-B087BF0DC041}"/>
              </a:ext>
            </a:extLst>
          </p:cNvPr>
          <p:cNvSpPr>
            <a:spLocks noChangeArrowheads="1"/>
          </p:cNvSpPr>
          <p:nvPr/>
        </p:nvSpPr>
        <p:spPr bwMode="auto">
          <a:xfrm>
            <a:off x="3973513" y="2238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8231" name="Rectangle 86">
            <a:extLst>
              <a:ext uri="{FF2B5EF4-FFF2-40B4-BE49-F238E27FC236}">
                <a16:creationId xmlns:a16="http://schemas.microsoft.com/office/drawing/2014/main" id="{461AFB2E-7C28-4B6C-891F-27941D8224BE}"/>
              </a:ext>
            </a:extLst>
          </p:cNvPr>
          <p:cNvSpPr>
            <a:spLocks noChangeArrowheads="1"/>
          </p:cNvSpPr>
          <p:nvPr/>
        </p:nvSpPr>
        <p:spPr bwMode="auto">
          <a:xfrm>
            <a:off x="2714625"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8232" name="Rectangle 85">
            <a:extLst>
              <a:ext uri="{FF2B5EF4-FFF2-40B4-BE49-F238E27FC236}">
                <a16:creationId xmlns:a16="http://schemas.microsoft.com/office/drawing/2014/main" id="{0B1A869C-D066-4B47-82EA-0C64A62FFE9C}"/>
              </a:ext>
            </a:extLst>
          </p:cNvPr>
          <p:cNvSpPr>
            <a:spLocks noChangeArrowheads="1"/>
          </p:cNvSpPr>
          <p:nvPr/>
        </p:nvSpPr>
        <p:spPr bwMode="auto">
          <a:xfrm>
            <a:off x="1455738" y="22383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8233" name="Rectangle 84">
            <a:extLst>
              <a:ext uri="{FF2B5EF4-FFF2-40B4-BE49-F238E27FC236}">
                <a16:creationId xmlns:a16="http://schemas.microsoft.com/office/drawing/2014/main" id="{B56E536D-57A8-46FB-83E8-06AE933A0906}"/>
              </a:ext>
            </a:extLst>
          </p:cNvPr>
          <p:cNvSpPr>
            <a:spLocks noChangeArrowheads="1"/>
          </p:cNvSpPr>
          <p:nvPr/>
        </p:nvSpPr>
        <p:spPr bwMode="auto">
          <a:xfrm>
            <a:off x="196850" y="22383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8234" name="Rectangle 83">
            <a:extLst>
              <a:ext uri="{FF2B5EF4-FFF2-40B4-BE49-F238E27FC236}">
                <a16:creationId xmlns:a16="http://schemas.microsoft.com/office/drawing/2014/main" id="{284A3011-BFAB-4E7A-A1C6-B203FCA25F6A}"/>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8235" name="Rectangle 82">
            <a:extLst>
              <a:ext uri="{FF2B5EF4-FFF2-40B4-BE49-F238E27FC236}">
                <a16:creationId xmlns:a16="http://schemas.microsoft.com/office/drawing/2014/main" id="{72C55B2A-4D63-4071-9AFD-3D2B116E7FF1}"/>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8236" name="Rectangle 81">
            <a:extLst>
              <a:ext uri="{FF2B5EF4-FFF2-40B4-BE49-F238E27FC236}">
                <a16:creationId xmlns:a16="http://schemas.microsoft.com/office/drawing/2014/main" id="{57C864FA-C5A5-4150-A5ED-701D7B8AC7BD}"/>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8237" name="Rectangle 113">
            <a:extLst>
              <a:ext uri="{FF2B5EF4-FFF2-40B4-BE49-F238E27FC236}">
                <a16:creationId xmlns:a16="http://schemas.microsoft.com/office/drawing/2014/main" id="{E6FC3840-3B25-4992-895D-DB1C86D39E40}"/>
              </a:ext>
            </a:extLst>
          </p:cNvPr>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26</a:t>
            </a:r>
            <a:endParaRPr lang="en-US" altLang="en-US" sz="1600" b="0"/>
          </a:p>
        </p:txBody>
      </p:sp>
      <p:sp>
        <p:nvSpPr>
          <p:cNvPr id="8238" name="Rectangle 113">
            <a:extLst>
              <a:ext uri="{FF2B5EF4-FFF2-40B4-BE49-F238E27FC236}">
                <a16:creationId xmlns:a16="http://schemas.microsoft.com/office/drawing/2014/main" id="{6462AD3F-E9F7-4945-B27E-7A47EBE63464}"/>
              </a:ext>
            </a:extLst>
          </p:cNvPr>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8239" name="Rectangle 113">
            <a:extLst>
              <a:ext uri="{FF2B5EF4-FFF2-40B4-BE49-F238E27FC236}">
                <a16:creationId xmlns:a16="http://schemas.microsoft.com/office/drawing/2014/main" id="{265F5AD7-031E-405B-8945-16A8A00A0A8A}"/>
              </a:ext>
            </a:extLst>
          </p:cNvPr>
          <p:cNvSpPr>
            <a:spLocks noChangeArrowheads="1"/>
          </p:cNvSpPr>
          <p:nvPr/>
        </p:nvSpPr>
        <p:spPr bwMode="auto">
          <a:xfrm>
            <a:off x="6491288" y="55467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5</a:t>
            </a:r>
            <a:endParaRPr lang="en-US" altLang="en-US" sz="1600" b="0"/>
          </a:p>
        </p:txBody>
      </p:sp>
      <p:sp>
        <p:nvSpPr>
          <p:cNvPr id="8240" name="Rectangle 114">
            <a:extLst>
              <a:ext uri="{FF2B5EF4-FFF2-40B4-BE49-F238E27FC236}">
                <a16:creationId xmlns:a16="http://schemas.microsoft.com/office/drawing/2014/main" id="{283F07EE-4FB2-489A-AA96-BDFB798FC80A}"/>
              </a:ext>
            </a:extLst>
          </p:cNvPr>
          <p:cNvSpPr>
            <a:spLocks noChangeArrowheads="1"/>
          </p:cNvSpPr>
          <p:nvPr/>
        </p:nvSpPr>
        <p:spPr bwMode="auto">
          <a:xfrm>
            <a:off x="5232400" y="5549900"/>
            <a:ext cx="1258888" cy="82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4</a:t>
            </a:r>
            <a:endParaRPr lang="en-US" altLang="en-US" sz="1600" b="0"/>
          </a:p>
        </p:txBody>
      </p:sp>
      <p:sp>
        <p:nvSpPr>
          <p:cNvPr id="8241" name="Rectangle 113">
            <a:extLst>
              <a:ext uri="{FF2B5EF4-FFF2-40B4-BE49-F238E27FC236}">
                <a16:creationId xmlns:a16="http://schemas.microsoft.com/office/drawing/2014/main" id="{EB3D49CD-1ECF-4114-A21F-FD8F137391CA}"/>
              </a:ext>
            </a:extLst>
          </p:cNvPr>
          <p:cNvSpPr>
            <a:spLocks noChangeArrowheads="1"/>
          </p:cNvSpPr>
          <p:nvPr/>
        </p:nvSpPr>
        <p:spPr bwMode="auto">
          <a:xfrm>
            <a:off x="3973513" y="55467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8242" name="Rectangle 113">
            <a:extLst>
              <a:ext uri="{FF2B5EF4-FFF2-40B4-BE49-F238E27FC236}">
                <a16:creationId xmlns:a16="http://schemas.microsoft.com/office/drawing/2014/main" id="{4B6BD8CF-371F-4EDA-A86A-FD9CA8AB2454}"/>
              </a:ext>
            </a:extLst>
          </p:cNvPr>
          <p:cNvSpPr>
            <a:spLocks noChangeArrowheads="1"/>
          </p:cNvSpPr>
          <p:nvPr/>
        </p:nvSpPr>
        <p:spPr bwMode="auto">
          <a:xfrm>
            <a:off x="77454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6</a:t>
            </a:r>
            <a:endParaRPr lang="en-US" altLang="en-US" sz="1600" b="0"/>
          </a:p>
        </p:txBody>
      </p:sp>
      <p:sp>
        <p:nvSpPr>
          <p:cNvPr id="8243" name="Rectangle 113">
            <a:extLst>
              <a:ext uri="{FF2B5EF4-FFF2-40B4-BE49-F238E27FC236}">
                <a16:creationId xmlns:a16="http://schemas.microsoft.com/office/drawing/2014/main" id="{88127144-D7BD-4817-9DC4-59162B4ACA94}"/>
              </a:ext>
            </a:extLst>
          </p:cNvPr>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EC3DFFA-B7C0-47F1-91B1-F62EF9571BC6}"/>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9219" name="Rectangle 3">
            <a:extLst>
              <a:ext uri="{FF2B5EF4-FFF2-40B4-BE49-F238E27FC236}">
                <a16:creationId xmlns:a16="http://schemas.microsoft.com/office/drawing/2014/main" id="{1A00E6EF-3F79-45C7-B494-9B4A26570F27}"/>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9220" name="Rectangle 4">
            <a:extLst>
              <a:ext uri="{FF2B5EF4-FFF2-40B4-BE49-F238E27FC236}">
                <a16:creationId xmlns:a16="http://schemas.microsoft.com/office/drawing/2014/main" id="{A40C82EC-D160-4A57-A511-4F63CDFA96A0}"/>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9221" name="Rectangle 5">
            <a:extLst>
              <a:ext uri="{FF2B5EF4-FFF2-40B4-BE49-F238E27FC236}">
                <a16:creationId xmlns:a16="http://schemas.microsoft.com/office/drawing/2014/main" id="{711BE106-F383-4BDE-958A-59B88D1AD846}"/>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9222" name="Rectangle 6">
            <a:extLst>
              <a:ext uri="{FF2B5EF4-FFF2-40B4-BE49-F238E27FC236}">
                <a16:creationId xmlns:a16="http://schemas.microsoft.com/office/drawing/2014/main" id="{21CAB49C-D1D4-4E81-8526-4D4CAD32B72C}"/>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223" name="Rectangle 7">
            <a:extLst>
              <a:ext uri="{FF2B5EF4-FFF2-40B4-BE49-F238E27FC236}">
                <a16:creationId xmlns:a16="http://schemas.microsoft.com/office/drawing/2014/main" id="{A8345C87-B0D6-4B8C-9441-9CA42FA05854}"/>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9224" name="Rectangle 8">
            <a:extLst>
              <a:ext uri="{FF2B5EF4-FFF2-40B4-BE49-F238E27FC236}">
                <a16:creationId xmlns:a16="http://schemas.microsoft.com/office/drawing/2014/main" id="{289CA3CF-8300-46D5-89E1-69E22CD5EFFD}"/>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9225" name="Rectangle 9">
            <a:extLst>
              <a:ext uri="{FF2B5EF4-FFF2-40B4-BE49-F238E27FC236}">
                <a16:creationId xmlns:a16="http://schemas.microsoft.com/office/drawing/2014/main" id="{0C1A14B8-6321-4236-B716-A3DE7DD9465E}"/>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July 2025</a:t>
            </a:r>
          </a:p>
        </p:txBody>
      </p:sp>
      <p:sp>
        <p:nvSpPr>
          <p:cNvPr id="9226" name="Rectangle 115">
            <a:extLst>
              <a:ext uri="{FF2B5EF4-FFF2-40B4-BE49-F238E27FC236}">
                <a16:creationId xmlns:a16="http://schemas.microsoft.com/office/drawing/2014/main" id="{ABA86CD1-A131-47CF-B263-00397D8B6EDC}"/>
              </a:ext>
            </a:extLst>
          </p:cNvPr>
          <p:cNvSpPr>
            <a:spLocks noChangeArrowheads="1"/>
          </p:cNvSpPr>
          <p:nvPr/>
        </p:nvSpPr>
        <p:spPr bwMode="auto">
          <a:xfrm>
            <a:off x="3973513"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9227" name="Rectangle 114">
            <a:extLst>
              <a:ext uri="{FF2B5EF4-FFF2-40B4-BE49-F238E27FC236}">
                <a16:creationId xmlns:a16="http://schemas.microsoft.com/office/drawing/2014/main" id="{748C4F3B-B54C-4460-A503-CA20EA24806C}"/>
              </a:ext>
            </a:extLst>
          </p:cNvPr>
          <p:cNvSpPr>
            <a:spLocks noChangeArrowheads="1"/>
          </p:cNvSpPr>
          <p:nvPr/>
        </p:nvSpPr>
        <p:spPr bwMode="auto">
          <a:xfrm>
            <a:off x="271462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9228" name="Rectangle 113">
            <a:extLst>
              <a:ext uri="{FF2B5EF4-FFF2-40B4-BE49-F238E27FC236}">
                <a16:creationId xmlns:a16="http://schemas.microsoft.com/office/drawing/2014/main" id="{A59CCBB8-92E9-4293-BE71-E01937F29EBE}"/>
              </a:ext>
            </a:extLst>
          </p:cNvPr>
          <p:cNvSpPr>
            <a:spLocks noChangeArrowheads="1"/>
          </p:cNvSpPr>
          <p:nvPr/>
        </p:nvSpPr>
        <p:spPr bwMode="auto">
          <a:xfrm>
            <a:off x="145573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9229" name="Rectangle 112">
            <a:extLst>
              <a:ext uri="{FF2B5EF4-FFF2-40B4-BE49-F238E27FC236}">
                <a16:creationId xmlns:a16="http://schemas.microsoft.com/office/drawing/2014/main" id="{A61D2D4F-3374-4B6A-95ED-1616D9132D7E}"/>
              </a:ext>
            </a:extLst>
          </p:cNvPr>
          <p:cNvSpPr>
            <a:spLocks noChangeArrowheads="1"/>
          </p:cNvSpPr>
          <p:nvPr/>
        </p:nvSpPr>
        <p:spPr bwMode="auto">
          <a:xfrm>
            <a:off x="196850" y="47132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9230" name="Rectangle 111">
            <a:extLst>
              <a:ext uri="{FF2B5EF4-FFF2-40B4-BE49-F238E27FC236}">
                <a16:creationId xmlns:a16="http://schemas.microsoft.com/office/drawing/2014/main" id="{15728E69-A476-46BF-8C00-5B33FA41A9BA}"/>
              </a:ext>
            </a:extLst>
          </p:cNvPr>
          <p:cNvSpPr>
            <a:spLocks noChangeArrowheads="1"/>
          </p:cNvSpPr>
          <p:nvPr/>
        </p:nvSpPr>
        <p:spPr bwMode="auto">
          <a:xfrm>
            <a:off x="775017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9231" name="Rectangle 110">
            <a:extLst>
              <a:ext uri="{FF2B5EF4-FFF2-40B4-BE49-F238E27FC236}">
                <a16:creationId xmlns:a16="http://schemas.microsoft.com/office/drawing/2014/main" id="{036CE9FC-BC43-4EC1-B7A7-5A094AA63144}"/>
              </a:ext>
            </a:extLst>
          </p:cNvPr>
          <p:cNvSpPr>
            <a:spLocks noChangeArrowheads="1"/>
          </p:cNvSpPr>
          <p:nvPr/>
        </p:nvSpPr>
        <p:spPr bwMode="auto">
          <a:xfrm>
            <a:off x="649128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9232" name="Rectangle 109">
            <a:extLst>
              <a:ext uri="{FF2B5EF4-FFF2-40B4-BE49-F238E27FC236}">
                <a16:creationId xmlns:a16="http://schemas.microsoft.com/office/drawing/2014/main" id="{6078E797-6550-445C-A495-16428EC8EB6A}"/>
              </a:ext>
            </a:extLst>
          </p:cNvPr>
          <p:cNvSpPr>
            <a:spLocks noChangeArrowheads="1"/>
          </p:cNvSpPr>
          <p:nvPr/>
        </p:nvSpPr>
        <p:spPr bwMode="auto">
          <a:xfrm>
            <a:off x="523240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9233" name="Rectangle 108">
            <a:extLst>
              <a:ext uri="{FF2B5EF4-FFF2-40B4-BE49-F238E27FC236}">
                <a16:creationId xmlns:a16="http://schemas.microsoft.com/office/drawing/2014/main" id="{AB934A18-19DE-45E8-9807-771C2C011737}"/>
              </a:ext>
            </a:extLst>
          </p:cNvPr>
          <p:cNvSpPr>
            <a:spLocks noChangeArrowheads="1"/>
          </p:cNvSpPr>
          <p:nvPr/>
        </p:nvSpPr>
        <p:spPr bwMode="auto">
          <a:xfrm>
            <a:off x="3973513"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9234" name="Rectangle 107">
            <a:extLst>
              <a:ext uri="{FF2B5EF4-FFF2-40B4-BE49-F238E27FC236}">
                <a16:creationId xmlns:a16="http://schemas.microsoft.com/office/drawing/2014/main" id="{BD72D76E-2BA7-45A2-90CA-4E28DB5FC735}"/>
              </a:ext>
            </a:extLst>
          </p:cNvPr>
          <p:cNvSpPr>
            <a:spLocks noChangeArrowheads="1"/>
          </p:cNvSpPr>
          <p:nvPr/>
        </p:nvSpPr>
        <p:spPr bwMode="auto">
          <a:xfrm>
            <a:off x="271462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9235" name="Rectangle 106">
            <a:extLst>
              <a:ext uri="{FF2B5EF4-FFF2-40B4-BE49-F238E27FC236}">
                <a16:creationId xmlns:a16="http://schemas.microsoft.com/office/drawing/2014/main" id="{81A81BD0-8EE5-4FEC-A379-067F433573D1}"/>
              </a:ext>
            </a:extLst>
          </p:cNvPr>
          <p:cNvSpPr>
            <a:spLocks noChangeArrowheads="1"/>
          </p:cNvSpPr>
          <p:nvPr/>
        </p:nvSpPr>
        <p:spPr bwMode="auto">
          <a:xfrm>
            <a:off x="145573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9236" name="Rectangle 105">
            <a:extLst>
              <a:ext uri="{FF2B5EF4-FFF2-40B4-BE49-F238E27FC236}">
                <a16:creationId xmlns:a16="http://schemas.microsoft.com/office/drawing/2014/main" id="{D864917A-0750-4DC5-916E-1829AB5F1F82}"/>
              </a:ext>
            </a:extLst>
          </p:cNvPr>
          <p:cNvSpPr>
            <a:spLocks noChangeArrowheads="1"/>
          </p:cNvSpPr>
          <p:nvPr/>
        </p:nvSpPr>
        <p:spPr bwMode="auto">
          <a:xfrm>
            <a:off x="196850" y="38862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9237" name="Rectangle 104">
            <a:extLst>
              <a:ext uri="{FF2B5EF4-FFF2-40B4-BE49-F238E27FC236}">
                <a16:creationId xmlns:a16="http://schemas.microsoft.com/office/drawing/2014/main" id="{35462901-F669-479A-83E4-9087AEF2B888}"/>
              </a:ext>
            </a:extLst>
          </p:cNvPr>
          <p:cNvSpPr>
            <a:spLocks noChangeArrowheads="1"/>
          </p:cNvSpPr>
          <p:nvPr/>
        </p:nvSpPr>
        <p:spPr bwMode="auto">
          <a:xfrm>
            <a:off x="7750175"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9238" name="Rectangle 103">
            <a:extLst>
              <a:ext uri="{FF2B5EF4-FFF2-40B4-BE49-F238E27FC236}">
                <a16:creationId xmlns:a16="http://schemas.microsoft.com/office/drawing/2014/main" id="{AB53ABED-7157-4776-BE19-629CF67C1C1E}"/>
              </a:ext>
            </a:extLst>
          </p:cNvPr>
          <p:cNvSpPr>
            <a:spLocks noChangeArrowheads="1"/>
          </p:cNvSpPr>
          <p:nvPr/>
        </p:nvSpPr>
        <p:spPr bwMode="auto">
          <a:xfrm>
            <a:off x="6491288"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9239" name="Rectangle 102">
            <a:extLst>
              <a:ext uri="{FF2B5EF4-FFF2-40B4-BE49-F238E27FC236}">
                <a16:creationId xmlns:a16="http://schemas.microsoft.com/office/drawing/2014/main" id="{65ED134A-7592-4008-B296-817501E4B5D8}"/>
              </a:ext>
            </a:extLst>
          </p:cNvPr>
          <p:cNvSpPr>
            <a:spLocks noChangeArrowheads="1"/>
          </p:cNvSpPr>
          <p:nvPr/>
        </p:nvSpPr>
        <p:spPr bwMode="auto">
          <a:xfrm>
            <a:off x="5232400"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9240" name="Rectangle 101">
            <a:extLst>
              <a:ext uri="{FF2B5EF4-FFF2-40B4-BE49-F238E27FC236}">
                <a16:creationId xmlns:a16="http://schemas.microsoft.com/office/drawing/2014/main" id="{AD712B1B-EF19-4D4F-B483-8D73389CBDDB}"/>
              </a:ext>
            </a:extLst>
          </p:cNvPr>
          <p:cNvSpPr>
            <a:spLocks noChangeArrowheads="1"/>
          </p:cNvSpPr>
          <p:nvPr/>
        </p:nvSpPr>
        <p:spPr bwMode="auto">
          <a:xfrm>
            <a:off x="3973513"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9241" name="Rectangle 100">
            <a:extLst>
              <a:ext uri="{FF2B5EF4-FFF2-40B4-BE49-F238E27FC236}">
                <a16:creationId xmlns:a16="http://schemas.microsoft.com/office/drawing/2014/main" id="{B910963D-BAB0-4929-B056-287018BBA6F5}"/>
              </a:ext>
            </a:extLst>
          </p:cNvPr>
          <p:cNvSpPr>
            <a:spLocks noChangeArrowheads="1"/>
          </p:cNvSpPr>
          <p:nvPr/>
        </p:nvSpPr>
        <p:spPr bwMode="auto">
          <a:xfrm>
            <a:off x="2714625" y="3060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9242" name="Rectangle 99">
            <a:extLst>
              <a:ext uri="{FF2B5EF4-FFF2-40B4-BE49-F238E27FC236}">
                <a16:creationId xmlns:a16="http://schemas.microsoft.com/office/drawing/2014/main" id="{72134BA7-61A9-48FE-BF44-A81EACAADDC9}"/>
              </a:ext>
            </a:extLst>
          </p:cNvPr>
          <p:cNvSpPr>
            <a:spLocks noChangeArrowheads="1"/>
          </p:cNvSpPr>
          <p:nvPr/>
        </p:nvSpPr>
        <p:spPr bwMode="auto">
          <a:xfrm>
            <a:off x="1455738" y="3060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9243" name="Rectangle 98">
            <a:extLst>
              <a:ext uri="{FF2B5EF4-FFF2-40B4-BE49-F238E27FC236}">
                <a16:creationId xmlns:a16="http://schemas.microsoft.com/office/drawing/2014/main" id="{C88521B0-1EAF-4A61-9637-3403EA6E2C76}"/>
              </a:ext>
            </a:extLst>
          </p:cNvPr>
          <p:cNvSpPr>
            <a:spLocks noChangeArrowheads="1"/>
          </p:cNvSpPr>
          <p:nvPr/>
        </p:nvSpPr>
        <p:spPr bwMode="auto">
          <a:xfrm>
            <a:off x="196850" y="30591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9244" name="Rectangle 97">
            <a:extLst>
              <a:ext uri="{FF2B5EF4-FFF2-40B4-BE49-F238E27FC236}">
                <a16:creationId xmlns:a16="http://schemas.microsoft.com/office/drawing/2014/main" id="{06FDE652-9046-4644-93F2-DA66ED46CD6A}"/>
              </a:ext>
            </a:extLst>
          </p:cNvPr>
          <p:cNvSpPr>
            <a:spLocks noChangeArrowheads="1"/>
          </p:cNvSpPr>
          <p:nvPr/>
        </p:nvSpPr>
        <p:spPr bwMode="auto">
          <a:xfrm>
            <a:off x="7750175"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9245" name="Rectangle 96">
            <a:extLst>
              <a:ext uri="{FF2B5EF4-FFF2-40B4-BE49-F238E27FC236}">
                <a16:creationId xmlns:a16="http://schemas.microsoft.com/office/drawing/2014/main" id="{8B4835AD-CFBF-4DCB-9B28-C1306F07A57E}"/>
              </a:ext>
            </a:extLst>
          </p:cNvPr>
          <p:cNvSpPr>
            <a:spLocks noChangeArrowheads="1"/>
          </p:cNvSpPr>
          <p:nvPr/>
        </p:nvSpPr>
        <p:spPr bwMode="auto">
          <a:xfrm>
            <a:off x="6491288"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9246" name="Rectangle 95">
            <a:extLst>
              <a:ext uri="{FF2B5EF4-FFF2-40B4-BE49-F238E27FC236}">
                <a16:creationId xmlns:a16="http://schemas.microsoft.com/office/drawing/2014/main" id="{7FD4E2A9-3698-46F2-97CB-F700C16BFEAC}"/>
              </a:ext>
            </a:extLst>
          </p:cNvPr>
          <p:cNvSpPr>
            <a:spLocks noChangeArrowheads="1"/>
          </p:cNvSpPr>
          <p:nvPr/>
        </p:nvSpPr>
        <p:spPr bwMode="auto">
          <a:xfrm>
            <a:off x="5232400"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9247" name="Rectangle 94">
            <a:extLst>
              <a:ext uri="{FF2B5EF4-FFF2-40B4-BE49-F238E27FC236}">
                <a16:creationId xmlns:a16="http://schemas.microsoft.com/office/drawing/2014/main" id="{12293FB9-FC9E-4BAC-A54C-4DC237968C75}"/>
              </a:ext>
            </a:extLst>
          </p:cNvPr>
          <p:cNvSpPr>
            <a:spLocks noChangeArrowheads="1"/>
          </p:cNvSpPr>
          <p:nvPr/>
        </p:nvSpPr>
        <p:spPr bwMode="auto">
          <a:xfrm>
            <a:off x="3973513"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9248" name="Rectangle 93">
            <a:extLst>
              <a:ext uri="{FF2B5EF4-FFF2-40B4-BE49-F238E27FC236}">
                <a16:creationId xmlns:a16="http://schemas.microsoft.com/office/drawing/2014/main" id="{C8663497-A6C3-4DF9-A995-6CA95297356F}"/>
              </a:ext>
            </a:extLst>
          </p:cNvPr>
          <p:cNvSpPr>
            <a:spLocks noChangeArrowheads="1"/>
          </p:cNvSpPr>
          <p:nvPr/>
        </p:nvSpPr>
        <p:spPr bwMode="auto">
          <a:xfrm>
            <a:off x="2714625" y="223361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9249" name="Rectangle 92">
            <a:extLst>
              <a:ext uri="{FF2B5EF4-FFF2-40B4-BE49-F238E27FC236}">
                <a16:creationId xmlns:a16="http://schemas.microsoft.com/office/drawing/2014/main" id="{6EE3C42B-EF98-4440-83C6-9F2220F08517}"/>
              </a:ext>
            </a:extLst>
          </p:cNvPr>
          <p:cNvSpPr>
            <a:spLocks noChangeArrowheads="1"/>
          </p:cNvSpPr>
          <p:nvPr/>
        </p:nvSpPr>
        <p:spPr bwMode="auto">
          <a:xfrm>
            <a:off x="1455738" y="223361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9250" name="Rectangle 91">
            <a:extLst>
              <a:ext uri="{FF2B5EF4-FFF2-40B4-BE49-F238E27FC236}">
                <a16:creationId xmlns:a16="http://schemas.microsoft.com/office/drawing/2014/main" id="{58319D05-6741-4DEF-968D-5F726EA4E7B6}"/>
              </a:ext>
            </a:extLst>
          </p:cNvPr>
          <p:cNvSpPr>
            <a:spLocks noChangeArrowheads="1"/>
          </p:cNvSpPr>
          <p:nvPr/>
        </p:nvSpPr>
        <p:spPr bwMode="auto">
          <a:xfrm>
            <a:off x="196850" y="22320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9251" name="Rectangle 90">
            <a:extLst>
              <a:ext uri="{FF2B5EF4-FFF2-40B4-BE49-F238E27FC236}">
                <a16:creationId xmlns:a16="http://schemas.microsoft.com/office/drawing/2014/main" id="{25FFE385-2EC6-4587-893F-CEC39B0D6D3B}"/>
              </a:ext>
            </a:extLst>
          </p:cNvPr>
          <p:cNvSpPr>
            <a:spLocks noChangeArrowheads="1"/>
          </p:cNvSpPr>
          <p:nvPr/>
        </p:nvSpPr>
        <p:spPr bwMode="auto">
          <a:xfrm>
            <a:off x="775017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9252" name="Rectangle 89">
            <a:extLst>
              <a:ext uri="{FF2B5EF4-FFF2-40B4-BE49-F238E27FC236}">
                <a16:creationId xmlns:a16="http://schemas.microsoft.com/office/drawing/2014/main" id="{D6AABE39-BE5E-42A0-888D-938DEB0C97E3}"/>
              </a:ext>
            </a:extLst>
          </p:cNvPr>
          <p:cNvSpPr>
            <a:spLocks noChangeArrowheads="1"/>
          </p:cNvSpPr>
          <p:nvPr/>
        </p:nvSpPr>
        <p:spPr bwMode="auto">
          <a:xfrm>
            <a:off x="649128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9253" name="Rectangle 88">
            <a:extLst>
              <a:ext uri="{FF2B5EF4-FFF2-40B4-BE49-F238E27FC236}">
                <a16:creationId xmlns:a16="http://schemas.microsoft.com/office/drawing/2014/main" id="{ADEBC04F-9CD5-4B6E-9B18-D7A1CA05D045}"/>
              </a:ext>
            </a:extLst>
          </p:cNvPr>
          <p:cNvSpPr>
            <a:spLocks noChangeArrowheads="1"/>
          </p:cNvSpPr>
          <p:nvPr/>
        </p:nvSpPr>
        <p:spPr bwMode="auto">
          <a:xfrm>
            <a:off x="5232400"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9254" name="Rectangle 87">
            <a:extLst>
              <a:ext uri="{FF2B5EF4-FFF2-40B4-BE49-F238E27FC236}">
                <a16:creationId xmlns:a16="http://schemas.microsoft.com/office/drawing/2014/main" id="{0DB2F02F-8CC7-44A9-8978-B038273B2E67}"/>
              </a:ext>
            </a:extLst>
          </p:cNvPr>
          <p:cNvSpPr>
            <a:spLocks noChangeArrowheads="1"/>
          </p:cNvSpPr>
          <p:nvPr/>
        </p:nvSpPr>
        <p:spPr bwMode="auto">
          <a:xfrm>
            <a:off x="3973513"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9255" name="Rectangle 86">
            <a:extLst>
              <a:ext uri="{FF2B5EF4-FFF2-40B4-BE49-F238E27FC236}">
                <a16:creationId xmlns:a16="http://schemas.microsoft.com/office/drawing/2014/main" id="{43838A97-CD82-4270-991B-A6E3386B0CAD}"/>
              </a:ext>
            </a:extLst>
          </p:cNvPr>
          <p:cNvSpPr>
            <a:spLocks noChangeArrowheads="1"/>
          </p:cNvSpPr>
          <p:nvPr/>
        </p:nvSpPr>
        <p:spPr bwMode="auto">
          <a:xfrm>
            <a:off x="2714625" y="140652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9256" name="Rectangle 85">
            <a:extLst>
              <a:ext uri="{FF2B5EF4-FFF2-40B4-BE49-F238E27FC236}">
                <a16:creationId xmlns:a16="http://schemas.microsoft.com/office/drawing/2014/main" id="{C034488A-9449-44A3-9ACF-25783263612A}"/>
              </a:ext>
            </a:extLst>
          </p:cNvPr>
          <p:cNvSpPr>
            <a:spLocks noChangeArrowheads="1"/>
          </p:cNvSpPr>
          <p:nvPr/>
        </p:nvSpPr>
        <p:spPr bwMode="auto">
          <a:xfrm>
            <a:off x="1455738" y="140652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9257" name="Rectangle 83">
            <a:extLst>
              <a:ext uri="{FF2B5EF4-FFF2-40B4-BE49-F238E27FC236}">
                <a16:creationId xmlns:a16="http://schemas.microsoft.com/office/drawing/2014/main" id="{7B3E713D-5A70-479A-956A-68F5C416D61B}"/>
              </a:ext>
            </a:extLst>
          </p:cNvPr>
          <p:cNvSpPr>
            <a:spLocks noChangeArrowheads="1"/>
          </p:cNvSpPr>
          <p:nvPr/>
        </p:nvSpPr>
        <p:spPr bwMode="auto">
          <a:xfrm>
            <a:off x="775017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a:t>
            </a:r>
            <a:endParaRPr lang="en-US" altLang="en-US" sz="1600" b="0"/>
          </a:p>
        </p:txBody>
      </p:sp>
      <p:sp>
        <p:nvSpPr>
          <p:cNvPr id="9258" name="Rectangle 82">
            <a:extLst>
              <a:ext uri="{FF2B5EF4-FFF2-40B4-BE49-F238E27FC236}">
                <a16:creationId xmlns:a16="http://schemas.microsoft.com/office/drawing/2014/main" id="{37BCF366-7743-4109-B118-98E8B73AA889}"/>
              </a:ext>
            </a:extLst>
          </p:cNvPr>
          <p:cNvSpPr>
            <a:spLocks noChangeArrowheads="1"/>
          </p:cNvSpPr>
          <p:nvPr/>
        </p:nvSpPr>
        <p:spPr bwMode="auto">
          <a:xfrm>
            <a:off x="649128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a:t>
            </a:r>
            <a:endParaRPr lang="en-US" altLang="en-US" sz="1600" b="0"/>
          </a:p>
        </p:txBody>
      </p:sp>
      <p:sp>
        <p:nvSpPr>
          <p:cNvPr id="9259" name="Rectangle 81">
            <a:extLst>
              <a:ext uri="{FF2B5EF4-FFF2-40B4-BE49-F238E27FC236}">
                <a16:creationId xmlns:a16="http://schemas.microsoft.com/office/drawing/2014/main" id="{D73CCA71-FC39-4628-8BFA-995E829A0012}"/>
              </a:ext>
            </a:extLst>
          </p:cNvPr>
          <p:cNvSpPr>
            <a:spLocks noChangeArrowheads="1"/>
          </p:cNvSpPr>
          <p:nvPr/>
        </p:nvSpPr>
        <p:spPr bwMode="auto">
          <a:xfrm>
            <a:off x="523240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1</a:t>
            </a:r>
            <a:endParaRPr lang="en-US" altLang="en-US" sz="1600" b="0"/>
          </a:p>
        </p:txBody>
      </p:sp>
      <p:sp>
        <p:nvSpPr>
          <p:cNvPr id="9260" name="Rectangle 81">
            <a:extLst>
              <a:ext uri="{FF2B5EF4-FFF2-40B4-BE49-F238E27FC236}">
                <a16:creationId xmlns:a16="http://schemas.microsoft.com/office/drawing/2014/main" id="{D38DFA49-C741-4423-AD11-6EFE94A190D1}"/>
              </a:ext>
            </a:extLst>
          </p:cNvPr>
          <p:cNvSpPr>
            <a:spLocks noChangeArrowheads="1"/>
          </p:cNvSpPr>
          <p:nvPr/>
        </p:nvSpPr>
        <p:spPr bwMode="auto">
          <a:xfrm>
            <a:off x="193675" y="1409700"/>
            <a:ext cx="1262063" cy="822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A9FBDBA-4FA1-4846-917F-D060BDAF9259}"/>
              </a:ext>
            </a:extLst>
          </p:cNvPr>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0243" name="Rectangle 3">
            <a:extLst>
              <a:ext uri="{FF2B5EF4-FFF2-40B4-BE49-F238E27FC236}">
                <a16:creationId xmlns:a16="http://schemas.microsoft.com/office/drawing/2014/main" id="{2166253C-DD88-4631-AB7D-2DD924F255B0}"/>
              </a:ext>
            </a:extLst>
          </p:cNvPr>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0244" name="Rectangle 4">
            <a:extLst>
              <a:ext uri="{FF2B5EF4-FFF2-40B4-BE49-F238E27FC236}">
                <a16:creationId xmlns:a16="http://schemas.microsoft.com/office/drawing/2014/main" id="{05495F0E-7EF8-46AE-81FD-70ED6DAFDD3B}"/>
              </a:ext>
            </a:extLst>
          </p:cNvPr>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0245" name="Rectangle 5">
            <a:extLst>
              <a:ext uri="{FF2B5EF4-FFF2-40B4-BE49-F238E27FC236}">
                <a16:creationId xmlns:a16="http://schemas.microsoft.com/office/drawing/2014/main" id="{919D88A4-5DC2-476F-8967-DAD00C8F03A6}"/>
              </a:ext>
            </a:extLst>
          </p:cNvPr>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0246" name="Rectangle 6">
            <a:extLst>
              <a:ext uri="{FF2B5EF4-FFF2-40B4-BE49-F238E27FC236}">
                <a16:creationId xmlns:a16="http://schemas.microsoft.com/office/drawing/2014/main" id="{3A746CBA-B275-4E00-AEF7-88F6D447DDE2}"/>
              </a:ext>
            </a:extLst>
          </p:cNvPr>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0247" name="Rectangle 7">
            <a:extLst>
              <a:ext uri="{FF2B5EF4-FFF2-40B4-BE49-F238E27FC236}">
                <a16:creationId xmlns:a16="http://schemas.microsoft.com/office/drawing/2014/main" id="{CA372497-93B2-4246-8605-63483EED69E4}"/>
              </a:ext>
            </a:extLst>
          </p:cNvPr>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0248" name="Rectangle 8">
            <a:extLst>
              <a:ext uri="{FF2B5EF4-FFF2-40B4-BE49-F238E27FC236}">
                <a16:creationId xmlns:a16="http://schemas.microsoft.com/office/drawing/2014/main" id="{20488560-E718-46D0-BD9D-2A089788FA18}"/>
              </a:ext>
            </a:extLst>
          </p:cNvPr>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1800" b="0"/>
              <a:t>Mon</a:t>
            </a:r>
          </a:p>
        </p:txBody>
      </p:sp>
      <p:sp>
        <p:nvSpPr>
          <p:cNvPr id="10249" name="Rectangle 9">
            <a:extLst>
              <a:ext uri="{FF2B5EF4-FFF2-40B4-BE49-F238E27FC236}">
                <a16:creationId xmlns:a16="http://schemas.microsoft.com/office/drawing/2014/main" id="{13576AFA-D63A-4DB7-A4EF-175CAFEFE9DF}"/>
              </a:ext>
            </a:extLst>
          </p:cNvPr>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fontAlgn="b" hangingPunct="1">
              <a:spcBef>
                <a:spcPct val="0"/>
              </a:spcBef>
              <a:buFontTx/>
              <a:buNone/>
            </a:pPr>
            <a:r>
              <a:rPr lang="en-US" altLang="en-US" sz="2000" dirty="0"/>
              <a:t>August 2025</a:t>
            </a:r>
          </a:p>
        </p:txBody>
      </p:sp>
      <p:sp>
        <p:nvSpPr>
          <p:cNvPr id="10250" name="Rectangle 122">
            <a:extLst>
              <a:ext uri="{FF2B5EF4-FFF2-40B4-BE49-F238E27FC236}">
                <a16:creationId xmlns:a16="http://schemas.microsoft.com/office/drawing/2014/main" id="{0E7DAA19-5A54-4968-921D-4CD08F59B25F}"/>
              </a:ext>
            </a:extLst>
          </p:cNvPr>
          <p:cNvSpPr>
            <a:spLocks noChangeArrowheads="1"/>
          </p:cNvSpPr>
          <p:nvPr/>
        </p:nvSpPr>
        <p:spPr bwMode="auto">
          <a:xfrm>
            <a:off x="39719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31</a:t>
            </a:r>
            <a:endParaRPr lang="en-US" altLang="en-US" sz="1600" b="0"/>
          </a:p>
        </p:txBody>
      </p:sp>
      <p:sp>
        <p:nvSpPr>
          <p:cNvPr id="10251" name="Rectangle 121">
            <a:extLst>
              <a:ext uri="{FF2B5EF4-FFF2-40B4-BE49-F238E27FC236}">
                <a16:creationId xmlns:a16="http://schemas.microsoft.com/office/drawing/2014/main" id="{EF2A4C32-AB96-4E0E-8D40-2AC3C5AB3CD7}"/>
              </a:ext>
            </a:extLst>
          </p:cNvPr>
          <p:cNvSpPr>
            <a:spLocks noChangeArrowheads="1"/>
          </p:cNvSpPr>
          <p:nvPr/>
        </p:nvSpPr>
        <p:spPr bwMode="auto">
          <a:xfrm>
            <a:off x="27130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30</a:t>
            </a:r>
            <a:endParaRPr lang="en-US" altLang="en-US" sz="1600" b="0"/>
          </a:p>
        </p:txBody>
      </p:sp>
      <p:sp>
        <p:nvSpPr>
          <p:cNvPr id="10252" name="Rectangle 120">
            <a:extLst>
              <a:ext uri="{FF2B5EF4-FFF2-40B4-BE49-F238E27FC236}">
                <a16:creationId xmlns:a16="http://schemas.microsoft.com/office/drawing/2014/main" id="{A9A9392C-0484-42FC-9278-6EFDBF8963A7}"/>
              </a:ext>
            </a:extLst>
          </p:cNvPr>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29</a:t>
            </a:r>
            <a:endParaRPr lang="en-US" altLang="en-US" sz="1600" b="0"/>
          </a:p>
        </p:txBody>
      </p:sp>
      <p:sp>
        <p:nvSpPr>
          <p:cNvPr id="10253" name="Rectangle 119">
            <a:extLst>
              <a:ext uri="{FF2B5EF4-FFF2-40B4-BE49-F238E27FC236}">
                <a16:creationId xmlns:a16="http://schemas.microsoft.com/office/drawing/2014/main" id="{45FB1487-83F7-42BD-96C2-DE927A975721}"/>
              </a:ext>
            </a:extLst>
          </p:cNvPr>
          <p:cNvSpPr>
            <a:spLocks noChangeArrowheads="1"/>
          </p:cNvSpPr>
          <p:nvPr/>
        </p:nvSpPr>
        <p:spPr bwMode="auto">
          <a:xfrm>
            <a:off x="19526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solidFill>
                  <a:srgbClr val="969696"/>
                </a:solidFill>
                <a:cs typeface="Arial" panose="020B0604020202020204" pitchFamily="34" charset="0"/>
              </a:rPr>
              <a:t>28</a:t>
            </a:r>
            <a:endParaRPr lang="en-US" altLang="en-US" sz="1600" b="0"/>
          </a:p>
        </p:txBody>
      </p:sp>
      <p:sp>
        <p:nvSpPr>
          <p:cNvPr id="10254" name="Rectangle 118">
            <a:extLst>
              <a:ext uri="{FF2B5EF4-FFF2-40B4-BE49-F238E27FC236}">
                <a16:creationId xmlns:a16="http://schemas.microsoft.com/office/drawing/2014/main" id="{EEB337C7-F143-400F-A7AE-72852B674054}"/>
              </a:ext>
            </a:extLst>
          </p:cNvPr>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31</a:t>
            </a:r>
            <a:endParaRPr lang="en-US" altLang="en-US" sz="1600" b="0"/>
          </a:p>
        </p:txBody>
      </p:sp>
      <p:sp>
        <p:nvSpPr>
          <p:cNvPr id="10255" name="Rectangle 117">
            <a:extLst>
              <a:ext uri="{FF2B5EF4-FFF2-40B4-BE49-F238E27FC236}">
                <a16:creationId xmlns:a16="http://schemas.microsoft.com/office/drawing/2014/main" id="{1A1641EF-006B-4182-B035-8411C5E63141}"/>
              </a:ext>
            </a:extLst>
          </p:cNvPr>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30</a:t>
            </a:r>
            <a:endParaRPr lang="en-US" altLang="en-US" sz="1600" b="0"/>
          </a:p>
        </p:txBody>
      </p:sp>
      <p:sp>
        <p:nvSpPr>
          <p:cNvPr id="10256" name="Rectangle 116">
            <a:extLst>
              <a:ext uri="{FF2B5EF4-FFF2-40B4-BE49-F238E27FC236}">
                <a16:creationId xmlns:a16="http://schemas.microsoft.com/office/drawing/2014/main" id="{DEA26EAC-1381-4596-B17E-A9A6814C30DE}"/>
              </a:ext>
            </a:extLst>
          </p:cNvPr>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0257" name="Rectangle 115">
            <a:extLst>
              <a:ext uri="{FF2B5EF4-FFF2-40B4-BE49-F238E27FC236}">
                <a16:creationId xmlns:a16="http://schemas.microsoft.com/office/drawing/2014/main" id="{0973BEFA-EFAA-46B2-BC98-353FAED11791}"/>
              </a:ext>
            </a:extLst>
          </p:cNvPr>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0258" name="Rectangle 114">
            <a:extLst>
              <a:ext uri="{FF2B5EF4-FFF2-40B4-BE49-F238E27FC236}">
                <a16:creationId xmlns:a16="http://schemas.microsoft.com/office/drawing/2014/main" id="{963984CD-AA2A-487C-B736-DCB8E8F523B6}"/>
              </a:ext>
            </a:extLst>
          </p:cNvPr>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0259" name="Rectangle 113">
            <a:extLst>
              <a:ext uri="{FF2B5EF4-FFF2-40B4-BE49-F238E27FC236}">
                <a16:creationId xmlns:a16="http://schemas.microsoft.com/office/drawing/2014/main" id="{CD9F8B78-1713-4AAC-AD13-78B24A97B119}"/>
              </a:ext>
            </a:extLst>
          </p:cNvPr>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0260" name="Rectangle 112">
            <a:extLst>
              <a:ext uri="{FF2B5EF4-FFF2-40B4-BE49-F238E27FC236}">
                <a16:creationId xmlns:a16="http://schemas.microsoft.com/office/drawing/2014/main" id="{18CC2383-0B57-407E-92FC-08403B821DEE}"/>
              </a:ext>
            </a:extLst>
          </p:cNvPr>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0261" name="Rectangle 111">
            <a:extLst>
              <a:ext uri="{FF2B5EF4-FFF2-40B4-BE49-F238E27FC236}">
                <a16:creationId xmlns:a16="http://schemas.microsoft.com/office/drawing/2014/main" id="{90312F46-A268-4D8B-B753-074D36634A6D}"/>
              </a:ext>
            </a:extLst>
          </p:cNvPr>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0262" name="Rectangle 110">
            <a:extLst>
              <a:ext uri="{FF2B5EF4-FFF2-40B4-BE49-F238E27FC236}">
                <a16:creationId xmlns:a16="http://schemas.microsoft.com/office/drawing/2014/main" id="{D432F097-8683-49B2-9D9C-D33801D1C335}"/>
              </a:ext>
            </a:extLst>
          </p:cNvPr>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0263" name="Rectangle 109">
            <a:extLst>
              <a:ext uri="{FF2B5EF4-FFF2-40B4-BE49-F238E27FC236}">
                <a16:creationId xmlns:a16="http://schemas.microsoft.com/office/drawing/2014/main" id="{D8A6DA35-5A19-4656-9418-94FC72FDB086}"/>
              </a:ext>
            </a:extLst>
          </p:cNvPr>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0264" name="Rectangle 108">
            <a:extLst>
              <a:ext uri="{FF2B5EF4-FFF2-40B4-BE49-F238E27FC236}">
                <a16:creationId xmlns:a16="http://schemas.microsoft.com/office/drawing/2014/main" id="{B1D5AD0E-03B2-43F8-B884-18CE301AEF02}"/>
              </a:ext>
            </a:extLst>
          </p:cNvPr>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0265" name="Rectangle 107">
            <a:extLst>
              <a:ext uri="{FF2B5EF4-FFF2-40B4-BE49-F238E27FC236}">
                <a16:creationId xmlns:a16="http://schemas.microsoft.com/office/drawing/2014/main" id="{5A7C9346-1E1D-4AB7-9A0C-8216E333BED8}"/>
              </a:ext>
            </a:extLst>
          </p:cNvPr>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0266" name="Rectangle 106">
            <a:extLst>
              <a:ext uri="{FF2B5EF4-FFF2-40B4-BE49-F238E27FC236}">
                <a16:creationId xmlns:a16="http://schemas.microsoft.com/office/drawing/2014/main" id="{A2C76B10-0387-4FA6-A785-B28547FE7CDC}"/>
              </a:ext>
            </a:extLst>
          </p:cNvPr>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0267" name="Rectangle 105">
            <a:extLst>
              <a:ext uri="{FF2B5EF4-FFF2-40B4-BE49-F238E27FC236}">
                <a16:creationId xmlns:a16="http://schemas.microsoft.com/office/drawing/2014/main" id="{CA4096B7-C250-4F1B-BCC2-5B650B86210F}"/>
              </a:ext>
            </a:extLst>
          </p:cNvPr>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0268" name="Rectangle 104">
            <a:extLst>
              <a:ext uri="{FF2B5EF4-FFF2-40B4-BE49-F238E27FC236}">
                <a16:creationId xmlns:a16="http://schemas.microsoft.com/office/drawing/2014/main" id="{3C49937E-020D-4AAC-B40B-2FFB955587F7}"/>
              </a:ext>
            </a:extLst>
          </p:cNvPr>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0269" name="Rectangle 103">
            <a:extLst>
              <a:ext uri="{FF2B5EF4-FFF2-40B4-BE49-F238E27FC236}">
                <a16:creationId xmlns:a16="http://schemas.microsoft.com/office/drawing/2014/main" id="{566449A4-D7EF-41A4-BB02-5F8854435C36}"/>
              </a:ext>
            </a:extLst>
          </p:cNvPr>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0270" name="Rectangle 102">
            <a:extLst>
              <a:ext uri="{FF2B5EF4-FFF2-40B4-BE49-F238E27FC236}">
                <a16:creationId xmlns:a16="http://schemas.microsoft.com/office/drawing/2014/main" id="{3DB4AE32-A2C3-4EFF-904C-AB789A1B1C76}"/>
              </a:ext>
            </a:extLst>
          </p:cNvPr>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0271" name="Rectangle 101">
            <a:extLst>
              <a:ext uri="{FF2B5EF4-FFF2-40B4-BE49-F238E27FC236}">
                <a16:creationId xmlns:a16="http://schemas.microsoft.com/office/drawing/2014/main" id="{F73F839C-CF07-40C8-947A-1808C8D19EB5}"/>
              </a:ext>
            </a:extLst>
          </p:cNvPr>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0272" name="Rectangle 100">
            <a:extLst>
              <a:ext uri="{FF2B5EF4-FFF2-40B4-BE49-F238E27FC236}">
                <a16:creationId xmlns:a16="http://schemas.microsoft.com/office/drawing/2014/main" id="{09EE9A71-5B4C-4113-A964-F7BAB2068D0C}"/>
              </a:ext>
            </a:extLst>
          </p:cNvPr>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0273" name="Rectangle 99">
            <a:extLst>
              <a:ext uri="{FF2B5EF4-FFF2-40B4-BE49-F238E27FC236}">
                <a16:creationId xmlns:a16="http://schemas.microsoft.com/office/drawing/2014/main" id="{E2C04A68-E702-4C66-AF54-2581E9E635D2}"/>
              </a:ext>
            </a:extLst>
          </p:cNvPr>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0274" name="Rectangle 98">
            <a:extLst>
              <a:ext uri="{FF2B5EF4-FFF2-40B4-BE49-F238E27FC236}">
                <a16:creationId xmlns:a16="http://schemas.microsoft.com/office/drawing/2014/main" id="{7024FD23-FA52-48DB-A8A6-52B905ED5F70}"/>
              </a:ext>
            </a:extLst>
          </p:cNvPr>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0275" name="Rectangle 97">
            <a:extLst>
              <a:ext uri="{FF2B5EF4-FFF2-40B4-BE49-F238E27FC236}">
                <a16:creationId xmlns:a16="http://schemas.microsoft.com/office/drawing/2014/main" id="{61902E68-2CDD-4F1D-A7FB-2D39D6E4BCBF}"/>
              </a:ext>
            </a:extLst>
          </p:cNvPr>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0276" name="Rectangle 96">
            <a:extLst>
              <a:ext uri="{FF2B5EF4-FFF2-40B4-BE49-F238E27FC236}">
                <a16:creationId xmlns:a16="http://schemas.microsoft.com/office/drawing/2014/main" id="{02BC58BC-3CEC-4A9A-8D3E-4D1CED88EEE5}"/>
              </a:ext>
            </a:extLst>
          </p:cNvPr>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0277" name="Rectangle 95">
            <a:extLst>
              <a:ext uri="{FF2B5EF4-FFF2-40B4-BE49-F238E27FC236}">
                <a16:creationId xmlns:a16="http://schemas.microsoft.com/office/drawing/2014/main" id="{549C60B8-AE3E-42D7-A51D-919BE4B05437}"/>
              </a:ext>
            </a:extLst>
          </p:cNvPr>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0278" name="Rectangle 94">
            <a:extLst>
              <a:ext uri="{FF2B5EF4-FFF2-40B4-BE49-F238E27FC236}">
                <a16:creationId xmlns:a16="http://schemas.microsoft.com/office/drawing/2014/main" id="{777412E2-C69C-4019-A8D7-B94D8B848AF8}"/>
              </a:ext>
            </a:extLst>
          </p:cNvPr>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0279" name="Rectangle 93">
            <a:extLst>
              <a:ext uri="{FF2B5EF4-FFF2-40B4-BE49-F238E27FC236}">
                <a16:creationId xmlns:a16="http://schemas.microsoft.com/office/drawing/2014/main" id="{FA128338-A5EC-452E-9E1F-328F405DBEDA}"/>
              </a:ext>
            </a:extLst>
          </p:cNvPr>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0280" name="Rectangle 92">
            <a:extLst>
              <a:ext uri="{FF2B5EF4-FFF2-40B4-BE49-F238E27FC236}">
                <a16:creationId xmlns:a16="http://schemas.microsoft.com/office/drawing/2014/main" id="{0566AD84-9348-411E-83CC-A4671C4F4AF6}"/>
              </a:ext>
            </a:extLst>
          </p:cNvPr>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0281" name="Rectangle 91">
            <a:extLst>
              <a:ext uri="{FF2B5EF4-FFF2-40B4-BE49-F238E27FC236}">
                <a16:creationId xmlns:a16="http://schemas.microsoft.com/office/drawing/2014/main" id="{9E6DB274-02D7-4027-9B5D-8B612D655FF2}"/>
              </a:ext>
            </a:extLst>
          </p:cNvPr>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0282" name="Rectangle 90">
            <a:extLst>
              <a:ext uri="{FF2B5EF4-FFF2-40B4-BE49-F238E27FC236}">
                <a16:creationId xmlns:a16="http://schemas.microsoft.com/office/drawing/2014/main" id="{0401E802-6082-4567-A6B5-743D2D959AAB}"/>
              </a:ext>
            </a:extLst>
          </p:cNvPr>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0283" name="Rectangle 89">
            <a:extLst>
              <a:ext uri="{FF2B5EF4-FFF2-40B4-BE49-F238E27FC236}">
                <a16:creationId xmlns:a16="http://schemas.microsoft.com/office/drawing/2014/main" id="{70CCF75A-CD97-4F1A-889D-A10C19BE16EF}"/>
              </a:ext>
            </a:extLst>
          </p:cNvPr>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0284" name="Rectangle 88">
            <a:extLst>
              <a:ext uri="{FF2B5EF4-FFF2-40B4-BE49-F238E27FC236}">
                <a16:creationId xmlns:a16="http://schemas.microsoft.com/office/drawing/2014/main" id="{9751228A-DEB1-4767-AC88-EB3706BB616E}"/>
              </a:ext>
            </a:extLst>
          </p:cNvPr>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781</Words>
  <Application>Microsoft Office PowerPoint</Application>
  <PresentationFormat>On-screen Show (4:3)</PresentationFormat>
  <Paragraphs>602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ＭＳ Ｐゴシック</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Trickey</cp:lastModifiedBy>
  <cp:revision>87</cp:revision>
  <dcterms:created xsi:type="dcterms:W3CDTF">2007-10-25T13:20:16Z</dcterms:created>
  <dcterms:modified xsi:type="dcterms:W3CDTF">2021-12-09T14:55:05Z</dcterms:modified>
</cp:coreProperties>
</file>