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sldIdLst>
    <p:sldId id="296" r:id="rId2"/>
    <p:sldId id="297" r:id="rId3"/>
    <p:sldId id="284" r:id="rId4"/>
    <p:sldId id="285" r:id="rId5"/>
    <p:sldId id="286" r:id="rId6"/>
    <p:sldId id="287" r:id="rId7"/>
    <p:sldId id="288" r:id="rId8"/>
    <p:sldId id="289" r:id="rId9"/>
    <p:sldId id="290" r:id="rId10"/>
    <p:sldId id="291" r:id="rId11"/>
    <p:sldId id="292" r:id="rId12"/>
    <p:sldId id="293" r:id="rId13"/>
    <p:sldId id="294" r:id="rId14"/>
    <p:sldId id="281" r:id="rId15"/>
  </p:sldIdLst>
  <p:sldSz cx="9144000" cy="6858000" type="screen4x3"/>
  <p:notesSz cx="6858000" cy="9144000"/>
  <p:defaultTextStyle>
    <a:defPPr>
      <a:defRPr lang="en-US"/>
    </a:defPPr>
    <a:lvl1pPr algn="l" rtl="0" eaLnBrk="0" fontAlgn="base" hangingPunct="0">
      <a:spcBef>
        <a:spcPct val="0"/>
      </a:spcBef>
      <a:spcAft>
        <a:spcPct val="0"/>
      </a:spcAft>
      <a:defRPr sz="2400" b="1"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sz="2400" b="1"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sz="2400" b="1"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sz="2400" b="1"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sz="2400" b="1"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400" b="1"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400" b="1"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400" b="1"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400" b="1"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userDrawn="1">
          <p15:clr>
            <a:srgbClr val="A4A3A4"/>
          </p15:clr>
        </p15:guide>
        <p15:guide id="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2B2B2"/>
    <a:srgbClr val="DDDDD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912" autoAdjust="0"/>
    <p:restoredTop sz="94434" autoAdjust="0"/>
  </p:normalViewPr>
  <p:slideViewPr>
    <p:cSldViewPr snapToGrid="0" snapToObjects="1">
      <p:cViewPr>
        <p:scale>
          <a:sx n="63" d="100"/>
          <a:sy n="63" d="100"/>
        </p:scale>
        <p:origin x="2044" y="912"/>
      </p:cViewPr>
      <p:guideLst>
        <p:guide orient="horz"/>
        <p:guide/>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50" d="100"/>
        <a:sy n="150" d="100"/>
      </p:scale>
      <p:origin x="0" y="-232"/>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CCAF7D69-FE9F-47AC-B6C6-843C22E58280}"/>
              </a:ext>
            </a:extLst>
          </p:cNvPr>
          <p:cNvSpPr>
            <a:spLocks noGrp="1" noChangeArrowheads="1"/>
          </p:cNvSpPr>
          <p:nvPr>
            <p:ph type="hdr" sz="quarter"/>
          </p:nvPr>
        </p:nvSpPr>
        <p:spPr bwMode="auto">
          <a:xfrm>
            <a:off x="0"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defRPr sz="1200" b="0">
                <a:latin typeface="Arial" charset="0"/>
                <a:ea typeface="ＭＳ Ｐゴシック" pitchFamily="96" charset="-128"/>
              </a:defRPr>
            </a:lvl1pPr>
          </a:lstStyle>
          <a:p>
            <a:pPr>
              <a:defRPr/>
            </a:pPr>
            <a:endParaRPr lang="en-GB"/>
          </a:p>
        </p:txBody>
      </p:sp>
      <p:sp>
        <p:nvSpPr>
          <p:cNvPr id="15363" name="Rectangle 3">
            <a:extLst>
              <a:ext uri="{FF2B5EF4-FFF2-40B4-BE49-F238E27FC236}">
                <a16:creationId xmlns:a16="http://schemas.microsoft.com/office/drawing/2014/main" id="{5A723C1C-498D-45C3-A59C-E003CC09C1A7}"/>
              </a:ext>
            </a:extLst>
          </p:cNvPr>
          <p:cNvSpPr>
            <a:spLocks noGrp="1" noChangeArrowheads="1"/>
          </p:cNvSpPr>
          <p:nvPr>
            <p:ph type="dt" idx="1"/>
          </p:nvPr>
        </p:nvSpPr>
        <p:spPr bwMode="auto">
          <a:xfrm>
            <a:off x="3884613"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a:defRPr sz="1200" b="0">
                <a:latin typeface="Arial" charset="0"/>
                <a:ea typeface="ＭＳ Ｐゴシック" pitchFamily="96" charset="-128"/>
              </a:defRPr>
            </a:lvl1pPr>
          </a:lstStyle>
          <a:p>
            <a:pPr>
              <a:defRPr/>
            </a:pPr>
            <a:endParaRPr lang="en-GB"/>
          </a:p>
        </p:txBody>
      </p:sp>
      <p:sp>
        <p:nvSpPr>
          <p:cNvPr id="2052" name="Rectangle 4">
            <a:extLst>
              <a:ext uri="{FF2B5EF4-FFF2-40B4-BE49-F238E27FC236}">
                <a16:creationId xmlns:a16="http://schemas.microsoft.com/office/drawing/2014/main" id="{37258DF1-F615-4158-8CA0-BEC863CC3EB2}"/>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5365" name="Rectangle 5">
            <a:extLst>
              <a:ext uri="{FF2B5EF4-FFF2-40B4-BE49-F238E27FC236}">
                <a16:creationId xmlns:a16="http://schemas.microsoft.com/office/drawing/2014/main" id="{8DB20006-2C6A-4762-A4B2-65FCD0CC3DD9}"/>
              </a:ext>
            </a:extLst>
          </p:cNvPr>
          <p:cNvSpPr>
            <a:spLocks noGrp="1" noChangeArrowheads="1"/>
          </p:cNvSpPr>
          <p:nvPr>
            <p:ph type="body" sz="quarter" idx="3"/>
          </p:nvPr>
        </p:nvSpPr>
        <p:spPr bwMode="auto">
          <a:xfrm>
            <a:off x="685800" y="4343400"/>
            <a:ext cx="5486400" cy="4114800"/>
          </a:xfrm>
          <a:prstGeom prst="rect">
            <a:avLst/>
          </a:prstGeom>
          <a:noFill/>
          <a:ln>
            <a:noFill/>
          </a:ln>
          <a:effectLst/>
        </p:spPr>
        <p:txBody>
          <a:bodyPr vert="horz" wrap="square" lIns="91440" tIns="45720" rIns="91440" bIns="4572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15366" name="Rectangle 6">
            <a:extLst>
              <a:ext uri="{FF2B5EF4-FFF2-40B4-BE49-F238E27FC236}">
                <a16:creationId xmlns:a16="http://schemas.microsoft.com/office/drawing/2014/main" id="{7689C118-D0AD-4CFD-B569-C7FD612369B8}"/>
              </a:ext>
            </a:extLst>
          </p:cNvPr>
          <p:cNvSpPr>
            <a:spLocks noGrp="1" noChangeArrowheads="1"/>
          </p:cNvSpPr>
          <p:nvPr>
            <p:ph type="ftr" sz="quarter" idx="4"/>
          </p:nvPr>
        </p:nvSpPr>
        <p:spPr bwMode="auto">
          <a:xfrm>
            <a:off x="0" y="8685213"/>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defRPr sz="1200" b="0">
                <a:latin typeface="Arial" charset="0"/>
                <a:ea typeface="ＭＳ Ｐゴシック" pitchFamily="96" charset="-128"/>
              </a:defRPr>
            </a:lvl1pPr>
          </a:lstStyle>
          <a:p>
            <a:pPr>
              <a:defRPr/>
            </a:pPr>
            <a:endParaRPr lang="en-GB"/>
          </a:p>
        </p:txBody>
      </p:sp>
      <p:sp>
        <p:nvSpPr>
          <p:cNvPr id="15367" name="Rectangle 7">
            <a:extLst>
              <a:ext uri="{FF2B5EF4-FFF2-40B4-BE49-F238E27FC236}">
                <a16:creationId xmlns:a16="http://schemas.microsoft.com/office/drawing/2014/main" id="{2173225B-5453-4DD3-BF7E-C9C3AB5DD505}"/>
              </a:ext>
            </a:extLst>
          </p:cNvPr>
          <p:cNvSpPr>
            <a:spLocks noGrp="1" noChangeArrowheads="1"/>
          </p:cNvSpPr>
          <p:nvPr>
            <p:ph type="sldNum" sz="quarter" idx="5"/>
          </p:nvPr>
        </p:nvSpPr>
        <p:spPr bwMode="auto">
          <a:xfrm>
            <a:off x="3884613" y="8685213"/>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a:defRPr sz="1200" b="0"/>
            </a:lvl1pPr>
          </a:lstStyle>
          <a:p>
            <a:pPr>
              <a:defRPr/>
            </a:pPr>
            <a:fld id="{C4964458-8BAC-4BAB-898C-1C0F612D338F}"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pitchFamily="96" charset="-128"/>
        <a:cs typeface="+mn-cs"/>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96"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96"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96"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96"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a:extLst>
              <a:ext uri="{FF2B5EF4-FFF2-40B4-BE49-F238E27FC236}">
                <a16:creationId xmlns:a16="http://schemas.microsoft.com/office/drawing/2014/main" id="{3E7DC6D5-203F-4C75-99F8-6053D27CCD56}"/>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ＭＳ Ｐゴシック" panose="020B0600070205080204" pitchFamily="34" charset="-128"/>
              </a:defRPr>
            </a:lvl1pPr>
            <a:lvl2pPr marL="742950" indent="-285750">
              <a:defRPr sz="2400" b="1">
                <a:solidFill>
                  <a:schemeClr val="tx1"/>
                </a:solidFill>
                <a:latin typeface="Arial" panose="020B0604020202020204" pitchFamily="34" charset="0"/>
                <a:ea typeface="ＭＳ Ｐゴシック" panose="020B0600070205080204" pitchFamily="34" charset="-128"/>
              </a:defRPr>
            </a:lvl2pPr>
            <a:lvl3pPr marL="1143000" indent="-228600">
              <a:defRPr sz="2400" b="1">
                <a:solidFill>
                  <a:schemeClr val="tx1"/>
                </a:solidFill>
                <a:latin typeface="Arial" panose="020B0604020202020204" pitchFamily="34" charset="0"/>
                <a:ea typeface="ＭＳ Ｐゴシック" panose="020B0600070205080204" pitchFamily="34" charset="-128"/>
              </a:defRPr>
            </a:lvl3pPr>
            <a:lvl4pPr marL="1600200" indent="-228600">
              <a:defRPr sz="2400" b="1">
                <a:solidFill>
                  <a:schemeClr val="tx1"/>
                </a:solidFill>
                <a:latin typeface="Arial" panose="020B0604020202020204" pitchFamily="34" charset="0"/>
                <a:ea typeface="ＭＳ Ｐゴシック" panose="020B0600070205080204" pitchFamily="34" charset="-128"/>
              </a:defRPr>
            </a:lvl4pPr>
            <a:lvl5pPr marL="2057400" indent="-228600">
              <a:defRPr sz="2400" b="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9pPr>
          </a:lstStyle>
          <a:p>
            <a:fld id="{929FEB42-A075-4CD2-BC8E-222DA25B0C07}" type="slidenum">
              <a:rPr lang="en-GB" altLang="en-US" sz="1200" b="0" smtClean="0"/>
              <a:pPr/>
              <a:t>1</a:t>
            </a:fld>
            <a:endParaRPr lang="en-GB" altLang="en-US" sz="1200" b="0"/>
          </a:p>
        </p:txBody>
      </p:sp>
      <p:sp>
        <p:nvSpPr>
          <p:cNvPr id="4099" name="Rectangle 2">
            <a:extLst>
              <a:ext uri="{FF2B5EF4-FFF2-40B4-BE49-F238E27FC236}">
                <a16:creationId xmlns:a16="http://schemas.microsoft.com/office/drawing/2014/main" id="{1B87D4F2-DAC4-407C-97B7-6E3E83FF2C25}"/>
              </a:ext>
            </a:extLst>
          </p:cNvPr>
          <p:cNvSpPr>
            <a:spLocks noGrp="1" noRot="1" noChangeAspect="1" noChangeArrowheads="1" noTextEdit="1"/>
          </p:cNvSpPr>
          <p:nvPr>
            <p:ph type="sldImg"/>
          </p:nvPr>
        </p:nvSpPr>
        <p:spPr>
          <a:xfrm>
            <a:off x="1143000" y="685800"/>
            <a:ext cx="4572000" cy="3429000"/>
          </a:xfrm>
          <a:ln/>
        </p:spPr>
      </p:sp>
      <p:sp>
        <p:nvSpPr>
          <p:cNvPr id="4100" name="Rectangle 3">
            <a:extLst>
              <a:ext uri="{FF2B5EF4-FFF2-40B4-BE49-F238E27FC236}">
                <a16:creationId xmlns:a16="http://schemas.microsoft.com/office/drawing/2014/main" id="{5059C81E-8E94-48E1-A847-5148E5EE1446}"/>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GB"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a:extLst>
              <a:ext uri="{FF2B5EF4-FFF2-40B4-BE49-F238E27FC236}">
                <a16:creationId xmlns:a16="http://schemas.microsoft.com/office/drawing/2014/main" id="{3EEE6FFF-7EF2-4FC2-B9C2-6C2223000B27}"/>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ＭＳ Ｐゴシック" panose="020B0600070205080204" pitchFamily="34" charset="-128"/>
              </a:defRPr>
            </a:lvl1pPr>
            <a:lvl2pPr marL="742950" indent="-285750">
              <a:defRPr sz="2400" b="1">
                <a:solidFill>
                  <a:schemeClr val="tx1"/>
                </a:solidFill>
                <a:latin typeface="Arial" panose="020B0604020202020204" pitchFamily="34" charset="0"/>
                <a:ea typeface="ＭＳ Ｐゴシック" panose="020B0600070205080204" pitchFamily="34" charset="-128"/>
              </a:defRPr>
            </a:lvl2pPr>
            <a:lvl3pPr marL="1143000" indent="-228600">
              <a:defRPr sz="2400" b="1">
                <a:solidFill>
                  <a:schemeClr val="tx1"/>
                </a:solidFill>
                <a:latin typeface="Arial" panose="020B0604020202020204" pitchFamily="34" charset="0"/>
                <a:ea typeface="ＭＳ Ｐゴシック" panose="020B0600070205080204" pitchFamily="34" charset="-128"/>
              </a:defRPr>
            </a:lvl3pPr>
            <a:lvl4pPr marL="1600200" indent="-228600">
              <a:defRPr sz="2400" b="1">
                <a:solidFill>
                  <a:schemeClr val="tx1"/>
                </a:solidFill>
                <a:latin typeface="Arial" panose="020B0604020202020204" pitchFamily="34" charset="0"/>
                <a:ea typeface="ＭＳ Ｐゴシック" panose="020B0600070205080204" pitchFamily="34" charset="-128"/>
              </a:defRPr>
            </a:lvl4pPr>
            <a:lvl5pPr marL="2057400" indent="-228600">
              <a:defRPr sz="2400" b="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9pPr>
          </a:lstStyle>
          <a:p>
            <a:fld id="{5EB00478-C053-401D-BC5E-A2D6C5962458}" type="slidenum">
              <a:rPr lang="en-GB" altLang="en-US" sz="1200" b="0" smtClean="0"/>
              <a:pPr/>
              <a:t>10</a:t>
            </a:fld>
            <a:endParaRPr lang="en-GB" altLang="en-US" sz="1200" b="0"/>
          </a:p>
        </p:txBody>
      </p:sp>
      <p:sp>
        <p:nvSpPr>
          <p:cNvPr id="22531" name="Rectangle 2">
            <a:extLst>
              <a:ext uri="{FF2B5EF4-FFF2-40B4-BE49-F238E27FC236}">
                <a16:creationId xmlns:a16="http://schemas.microsoft.com/office/drawing/2014/main" id="{C091B033-4723-4737-9DF8-3C89DEACC9E3}"/>
              </a:ext>
            </a:extLst>
          </p:cNvPr>
          <p:cNvSpPr>
            <a:spLocks noGrp="1" noRot="1" noChangeAspect="1" noChangeArrowheads="1" noTextEdit="1"/>
          </p:cNvSpPr>
          <p:nvPr>
            <p:ph type="sldImg"/>
          </p:nvPr>
        </p:nvSpPr>
        <p:spPr>
          <a:xfrm>
            <a:off x="1143000" y="685800"/>
            <a:ext cx="4572000" cy="3429000"/>
          </a:xfrm>
          <a:ln/>
        </p:spPr>
      </p:sp>
      <p:sp>
        <p:nvSpPr>
          <p:cNvPr id="22532" name="Rectangle 3">
            <a:extLst>
              <a:ext uri="{FF2B5EF4-FFF2-40B4-BE49-F238E27FC236}">
                <a16:creationId xmlns:a16="http://schemas.microsoft.com/office/drawing/2014/main" id="{EEBE6C52-9461-4175-8BEE-7865429AFFBC}"/>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GB"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a:extLst>
              <a:ext uri="{FF2B5EF4-FFF2-40B4-BE49-F238E27FC236}">
                <a16:creationId xmlns:a16="http://schemas.microsoft.com/office/drawing/2014/main" id="{83714E20-9AA4-403B-9C07-F59C102C9760}"/>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ＭＳ Ｐゴシック" panose="020B0600070205080204" pitchFamily="34" charset="-128"/>
              </a:defRPr>
            </a:lvl1pPr>
            <a:lvl2pPr marL="742950" indent="-285750">
              <a:defRPr sz="2400" b="1">
                <a:solidFill>
                  <a:schemeClr val="tx1"/>
                </a:solidFill>
                <a:latin typeface="Arial" panose="020B0604020202020204" pitchFamily="34" charset="0"/>
                <a:ea typeface="ＭＳ Ｐゴシック" panose="020B0600070205080204" pitchFamily="34" charset="-128"/>
              </a:defRPr>
            </a:lvl2pPr>
            <a:lvl3pPr marL="1143000" indent="-228600">
              <a:defRPr sz="2400" b="1">
                <a:solidFill>
                  <a:schemeClr val="tx1"/>
                </a:solidFill>
                <a:latin typeface="Arial" panose="020B0604020202020204" pitchFamily="34" charset="0"/>
                <a:ea typeface="ＭＳ Ｐゴシック" panose="020B0600070205080204" pitchFamily="34" charset="-128"/>
              </a:defRPr>
            </a:lvl3pPr>
            <a:lvl4pPr marL="1600200" indent="-228600">
              <a:defRPr sz="2400" b="1">
                <a:solidFill>
                  <a:schemeClr val="tx1"/>
                </a:solidFill>
                <a:latin typeface="Arial" panose="020B0604020202020204" pitchFamily="34" charset="0"/>
                <a:ea typeface="ＭＳ Ｐゴシック" panose="020B0600070205080204" pitchFamily="34" charset="-128"/>
              </a:defRPr>
            </a:lvl4pPr>
            <a:lvl5pPr marL="2057400" indent="-228600">
              <a:defRPr sz="2400" b="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9pPr>
          </a:lstStyle>
          <a:p>
            <a:fld id="{00541047-3435-423C-8DC5-42DAC6A1D1E5}" type="slidenum">
              <a:rPr lang="en-GB" altLang="en-US" sz="1200" b="0" smtClean="0"/>
              <a:pPr/>
              <a:t>11</a:t>
            </a:fld>
            <a:endParaRPr lang="en-GB" altLang="en-US" sz="1200" b="0"/>
          </a:p>
        </p:txBody>
      </p:sp>
      <p:sp>
        <p:nvSpPr>
          <p:cNvPr id="24579" name="Rectangle 2">
            <a:extLst>
              <a:ext uri="{FF2B5EF4-FFF2-40B4-BE49-F238E27FC236}">
                <a16:creationId xmlns:a16="http://schemas.microsoft.com/office/drawing/2014/main" id="{53F00CF6-D684-49ED-94FF-70A283F41C8A}"/>
              </a:ext>
            </a:extLst>
          </p:cNvPr>
          <p:cNvSpPr>
            <a:spLocks noGrp="1" noRot="1" noChangeAspect="1" noChangeArrowheads="1" noTextEdit="1"/>
          </p:cNvSpPr>
          <p:nvPr>
            <p:ph type="sldImg"/>
          </p:nvPr>
        </p:nvSpPr>
        <p:spPr>
          <a:xfrm>
            <a:off x="1143000" y="685800"/>
            <a:ext cx="4572000" cy="3429000"/>
          </a:xfrm>
          <a:ln/>
        </p:spPr>
      </p:sp>
      <p:sp>
        <p:nvSpPr>
          <p:cNvPr id="24580" name="Rectangle 3">
            <a:extLst>
              <a:ext uri="{FF2B5EF4-FFF2-40B4-BE49-F238E27FC236}">
                <a16:creationId xmlns:a16="http://schemas.microsoft.com/office/drawing/2014/main" id="{5FBDAB3A-A03B-4150-94EC-FF3BEAAC42D5}"/>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GB"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a:extLst>
              <a:ext uri="{FF2B5EF4-FFF2-40B4-BE49-F238E27FC236}">
                <a16:creationId xmlns:a16="http://schemas.microsoft.com/office/drawing/2014/main" id="{1DF0D8CC-FB11-44BB-922D-CAD02D2590F8}"/>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ＭＳ Ｐゴシック" panose="020B0600070205080204" pitchFamily="34" charset="-128"/>
              </a:defRPr>
            </a:lvl1pPr>
            <a:lvl2pPr marL="742950" indent="-285750">
              <a:defRPr sz="2400" b="1">
                <a:solidFill>
                  <a:schemeClr val="tx1"/>
                </a:solidFill>
                <a:latin typeface="Arial" panose="020B0604020202020204" pitchFamily="34" charset="0"/>
                <a:ea typeface="ＭＳ Ｐゴシック" panose="020B0600070205080204" pitchFamily="34" charset="-128"/>
              </a:defRPr>
            </a:lvl2pPr>
            <a:lvl3pPr marL="1143000" indent="-228600">
              <a:defRPr sz="2400" b="1">
                <a:solidFill>
                  <a:schemeClr val="tx1"/>
                </a:solidFill>
                <a:latin typeface="Arial" panose="020B0604020202020204" pitchFamily="34" charset="0"/>
                <a:ea typeface="ＭＳ Ｐゴシック" panose="020B0600070205080204" pitchFamily="34" charset="-128"/>
              </a:defRPr>
            </a:lvl3pPr>
            <a:lvl4pPr marL="1600200" indent="-228600">
              <a:defRPr sz="2400" b="1">
                <a:solidFill>
                  <a:schemeClr val="tx1"/>
                </a:solidFill>
                <a:latin typeface="Arial" panose="020B0604020202020204" pitchFamily="34" charset="0"/>
                <a:ea typeface="ＭＳ Ｐゴシック" panose="020B0600070205080204" pitchFamily="34" charset="-128"/>
              </a:defRPr>
            </a:lvl4pPr>
            <a:lvl5pPr marL="2057400" indent="-228600">
              <a:defRPr sz="2400" b="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9pPr>
          </a:lstStyle>
          <a:p>
            <a:fld id="{12FE81EF-A7F0-4564-94E1-9278B04C2D82}" type="slidenum">
              <a:rPr lang="en-GB" altLang="en-US" sz="1200" b="0" smtClean="0"/>
              <a:pPr/>
              <a:t>12</a:t>
            </a:fld>
            <a:endParaRPr lang="en-GB" altLang="en-US" sz="1200" b="0"/>
          </a:p>
        </p:txBody>
      </p:sp>
      <p:sp>
        <p:nvSpPr>
          <p:cNvPr id="26627" name="Rectangle 2">
            <a:extLst>
              <a:ext uri="{FF2B5EF4-FFF2-40B4-BE49-F238E27FC236}">
                <a16:creationId xmlns:a16="http://schemas.microsoft.com/office/drawing/2014/main" id="{83851A4C-9BB2-4ED3-AD12-2455CD106F48}"/>
              </a:ext>
            </a:extLst>
          </p:cNvPr>
          <p:cNvSpPr>
            <a:spLocks noGrp="1" noRot="1" noChangeAspect="1" noChangeArrowheads="1" noTextEdit="1"/>
          </p:cNvSpPr>
          <p:nvPr>
            <p:ph type="sldImg"/>
          </p:nvPr>
        </p:nvSpPr>
        <p:spPr>
          <a:xfrm>
            <a:off x="1143000" y="685800"/>
            <a:ext cx="4572000" cy="3429000"/>
          </a:xfrm>
          <a:ln/>
        </p:spPr>
      </p:sp>
      <p:sp>
        <p:nvSpPr>
          <p:cNvPr id="26628" name="Rectangle 3">
            <a:extLst>
              <a:ext uri="{FF2B5EF4-FFF2-40B4-BE49-F238E27FC236}">
                <a16:creationId xmlns:a16="http://schemas.microsoft.com/office/drawing/2014/main" id="{E9AA90F1-71BE-49EE-93DD-9E1BE5DA2E77}"/>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GB"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a:extLst>
              <a:ext uri="{FF2B5EF4-FFF2-40B4-BE49-F238E27FC236}">
                <a16:creationId xmlns:a16="http://schemas.microsoft.com/office/drawing/2014/main" id="{85C7ADFB-62FF-46BA-9AB3-EDD51B184570}"/>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ＭＳ Ｐゴシック" panose="020B0600070205080204" pitchFamily="34" charset="-128"/>
              </a:defRPr>
            </a:lvl1pPr>
            <a:lvl2pPr marL="742950" indent="-285750">
              <a:defRPr sz="2400" b="1">
                <a:solidFill>
                  <a:schemeClr val="tx1"/>
                </a:solidFill>
                <a:latin typeface="Arial" panose="020B0604020202020204" pitchFamily="34" charset="0"/>
                <a:ea typeface="ＭＳ Ｐゴシック" panose="020B0600070205080204" pitchFamily="34" charset="-128"/>
              </a:defRPr>
            </a:lvl2pPr>
            <a:lvl3pPr marL="1143000" indent="-228600">
              <a:defRPr sz="2400" b="1">
                <a:solidFill>
                  <a:schemeClr val="tx1"/>
                </a:solidFill>
                <a:latin typeface="Arial" panose="020B0604020202020204" pitchFamily="34" charset="0"/>
                <a:ea typeface="ＭＳ Ｐゴシック" panose="020B0600070205080204" pitchFamily="34" charset="-128"/>
              </a:defRPr>
            </a:lvl3pPr>
            <a:lvl4pPr marL="1600200" indent="-228600">
              <a:defRPr sz="2400" b="1">
                <a:solidFill>
                  <a:schemeClr val="tx1"/>
                </a:solidFill>
                <a:latin typeface="Arial" panose="020B0604020202020204" pitchFamily="34" charset="0"/>
                <a:ea typeface="ＭＳ Ｐゴシック" panose="020B0600070205080204" pitchFamily="34" charset="-128"/>
              </a:defRPr>
            </a:lvl4pPr>
            <a:lvl5pPr marL="2057400" indent="-228600">
              <a:defRPr sz="2400" b="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9pPr>
          </a:lstStyle>
          <a:p>
            <a:fld id="{36708E0B-1A23-4B63-BEA7-DD14D7B8745A}" type="slidenum">
              <a:rPr lang="en-GB" altLang="en-US" sz="1200" b="0" smtClean="0"/>
              <a:pPr/>
              <a:t>13</a:t>
            </a:fld>
            <a:endParaRPr lang="en-GB" altLang="en-US" sz="1200" b="0"/>
          </a:p>
        </p:txBody>
      </p:sp>
      <p:sp>
        <p:nvSpPr>
          <p:cNvPr id="28675" name="Rectangle 2">
            <a:extLst>
              <a:ext uri="{FF2B5EF4-FFF2-40B4-BE49-F238E27FC236}">
                <a16:creationId xmlns:a16="http://schemas.microsoft.com/office/drawing/2014/main" id="{64AA2021-81E1-445B-BC8B-8E94DD5D54F4}"/>
              </a:ext>
            </a:extLst>
          </p:cNvPr>
          <p:cNvSpPr>
            <a:spLocks noGrp="1" noRot="1" noChangeAspect="1" noChangeArrowheads="1" noTextEdit="1"/>
          </p:cNvSpPr>
          <p:nvPr>
            <p:ph type="sldImg"/>
          </p:nvPr>
        </p:nvSpPr>
        <p:spPr>
          <a:xfrm>
            <a:off x="1143000" y="685800"/>
            <a:ext cx="4572000" cy="3429000"/>
          </a:xfrm>
          <a:ln/>
        </p:spPr>
      </p:sp>
      <p:sp>
        <p:nvSpPr>
          <p:cNvPr id="28676" name="Rectangle 3">
            <a:extLst>
              <a:ext uri="{FF2B5EF4-FFF2-40B4-BE49-F238E27FC236}">
                <a16:creationId xmlns:a16="http://schemas.microsoft.com/office/drawing/2014/main" id="{437EE1A5-023E-4FDB-9771-D3E5BF66628F}"/>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GB"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a:extLst>
              <a:ext uri="{FF2B5EF4-FFF2-40B4-BE49-F238E27FC236}">
                <a16:creationId xmlns:a16="http://schemas.microsoft.com/office/drawing/2014/main" id="{EE7B52A9-36FB-46B7-9B21-55FBD6F58E53}"/>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ＭＳ Ｐゴシック" panose="020B0600070205080204" pitchFamily="34" charset="-128"/>
              </a:defRPr>
            </a:lvl1pPr>
            <a:lvl2pPr marL="742950" indent="-285750">
              <a:defRPr sz="2400" b="1">
                <a:solidFill>
                  <a:schemeClr val="tx1"/>
                </a:solidFill>
                <a:latin typeface="Arial" panose="020B0604020202020204" pitchFamily="34" charset="0"/>
                <a:ea typeface="ＭＳ Ｐゴシック" panose="020B0600070205080204" pitchFamily="34" charset="-128"/>
              </a:defRPr>
            </a:lvl2pPr>
            <a:lvl3pPr marL="1143000" indent="-228600">
              <a:defRPr sz="2400" b="1">
                <a:solidFill>
                  <a:schemeClr val="tx1"/>
                </a:solidFill>
                <a:latin typeface="Arial" panose="020B0604020202020204" pitchFamily="34" charset="0"/>
                <a:ea typeface="ＭＳ Ｐゴシック" panose="020B0600070205080204" pitchFamily="34" charset="-128"/>
              </a:defRPr>
            </a:lvl3pPr>
            <a:lvl4pPr marL="1600200" indent="-228600">
              <a:defRPr sz="2400" b="1">
                <a:solidFill>
                  <a:schemeClr val="tx1"/>
                </a:solidFill>
                <a:latin typeface="Arial" panose="020B0604020202020204" pitchFamily="34" charset="0"/>
                <a:ea typeface="ＭＳ Ｐゴシック" panose="020B0600070205080204" pitchFamily="34" charset="-128"/>
              </a:defRPr>
            </a:lvl4pPr>
            <a:lvl5pPr marL="2057400" indent="-228600">
              <a:defRPr sz="2400" b="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9pPr>
          </a:lstStyle>
          <a:p>
            <a:fld id="{3110DEFC-542B-4407-9E2C-2E337FD9B800}" type="slidenum">
              <a:rPr lang="en-GB" altLang="en-US" sz="1200" b="0" smtClean="0"/>
              <a:pPr/>
              <a:t>14</a:t>
            </a:fld>
            <a:endParaRPr lang="en-GB" altLang="en-US" sz="1200" b="0"/>
          </a:p>
        </p:txBody>
      </p:sp>
      <p:sp>
        <p:nvSpPr>
          <p:cNvPr id="30723" name="Rectangle 2">
            <a:extLst>
              <a:ext uri="{FF2B5EF4-FFF2-40B4-BE49-F238E27FC236}">
                <a16:creationId xmlns:a16="http://schemas.microsoft.com/office/drawing/2014/main" id="{B6344E68-1FD7-45F9-936C-2D8A8FA89F1E}"/>
              </a:ext>
            </a:extLst>
          </p:cNvPr>
          <p:cNvSpPr>
            <a:spLocks noGrp="1" noRot="1" noChangeAspect="1" noChangeArrowheads="1" noTextEdit="1"/>
          </p:cNvSpPr>
          <p:nvPr>
            <p:ph type="sldImg"/>
          </p:nvPr>
        </p:nvSpPr>
        <p:spPr>
          <a:xfrm>
            <a:off x="1143000" y="685800"/>
            <a:ext cx="4572000" cy="3429000"/>
          </a:xfrm>
          <a:ln/>
        </p:spPr>
      </p:sp>
      <p:sp>
        <p:nvSpPr>
          <p:cNvPr id="30724" name="Rectangle 3">
            <a:extLst>
              <a:ext uri="{FF2B5EF4-FFF2-40B4-BE49-F238E27FC236}">
                <a16:creationId xmlns:a16="http://schemas.microsoft.com/office/drawing/2014/main" id="{824426E6-F38D-4A75-BBB5-DA7A1B1B7A08}"/>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GB"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a:extLst>
              <a:ext uri="{FF2B5EF4-FFF2-40B4-BE49-F238E27FC236}">
                <a16:creationId xmlns:a16="http://schemas.microsoft.com/office/drawing/2014/main" id="{30306141-0335-44E9-92CA-786377CB57D8}"/>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ＭＳ Ｐゴシック" panose="020B0600070205080204" pitchFamily="34" charset="-128"/>
              </a:defRPr>
            </a:lvl1pPr>
            <a:lvl2pPr marL="742950" indent="-285750">
              <a:defRPr sz="2400" b="1">
                <a:solidFill>
                  <a:schemeClr val="tx1"/>
                </a:solidFill>
                <a:latin typeface="Arial" panose="020B0604020202020204" pitchFamily="34" charset="0"/>
                <a:ea typeface="ＭＳ Ｐゴシック" panose="020B0600070205080204" pitchFamily="34" charset="-128"/>
              </a:defRPr>
            </a:lvl2pPr>
            <a:lvl3pPr marL="1143000" indent="-228600">
              <a:defRPr sz="2400" b="1">
                <a:solidFill>
                  <a:schemeClr val="tx1"/>
                </a:solidFill>
                <a:latin typeface="Arial" panose="020B0604020202020204" pitchFamily="34" charset="0"/>
                <a:ea typeface="ＭＳ Ｐゴシック" panose="020B0600070205080204" pitchFamily="34" charset="-128"/>
              </a:defRPr>
            </a:lvl3pPr>
            <a:lvl4pPr marL="1600200" indent="-228600">
              <a:defRPr sz="2400" b="1">
                <a:solidFill>
                  <a:schemeClr val="tx1"/>
                </a:solidFill>
                <a:latin typeface="Arial" panose="020B0604020202020204" pitchFamily="34" charset="0"/>
                <a:ea typeface="ＭＳ Ｐゴシック" panose="020B0600070205080204" pitchFamily="34" charset="-128"/>
              </a:defRPr>
            </a:lvl4pPr>
            <a:lvl5pPr marL="2057400" indent="-228600">
              <a:defRPr sz="2400" b="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9pPr>
          </a:lstStyle>
          <a:p>
            <a:fld id="{4FF591AD-5A5C-45BD-8923-F65DB1CE7919}" type="slidenum">
              <a:rPr lang="en-GB" altLang="en-US" sz="1200" b="0" smtClean="0"/>
              <a:pPr/>
              <a:t>2</a:t>
            </a:fld>
            <a:endParaRPr lang="en-GB" altLang="en-US" sz="1200" b="0"/>
          </a:p>
        </p:txBody>
      </p:sp>
      <p:sp>
        <p:nvSpPr>
          <p:cNvPr id="6147" name="Rectangle 2">
            <a:extLst>
              <a:ext uri="{FF2B5EF4-FFF2-40B4-BE49-F238E27FC236}">
                <a16:creationId xmlns:a16="http://schemas.microsoft.com/office/drawing/2014/main" id="{E6170CB0-B2B3-498A-93FA-A8E9B64FB168}"/>
              </a:ext>
            </a:extLst>
          </p:cNvPr>
          <p:cNvSpPr>
            <a:spLocks noGrp="1" noRot="1" noChangeAspect="1" noChangeArrowheads="1" noTextEdit="1"/>
          </p:cNvSpPr>
          <p:nvPr>
            <p:ph type="sldImg"/>
          </p:nvPr>
        </p:nvSpPr>
        <p:spPr>
          <a:xfrm>
            <a:off x="1143000" y="685800"/>
            <a:ext cx="4572000" cy="3429000"/>
          </a:xfrm>
          <a:ln/>
        </p:spPr>
      </p:sp>
      <p:sp>
        <p:nvSpPr>
          <p:cNvPr id="6148" name="Rectangle 3">
            <a:extLst>
              <a:ext uri="{FF2B5EF4-FFF2-40B4-BE49-F238E27FC236}">
                <a16:creationId xmlns:a16="http://schemas.microsoft.com/office/drawing/2014/main" id="{D48A322A-C184-4882-AE1B-51F89AC9AA32}"/>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GB"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a:extLst>
              <a:ext uri="{FF2B5EF4-FFF2-40B4-BE49-F238E27FC236}">
                <a16:creationId xmlns:a16="http://schemas.microsoft.com/office/drawing/2014/main" id="{33ED3194-07AF-4810-954E-728BD388C324}"/>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ＭＳ Ｐゴシック" panose="020B0600070205080204" pitchFamily="34" charset="-128"/>
              </a:defRPr>
            </a:lvl1pPr>
            <a:lvl2pPr marL="742950" indent="-285750">
              <a:defRPr sz="2400" b="1">
                <a:solidFill>
                  <a:schemeClr val="tx1"/>
                </a:solidFill>
                <a:latin typeface="Arial" panose="020B0604020202020204" pitchFamily="34" charset="0"/>
                <a:ea typeface="ＭＳ Ｐゴシック" panose="020B0600070205080204" pitchFamily="34" charset="-128"/>
              </a:defRPr>
            </a:lvl2pPr>
            <a:lvl3pPr marL="1143000" indent="-228600">
              <a:defRPr sz="2400" b="1">
                <a:solidFill>
                  <a:schemeClr val="tx1"/>
                </a:solidFill>
                <a:latin typeface="Arial" panose="020B0604020202020204" pitchFamily="34" charset="0"/>
                <a:ea typeface="ＭＳ Ｐゴシック" panose="020B0600070205080204" pitchFamily="34" charset="-128"/>
              </a:defRPr>
            </a:lvl3pPr>
            <a:lvl4pPr marL="1600200" indent="-228600">
              <a:defRPr sz="2400" b="1">
                <a:solidFill>
                  <a:schemeClr val="tx1"/>
                </a:solidFill>
                <a:latin typeface="Arial" panose="020B0604020202020204" pitchFamily="34" charset="0"/>
                <a:ea typeface="ＭＳ Ｐゴシック" panose="020B0600070205080204" pitchFamily="34" charset="-128"/>
              </a:defRPr>
            </a:lvl4pPr>
            <a:lvl5pPr marL="2057400" indent="-228600">
              <a:defRPr sz="2400" b="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9pPr>
          </a:lstStyle>
          <a:p>
            <a:fld id="{9940F4D9-EA52-4C6B-B5B0-3DFCC1329799}" type="slidenum">
              <a:rPr lang="en-GB" altLang="en-US" sz="1200" b="0" smtClean="0"/>
              <a:pPr/>
              <a:t>3</a:t>
            </a:fld>
            <a:endParaRPr lang="en-GB" altLang="en-US" sz="1200" b="0"/>
          </a:p>
        </p:txBody>
      </p:sp>
      <p:sp>
        <p:nvSpPr>
          <p:cNvPr id="8195" name="Rectangle 2">
            <a:extLst>
              <a:ext uri="{FF2B5EF4-FFF2-40B4-BE49-F238E27FC236}">
                <a16:creationId xmlns:a16="http://schemas.microsoft.com/office/drawing/2014/main" id="{77F158F5-6F0F-49FA-9F78-6E388F036CE6}"/>
              </a:ext>
            </a:extLst>
          </p:cNvPr>
          <p:cNvSpPr>
            <a:spLocks noGrp="1" noRot="1" noChangeAspect="1" noChangeArrowheads="1" noTextEdit="1"/>
          </p:cNvSpPr>
          <p:nvPr>
            <p:ph type="sldImg"/>
          </p:nvPr>
        </p:nvSpPr>
        <p:spPr>
          <a:xfrm>
            <a:off x="1143000" y="685800"/>
            <a:ext cx="4572000" cy="3429000"/>
          </a:xfrm>
          <a:ln/>
        </p:spPr>
      </p:sp>
      <p:sp>
        <p:nvSpPr>
          <p:cNvPr id="8196" name="Rectangle 3">
            <a:extLst>
              <a:ext uri="{FF2B5EF4-FFF2-40B4-BE49-F238E27FC236}">
                <a16:creationId xmlns:a16="http://schemas.microsoft.com/office/drawing/2014/main" id="{4CF09867-6557-4779-9B70-D0038C112803}"/>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GB"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a:extLst>
              <a:ext uri="{FF2B5EF4-FFF2-40B4-BE49-F238E27FC236}">
                <a16:creationId xmlns:a16="http://schemas.microsoft.com/office/drawing/2014/main" id="{B3EBB936-1C8D-4FC1-BE3C-F836EF2A9C63}"/>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ＭＳ Ｐゴシック" panose="020B0600070205080204" pitchFamily="34" charset="-128"/>
              </a:defRPr>
            </a:lvl1pPr>
            <a:lvl2pPr marL="742950" indent="-285750">
              <a:defRPr sz="2400" b="1">
                <a:solidFill>
                  <a:schemeClr val="tx1"/>
                </a:solidFill>
                <a:latin typeface="Arial" panose="020B0604020202020204" pitchFamily="34" charset="0"/>
                <a:ea typeface="ＭＳ Ｐゴシック" panose="020B0600070205080204" pitchFamily="34" charset="-128"/>
              </a:defRPr>
            </a:lvl2pPr>
            <a:lvl3pPr marL="1143000" indent="-228600">
              <a:defRPr sz="2400" b="1">
                <a:solidFill>
                  <a:schemeClr val="tx1"/>
                </a:solidFill>
                <a:latin typeface="Arial" panose="020B0604020202020204" pitchFamily="34" charset="0"/>
                <a:ea typeface="ＭＳ Ｐゴシック" panose="020B0600070205080204" pitchFamily="34" charset="-128"/>
              </a:defRPr>
            </a:lvl3pPr>
            <a:lvl4pPr marL="1600200" indent="-228600">
              <a:defRPr sz="2400" b="1">
                <a:solidFill>
                  <a:schemeClr val="tx1"/>
                </a:solidFill>
                <a:latin typeface="Arial" panose="020B0604020202020204" pitchFamily="34" charset="0"/>
                <a:ea typeface="ＭＳ Ｐゴシック" panose="020B0600070205080204" pitchFamily="34" charset="-128"/>
              </a:defRPr>
            </a:lvl4pPr>
            <a:lvl5pPr marL="2057400" indent="-228600">
              <a:defRPr sz="2400" b="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9pPr>
          </a:lstStyle>
          <a:p>
            <a:fld id="{4B55A345-FC16-4242-A688-4C656074EB6E}" type="slidenum">
              <a:rPr lang="en-GB" altLang="en-US" sz="1200" b="0" smtClean="0"/>
              <a:pPr/>
              <a:t>4</a:t>
            </a:fld>
            <a:endParaRPr lang="en-GB" altLang="en-US" sz="1200" b="0"/>
          </a:p>
        </p:txBody>
      </p:sp>
      <p:sp>
        <p:nvSpPr>
          <p:cNvPr id="10243" name="Rectangle 2">
            <a:extLst>
              <a:ext uri="{FF2B5EF4-FFF2-40B4-BE49-F238E27FC236}">
                <a16:creationId xmlns:a16="http://schemas.microsoft.com/office/drawing/2014/main" id="{26937389-293F-45BD-B28D-315B12C81F6C}"/>
              </a:ext>
            </a:extLst>
          </p:cNvPr>
          <p:cNvSpPr>
            <a:spLocks noGrp="1" noRot="1" noChangeAspect="1" noChangeArrowheads="1" noTextEdit="1"/>
          </p:cNvSpPr>
          <p:nvPr>
            <p:ph type="sldImg"/>
          </p:nvPr>
        </p:nvSpPr>
        <p:spPr>
          <a:xfrm>
            <a:off x="1143000" y="685800"/>
            <a:ext cx="4572000" cy="3429000"/>
          </a:xfrm>
          <a:ln/>
        </p:spPr>
      </p:sp>
      <p:sp>
        <p:nvSpPr>
          <p:cNvPr id="10244" name="Rectangle 3">
            <a:extLst>
              <a:ext uri="{FF2B5EF4-FFF2-40B4-BE49-F238E27FC236}">
                <a16:creationId xmlns:a16="http://schemas.microsoft.com/office/drawing/2014/main" id="{B95666A5-0F83-4B3D-93CD-51E87A09646B}"/>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GB"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a:extLst>
              <a:ext uri="{FF2B5EF4-FFF2-40B4-BE49-F238E27FC236}">
                <a16:creationId xmlns:a16="http://schemas.microsoft.com/office/drawing/2014/main" id="{DAC5F256-72AC-498C-8BC8-81B086B8C4EE}"/>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ＭＳ Ｐゴシック" panose="020B0600070205080204" pitchFamily="34" charset="-128"/>
              </a:defRPr>
            </a:lvl1pPr>
            <a:lvl2pPr marL="742950" indent="-285750">
              <a:defRPr sz="2400" b="1">
                <a:solidFill>
                  <a:schemeClr val="tx1"/>
                </a:solidFill>
                <a:latin typeface="Arial" panose="020B0604020202020204" pitchFamily="34" charset="0"/>
                <a:ea typeface="ＭＳ Ｐゴシック" panose="020B0600070205080204" pitchFamily="34" charset="-128"/>
              </a:defRPr>
            </a:lvl2pPr>
            <a:lvl3pPr marL="1143000" indent="-228600">
              <a:defRPr sz="2400" b="1">
                <a:solidFill>
                  <a:schemeClr val="tx1"/>
                </a:solidFill>
                <a:latin typeface="Arial" panose="020B0604020202020204" pitchFamily="34" charset="0"/>
                <a:ea typeface="ＭＳ Ｐゴシック" panose="020B0600070205080204" pitchFamily="34" charset="-128"/>
              </a:defRPr>
            </a:lvl3pPr>
            <a:lvl4pPr marL="1600200" indent="-228600">
              <a:defRPr sz="2400" b="1">
                <a:solidFill>
                  <a:schemeClr val="tx1"/>
                </a:solidFill>
                <a:latin typeface="Arial" panose="020B0604020202020204" pitchFamily="34" charset="0"/>
                <a:ea typeface="ＭＳ Ｐゴシック" panose="020B0600070205080204" pitchFamily="34" charset="-128"/>
              </a:defRPr>
            </a:lvl4pPr>
            <a:lvl5pPr marL="2057400" indent="-228600">
              <a:defRPr sz="2400" b="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9pPr>
          </a:lstStyle>
          <a:p>
            <a:fld id="{6DE3EA4E-932F-44E1-8C75-39995BB8F3DA}" type="slidenum">
              <a:rPr lang="en-GB" altLang="en-US" sz="1200" b="0" smtClean="0"/>
              <a:pPr/>
              <a:t>5</a:t>
            </a:fld>
            <a:endParaRPr lang="en-GB" altLang="en-US" sz="1200" b="0"/>
          </a:p>
        </p:txBody>
      </p:sp>
      <p:sp>
        <p:nvSpPr>
          <p:cNvPr id="12291" name="Rectangle 2">
            <a:extLst>
              <a:ext uri="{FF2B5EF4-FFF2-40B4-BE49-F238E27FC236}">
                <a16:creationId xmlns:a16="http://schemas.microsoft.com/office/drawing/2014/main" id="{20704E2C-2F44-4253-80E6-888A61F193A2}"/>
              </a:ext>
            </a:extLst>
          </p:cNvPr>
          <p:cNvSpPr>
            <a:spLocks noGrp="1" noRot="1" noChangeAspect="1" noChangeArrowheads="1" noTextEdit="1"/>
          </p:cNvSpPr>
          <p:nvPr>
            <p:ph type="sldImg"/>
          </p:nvPr>
        </p:nvSpPr>
        <p:spPr>
          <a:xfrm>
            <a:off x="1143000" y="685800"/>
            <a:ext cx="4572000" cy="3429000"/>
          </a:xfrm>
          <a:ln/>
        </p:spPr>
      </p:sp>
      <p:sp>
        <p:nvSpPr>
          <p:cNvPr id="12292" name="Rectangle 3">
            <a:extLst>
              <a:ext uri="{FF2B5EF4-FFF2-40B4-BE49-F238E27FC236}">
                <a16:creationId xmlns:a16="http://schemas.microsoft.com/office/drawing/2014/main" id="{906BE90F-7EDF-4952-BB95-056AF3F01C13}"/>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GB"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a:extLst>
              <a:ext uri="{FF2B5EF4-FFF2-40B4-BE49-F238E27FC236}">
                <a16:creationId xmlns:a16="http://schemas.microsoft.com/office/drawing/2014/main" id="{BCD1E3B5-3CE4-4B1E-BAF3-497EE8E7FF27}"/>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ＭＳ Ｐゴシック" panose="020B0600070205080204" pitchFamily="34" charset="-128"/>
              </a:defRPr>
            </a:lvl1pPr>
            <a:lvl2pPr marL="742950" indent="-285750">
              <a:defRPr sz="2400" b="1">
                <a:solidFill>
                  <a:schemeClr val="tx1"/>
                </a:solidFill>
                <a:latin typeface="Arial" panose="020B0604020202020204" pitchFamily="34" charset="0"/>
                <a:ea typeface="ＭＳ Ｐゴシック" panose="020B0600070205080204" pitchFamily="34" charset="-128"/>
              </a:defRPr>
            </a:lvl2pPr>
            <a:lvl3pPr marL="1143000" indent="-228600">
              <a:defRPr sz="2400" b="1">
                <a:solidFill>
                  <a:schemeClr val="tx1"/>
                </a:solidFill>
                <a:latin typeface="Arial" panose="020B0604020202020204" pitchFamily="34" charset="0"/>
                <a:ea typeface="ＭＳ Ｐゴシック" panose="020B0600070205080204" pitchFamily="34" charset="-128"/>
              </a:defRPr>
            </a:lvl3pPr>
            <a:lvl4pPr marL="1600200" indent="-228600">
              <a:defRPr sz="2400" b="1">
                <a:solidFill>
                  <a:schemeClr val="tx1"/>
                </a:solidFill>
                <a:latin typeface="Arial" panose="020B0604020202020204" pitchFamily="34" charset="0"/>
                <a:ea typeface="ＭＳ Ｐゴシック" panose="020B0600070205080204" pitchFamily="34" charset="-128"/>
              </a:defRPr>
            </a:lvl4pPr>
            <a:lvl5pPr marL="2057400" indent="-228600">
              <a:defRPr sz="2400" b="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9pPr>
          </a:lstStyle>
          <a:p>
            <a:fld id="{2EEB6016-D3C5-4D0D-8306-05A620AFA524}" type="slidenum">
              <a:rPr lang="en-GB" altLang="en-US" sz="1200" b="0" smtClean="0"/>
              <a:pPr/>
              <a:t>6</a:t>
            </a:fld>
            <a:endParaRPr lang="en-GB" altLang="en-US" sz="1200" b="0"/>
          </a:p>
        </p:txBody>
      </p:sp>
      <p:sp>
        <p:nvSpPr>
          <p:cNvPr id="14339" name="Rectangle 2">
            <a:extLst>
              <a:ext uri="{FF2B5EF4-FFF2-40B4-BE49-F238E27FC236}">
                <a16:creationId xmlns:a16="http://schemas.microsoft.com/office/drawing/2014/main" id="{33769C1E-F986-42D6-BCE1-56C617F98D32}"/>
              </a:ext>
            </a:extLst>
          </p:cNvPr>
          <p:cNvSpPr>
            <a:spLocks noGrp="1" noRot="1" noChangeAspect="1" noChangeArrowheads="1" noTextEdit="1"/>
          </p:cNvSpPr>
          <p:nvPr>
            <p:ph type="sldImg"/>
          </p:nvPr>
        </p:nvSpPr>
        <p:spPr>
          <a:xfrm>
            <a:off x="1143000" y="685800"/>
            <a:ext cx="4572000" cy="3429000"/>
          </a:xfrm>
          <a:ln/>
        </p:spPr>
      </p:sp>
      <p:sp>
        <p:nvSpPr>
          <p:cNvPr id="14340" name="Rectangle 3">
            <a:extLst>
              <a:ext uri="{FF2B5EF4-FFF2-40B4-BE49-F238E27FC236}">
                <a16:creationId xmlns:a16="http://schemas.microsoft.com/office/drawing/2014/main" id="{2A6E5D7B-CF94-4F78-88BA-AAB961FB64B4}"/>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GB"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a:extLst>
              <a:ext uri="{FF2B5EF4-FFF2-40B4-BE49-F238E27FC236}">
                <a16:creationId xmlns:a16="http://schemas.microsoft.com/office/drawing/2014/main" id="{CF6F253E-AEA8-4699-8982-C421461B509D}"/>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ＭＳ Ｐゴシック" panose="020B0600070205080204" pitchFamily="34" charset="-128"/>
              </a:defRPr>
            </a:lvl1pPr>
            <a:lvl2pPr marL="742950" indent="-285750">
              <a:defRPr sz="2400" b="1">
                <a:solidFill>
                  <a:schemeClr val="tx1"/>
                </a:solidFill>
                <a:latin typeface="Arial" panose="020B0604020202020204" pitchFamily="34" charset="0"/>
                <a:ea typeface="ＭＳ Ｐゴシック" panose="020B0600070205080204" pitchFamily="34" charset="-128"/>
              </a:defRPr>
            </a:lvl2pPr>
            <a:lvl3pPr marL="1143000" indent="-228600">
              <a:defRPr sz="2400" b="1">
                <a:solidFill>
                  <a:schemeClr val="tx1"/>
                </a:solidFill>
                <a:latin typeface="Arial" panose="020B0604020202020204" pitchFamily="34" charset="0"/>
                <a:ea typeface="ＭＳ Ｐゴシック" panose="020B0600070205080204" pitchFamily="34" charset="-128"/>
              </a:defRPr>
            </a:lvl3pPr>
            <a:lvl4pPr marL="1600200" indent="-228600">
              <a:defRPr sz="2400" b="1">
                <a:solidFill>
                  <a:schemeClr val="tx1"/>
                </a:solidFill>
                <a:latin typeface="Arial" panose="020B0604020202020204" pitchFamily="34" charset="0"/>
                <a:ea typeface="ＭＳ Ｐゴシック" panose="020B0600070205080204" pitchFamily="34" charset="-128"/>
              </a:defRPr>
            </a:lvl4pPr>
            <a:lvl5pPr marL="2057400" indent="-228600">
              <a:defRPr sz="2400" b="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9pPr>
          </a:lstStyle>
          <a:p>
            <a:fld id="{AA36F3EF-F994-4A08-A3DF-3DF4B3290336}" type="slidenum">
              <a:rPr lang="en-GB" altLang="en-US" sz="1200" b="0" smtClean="0"/>
              <a:pPr/>
              <a:t>7</a:t>
            </a:fld>
            <a:endParaRPr lang="en-GB" altLang="en-US" sz="1200" b="0"/>
          </a:p>
        </p:txBody>
      </p:sp>
      <p:sp>
        <p:nvSpPr>
          <p:cNvPr id="16387" name="Rectangle 2">
            <a:extLst>
              <a:ext uri="{FF2B5EF4-FFF2-40B4-BE49-F238E27FC236}">
                <a16:creationId xmlns:a16="http://schemas.microsoft.com/office/drawing/2014/main" id="{973B33BC-6ECD-4531-B28E-D8E68E64C99D}"/>
              </a:ext>
            </a:extLst>
          </p:cNvPr>
          <p:cNvSpPr>
            <a:spLocks noGrp="1" noRot="1" noChangeAspect="1" noChangeArrowheads="1" noTextEdit="1"/>
          </p:cNvSpPr>
          <p:nvPr>
            <p:ph type="sldImg"/>
          </p:nvPr>
        </p:nvSpPr>
        <p:spPr>
          <a:xfrm>
            <a:off x="1143000" y="685800"/>
            <a:ext cx="4572000" cy="3429000"/>
          </a:xfrm>
          <a:ln/>
        </p:spPr>
      </p:sp>
      <p:sp>
        <p:nvSpPr>
          <p:cNvPr id="16388" name="Rectangle 3">
            <a:extLst>
              <a:ext uri="{FF2B5EF4-FFF2-40B4-BE49-F238E27FC236}">
                <a16:creationId xmlns:a16="http://schemas.microsoft.com/office/drawing/2014/main" id="{D911570D-D1C4-4CE7-A4FB-BAC17FF9DEB5}"/>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GB"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a:extLst>
              <a:ext uri="{FF2B5EF4-FFF2-40B4-BE49-F238E27FC236}">
                <a16:creationId xmlns:a16="http://schemas.microsoft.com/office/drawing/2014/main" id="{1D51CE49-2AAA-4498-B939-D8C83CF33117}"/>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ＭＳ Ｐゴシック" panose="020B0600070205080204" pitchFamily="34" charset="-128"/>
              </a:defRPr>
            </a:lvl1pPr>
            <a:lvl2pPr marL="742950" indent="-285750">
              <a:defRPr sz="2400" b="1">
                <a:solidFill>
                  <a:schemeClr val="tx1"/>
                </a:solidFill>
                <a:latin typeface="Arial" panose="020B0604020202020204" pitchFamily="34" charset="0"/>
                <a:ea typeface="ＭＳ Ｐゴシック" panose="020B0600070205080204" pitchFamily="34" charset="-128"/>
              </a:defRPr>
            </a:lvl2pPr>
            <a:lvl3pPr marL="1143000" indent="-228600">
              <a:defRPr sz="2400" b="1">
                <a:solidFill>
                  <a:schemeClr val="tx1"/>
                </a:solidFill>
                <a:latin typeface="Arial" panose="020B0604020202020204" pitchFamily="34" charset="0"/>
                <a:ea typeface="ＭＳ Ｐゴシック" panose="020B0600070205080204" pitchFamily="34" charset="-128"/>
              </a:defRPr>
            </a:lvl3pPr>
            <a:lvl4pPr marL="1600200" indent="-228600">
              <a:defRPr sz="2400" b="1">
                <a:solidFill>
                  <a:schemeClr val="tx1"/>
                </a:solidFill>
                <a:latin typeface="Arial" panose="020B0604020202020204" pitchFamily="34" charset="0"/>
                <a:ea typeface="ＭＳ Ｐゴシック" panose="020B0600070205080204" pitchFamily="34" charset="-128"/>
              </a:defRPr>
            </a:lvl4pPr>
            <a:lvl5pPr marL="2057400" indent="-228600">
              <a:defRPr sz="2400" b="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9pPr>
          </a:lstStyle>
          <a:p>
            <a:fld id="{016BCB44-B785-47DC-8806-D6B8FBD2257B}" type="slidenum">
              <a:rPr lang="en-GB" altLang="en-US" sz="1200" b="0" smtClean="0"/>
              <a:pPr/>
              <a:t>8</a:t>
            </a:fld>
            <a:endParaRPr lang="en-GB" altLang="en-US" sz="1200" b="0"/>
          </a:p>
        </p:txBody>
      </p:sp>
      <p:sp>
        <p:nvSpPr>
          <p:cNvPr id="18435" name="Rectangle 2">
            <a:extLst>
              <a:ext uri="{FF2B5EF4-FFF2-40B4-BE49-F238E27FC236}">
                <a16:creationId xmlns:a16="http://schemas.microsoft.com/office/drawing/2014/main" id="{7E82B34F-4F95-4F02-BC96-1567CEE3945F}"/>
              </a:ext>
            </a:extLst>
          </p:cNvPr>
          <p:cNvSpPr>
            <a:spLocks noGrp="1" noRot="1" noChangeAspect="1" noChangeArrowheads="1" noTextEdit="1"/>
          </p:cNvSpPr>
          <p:nvPr>
            <p:ph type="sldImg"/>
          </p:nvPr>
        </p:nvSpPr>
        <p:spPr>
          <a:xfrm>
            <a:off x="1143000" y="685800"/>
            <a:ext cx="4572000" cy="3429000"/>
          </a:xfrm>
          <a:ln/>
        </p:spPr>
      </p:sp>
      <p:sp>
        <p:nvSpPr>
          <p:cNvPr id="18436" name="Rectangle 3">
            <a:extLst>
              <a:ext uri="{FF2B5EF4-FFF2-40B4-BE49-F238E27FC236}">
                <a16:creationId xmlns:a16="http://schemas.microsoft.com/office/drawing/2014/main" id="{5B4615BA-1249-46D5-9AF1-EEB72FBFA6B3}"/>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GB"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a:extLst>
              <a:ext uri="{FF2B5EF4-FFF2-40B4-BE49-F238E27FC236}">
                <a16:creationId xmlns:a16="http://schemas.microsoft.com/office/drawing/2014/main" id="{133F193A-1D84-43D5-B9D2-3E2563593DAC}"/>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ＭＳ Ｐゴシック" panose="020B0600070205080204" pitchFamily="34" charset="-128"/>
              </a:defRPr>
            </a:lvl1pPr>
            <a:lvl2pPr marL="742950" indent="-285750">
              <a:defRPr sz="2400" b="1">
                <a:solidFill>
                  <a:schemeClr val="tx1"/>
                </a:solidFill>
                <a:latin typeface="Arial" panose="020B0604020202020204" pitchFamily="34" charset="0"/>
                <a:ea typeface="ＭＳ Ｐゴシック" panose="020B0600070205080204" pitchFamily="34" charset="-128"/>
              </a:defRPr>
            </a:lvl2pPr>
            <a:lvl3pPr marL="1143000" indent="-228600">
              <a:defRPr sz="2400" b="1">
                <a:solidFill>
                  <a:schemeClr val="tx1"/>
                </a:solidFill>
                <a:latin typeface="Arial" panose="020B0604020202020204" pitchFamily="34" charset="0"/>
                <a:ea typeface="ＭＳ Ｐゴシック" panose="020B0600070205080204" pitchFamily="34" charset="-128"/>
              </a:defRPr>
            </a:lvl3pPr>
            <a:lvl4pPr marL="1600200" indent="-228600">
              <a:defRPr sz="2400" b="1">
                <a:solidFill>
                  <a:schemeClr val="tx1"/>
                </a:solidFill>
                <a:latin typeface="Arial" panose="020B0604020202020204" pitchFamily="34" charset="0"/>
                <a:ea typeface="ＭＳ Ｐゴシック" panose="020B0600070205080204" pitchFamily="34" charset="-128"/>
              </a:defRPr>
            </a:lvl4pPr>
            <a:lvl5pPr marL="2057400" indent="-228600">
              <a:defRPr sz="2400" b="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9pPr>
          </a:lstStyle>
          <a:p>
            <a:fld id="{44067D26-AEA7-492B-B949-1EA350FDA7B5}" type="slidenum">
              <a:rPr lang="en-GB" altLang="en-US" sz="1200" b="0" smtClean="0"/>
              <a:pPr/>
              <a:t>9</a:t>
            </a:fld>
            <a:endParaRPr lang="en-GB" altLang="en-US" sz="1200" b="0"/>
          </a:p>
        </p:txBody>
      </p:sp>
      <p:sp>
        <p:nvSpPr>
          <p:cNvPr id="20483" name="Rectangle 2">
            <a:extLst>
              <a:ext uri="{FF2B5EF4-FFF2-40B4-BE49-F238E27FC236}">
                <a16:creationId xmlns:a16="http://schemas.microsoft.com/office/drawing/2014/main" id="{CE1FFB77-26D4-440A-A288-FB9B3C91BC9A}"/>
              </a:ext>
            </a:extLst>
          </p:cNvPr>
          <p:cNvSpPr>
            <a:spLocks noGrp="1" noRot="1" noChangeAspect="1" noChangeArrowheads="1" noTextEdit="1"/>
          </p:cNvSpPr>
          <p:nvPr>
            <p:ph type="sldImg"/>
          </p:nvPr>
        </p:nvSpPr>
        <p:spPr>
          <a:xfrm>
            <a:off x="1143000" y="685800"/>
            <a:ext cx="4572000" cy="3429000"/>
          </a:xfrm>
          <a:ln/>
        </p:spPr>
      </p:sp>
      <p:sp>
        <p:nvSpPr>
          <p:cNvPr id="20484" name="Rectangle 3">
            <a:extLst>
              <a:ext uri="{FF2B5EF4-FFF2-40B4-BE49-F238E27FC236}">
                <a16:creationId xmlns:a16="http://schemas.microsoft.com/office/drawing/2014/main" id="{02098F9D-E339-4D2D-866B-F4FB06D3B8F9}"/>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GB" altLang="en-US">
              <a:latin typeface="Arial" panose="020B0604020202020204" pitchFamily="34" charset="0"/>
              <a:ea typeface="ＭＳ Ｐゴシック" panose="020B0600070205080204"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4">
            <a:extLst>
              <a:ext uri="{FF2B5EF4-FFF2-40B4-BE49-F238E27FC236}">
                <a16:creationId xmlns:a16="http://schemas.microsoft.com/office/drawing/2014/main" id="{8E007340-9B96-4A38-A50F-48CE12A4C55A}"/>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19C0319F-25D7-47FD-8F9A-F610901F413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EE1845E0-2A11-4A59-BF81-9A030AB1EB42}"/>
              </a:ext>
            </a:extLst>
          </p:cNvPr>
          <p:cNvSpPr>
            <a:spLocks noGrp="1" noChangeArrowheads="1"/>
          </p:cNvSpPr>
          <p:nvPr>
            <p:ph type="sldNum" sz="quarter" idx="12"/>
          </p:nvPr>
        </p:nvSpPr>
        <p:spPr>
          <a:ln/>
        </p:spPr>
        <p:txBody>
          <a:bodyPr/>
          <a:lstStyle>
            <a:lvl1pPr>
              <a:defRPr/>
            </a:lvl1pPr>
          </a:lstStyle>
          <a:p>
            <a:pPr>
              <a:defRPr/>
            </a:pPr>
            <a:fld id="{F023F1FF-1CC7-4AA6-B25F-A248A6082B4C}" type="slidenum">
              <a:rPr lang="en-US" altLang="en-US"/>
              <a:pPr>
                <a:defRPr/>
              </a:pPr>
              <a:t>‹#›</a:t>
            </a:fld>
            <a:endParaRPr lang="en-US" altLang="en-US"/>
          </a:p>
        </p:txBody>
      </p:sp>
    </p:spTree>
    <p:extLst>
      <p:ext uri="{BB962C8B-B14F-4D97-AF65-F5344CB8AC3E}">
        <p14:creationId xmlns:p14="http://schemas.microsoft.com/office/powerpoint/2010/main" val="19942256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a:extLst>
              <a:ext uri="{FF2B5EF4-FFF2-40B4-BE49-F238E27FC236}">
                <a16:creationId xmlns:a16="http://schemas.microsoft.com/office/drawing/2014/main" id="{B95DC0F7-B204-4E92-ACC6-FE8BE3725139}"/>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672D9F25-202D-4D57-A355-F0E28BF69D9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514FCB77-C4FD-4394-AE7E-1959218B5FBA}"/>
              </a:ext>
            </a:extLst>
          </p:cNvPr>
          <p:cNvSpPr>
            <a:spLocks noGrp="1" noChangeArrowheads="1"/>
          </p:cNvSpPr>
          <p:nvPr>
            <p:ph type="sldNum" sz="quarter" idx="12"/>
          </p:nvPr>
        </p:nvSpPr>
        <p:spPr>
          <a:ln/>
        </p:spPr>
        <p:txBody>
          <a:bodyPr/>
          <a:lstStyle>
            <a:lvl1pPr>
              <a:defRPr/>
            </a:lvl1pPr>
          </a:lstStyle>
          <a:p>
            <a:pPr>
              <a:defRPr/>
            </a:pPr>
            <a:fld id="{B1A33BB1-EF4B-4EB2-90E8-3BF2DB79121D}" type="slidenum">
              <a:rPr lang="en-US" altLang="en-US"/>
              <a:pPr>
                <a:defRPr/>
              </a:pPr>
              <a:t>‹#›</a:t>
            </a:fld>
            <a:endParaRPr lang="en-US" altLang="en-US"/>
          </a:p>
        </p:txBody>
      </p:sp>
    </p:spTree>
    <p:extLst>
      <p:ext uri="{BB962C8B-B14F-4D97-AF65-F5344CB8AC3E}">
        <p14:creationId xmlns:p14="http://schemas.microsoft.com/office/powerpoint/2010/main" val="28131662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a:extLst>
              <a:ext uri="{FF2B5EF4-FFF2-40B4-BE49-F238E27FC236}">
                <a16:creationId xmlns:a16="http://schemas.microsoft.com/office/drawing/2014/main" id="{A1B61887-5793-4978-96F7-41564E42226B}"/>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1052D50C-D2F7-44F2-B1AA-4D49CF91C69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8A191A4B-204E-4204-91E6-F3BE42E034C3}"/>
              </a:ext>
            </a:extLst>
          </p:cNvPr>
          <p:cNvSpPr>
            <a:spLocks noGrp="1" noChangeArrowheads="1"/>
          </p:cNvSpPr>
          <p:nvPr>
            <p:ph type="sldNum" sz="quarter" idx="12"/>
          </p:nvPr>
        </p:nvSpPr>
        <p:spPr>
          <a:ln/>
        </p:spPr>
        <p:txBody>
          <a:bodyPr/>
          <a:lstStyle>
            <a:lvl1pPr>
              <a:defRPr/>
            </a:lvl1pPr>
          </a:lstStyle>
          <a:p>
            <a:pPr>
              <a:defRPr/>
            </a:pPr>
            <a:fld id="{C90A3EA3-157D-4713-B4AF-DCD81A999828}" type="slidenum">
              <a:rPr lang="en-US" altLang="en-US"/>
              <a:pPr>
                <a:defRPr/>
              </a:pPr>
              <a:t>‹#›</a:t>
            </a:fld>
            <a:endParaRPr lang="en-US" altLang="en-US"/>
          </a:p>
        </p:txBody>
      </p:sp>
    </p:spTree>
    <p:extLst>
      <p:ext uri="{BB962C8B-B14F-4D97-AF65-F5344CB8AC3E}">
        <p14:creationId xmlns:p14="http://schemas.microsoft.com/office/powerpoint/2010/main" val="6461405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85800" y="609600"/>
            <a:ext cx="7772400" cy="5486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3" name="Rectangle 4">
            <a:extLst>
              <a:ext uri="{FF2B5EF4-FFF2-40B4-BE49-F238E27FC236}">
                <a16:creationId xmlns:a16="http://schemas.microsoft.com/office/drawing/2014/main" id="{A58438C9-F0DA-452F-9BA9-761A5255A9AA}"/>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C8DF4308-F22C-4A95-BBB0-2FA471CCC5F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EF59EC2F-22D9-4EFC-B28F-572CE4C6438E}"/>
              </a:ext>
            </a:extLst>
          </p:cNvPr>
          <p:cNvSpPr>
            <a:spLocks noGrp="1" noChangeArrowheads="1"/>
          </p:cNvSpPr>
          <p:nvPr>
            <p:ph type="sldNum" sz="quarter" idx="12"/>
          </p:nvPr>
        </p:nvSpPr>
        <p:spPr>
          <a:ln/>
        </p:spPr>
        <p:txBody>
          <a:bodyPr/>
          <a:lstStyle>
            <a:lvl1pPr>
              <a:defRPr/>
            </a:lvl1pPr>
          </a:lstStyle>
          <a:p>
            <a:pPr>
              <a:defRPr/>
            </a:pPr>
            <a:fld id="{035F6DFD-7ADF-411C-ACD2-FF4E9442068B}" type="slidenum">
              <a:rPr lang="en-US" altLang="en-US"/>
              <a:pPr>
                <a:defRPr/>
              </a:pPr>
              <a:t>‹#›</a:t>
            </a:fld>
            <a:endParaRPr lang="en-US" altLang="en-US"/>
          </a:p>
        </p:txBody>
      </p:sp>
    </p:spTree>
    <p:extLst>
      <p:ext uri="{BB962C8B-B14F-4D97-AF65-F5344CB8AC3E}">
        <p14:creationId xmlns:p14="http://schemas.microsoft.com/office/powerpoint/2010/main" val="13644559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a:extLst>
              <a:ext uri="{FF2B5EF4-FFF2-40B4-BE49-F238E27FC236}">
                <a16:creationId xmlns:a16="http://schemas.microsoft.com/office/drawing/2014/main" id="{9078C019-5BEF-4C0B-8152-5E8F5BBC86B8}"/>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E999B9E3-88BC-48AC-BB27-28DFFC72CD4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FFC4E726-FC28-48C3-982B-7EF85DBFC230}"/>
              </a:ext>
            </a:extLst>
          </p:cNvPr>
          <p:cNvSpPr>
            <a:spLocks noGrp="1" noChangeArrowheads="1"/>
          </p:cNvSpPr>
          <p:nvPr>
            <p:ph type="sldNum" sz="quarter" idx="12"/>
          </p:nvPr>
        </p:nvSpPr>
        <p:spPr>
          <a:ln/>
        </p:spPr>
        <p:txBody>
          <a:bodyPr/>
          <a:lstStyle>
            <a:lvl1pPr>
              <a:defRPr/>
            </a:lvl1pPr>
          </a:lstStyle>
          <a:p>
            <a:pPr>
              <a:defRPr/>
            </a:pPr>
            <a:fld id="{147846E0-9735-407E-B2E8-D1E76CC87655}" type="slidenum">
              <a:rPr lang="en-US" altLang="en-US"/>
              <a:pPr>
                <a:defRPr/>
              </a:pPr>
              <a:t>‹#›</a:t>
            </a:fld>
            <a:endParaRPr lang="en-US" altLang="en-US"/>
          </a:p>
        </p:txBody>
      </p:sp>
    </p:spTree>
    <p:extLst>
      <p:ext uri="{BB962C8B-B14F-4D97-AF65-F5344CB8AC3E}">
        <p14:creationId xmlns:p14="http://schemas.microsoft.com/office/powerpoint/2010/main" val="36575434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F220F01B-CA9D-45F6-8063-095D0EB9C845}"/>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A47A69FA-9BD8-41BF-A2A0-C5F6F2DF994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B51E1A23-8444-4064-88E9-F341F2E5AB9E}"/>
              </a:ext>
            </a:extLst>
          </p:cNvPr>
          <p:cNvSpPr>
            <a:spLocks noGrp="1" noChangeArrowheads="1"/>
          </p:cNvSpPr>
          <p:nvPr>
            <p:ph type="sldNum" sz="quarter" idx="12"/>
          </p:nvPr>
        </p:nvSpPr>
        <p:spPr>
          <a:ln/>
        </p:spPr>
        <p:txBody>
          <a:bodyPr/>
          <a:lstStyle>
            <a:lvl1pPr>
              <a:defRPr/>
            </a:lvl1pPr>
          </a:lstStyle>
          <a:p>
            <a:pPr>
              <a:defRPr/>
            </a:pPr>
            <a:fld id="{E02439C9-315A-4DEA-A3D1-72E31D0F4F70}" type="slidenum">
              <a:rPr lang="en-US" altLang="en-US"/>
              <a:pPr>
                <a:defRPr/>
              </a:pPr>
              <a:t>‹#›</a:t>
            </a:fld>
            <a:endParaRPr lang="en-US" altLang="en-US"/>
          </a:p>
        </p:txBody>
      </p:sp>
    </p:spTree>
    <p:extLst>
      <p:ext uri="{BB962C8B-B14F-4D97-AF65-F5344CB8AC3E}">
        <p14:creationId xmlns:p14="http://schemas.microsoft.com/office/powerpoint/2010/main" val="32023628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a:extLst>
              <a:ext uri="{FF2B5EF4-FFF2-40B4-BE49-F238E27FC236}">
                <a16:creationId xmlns:a16="http://schemas.microsoft.com/office/drawing/2014/main" id="{EA4AFD90-9F9C-47FC-AAC2-23D8660A3193}"/>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3057FBF1-D95D-44C0-AE2B-4CCED56C263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990A85EA-8937-4933-9C60-E0617ED20164}"/>
              </a:ext>
            </a:extLst>
          </p:cNvPr>
          <p:cNvSpPr>
            <a:spLocks noGrp="1" noChangeArrowheads="1"/>
          </p:cNvSpPr>
          <p:nvPr>
            <p:ph type="sldNum" sz="quarter" idx="12"/>
          </p:nvPr>
        </p:nvSpPr>
        <p:spPr>
          <a:ln/>
        </p:spPr>
        <p:txBody>
          <a:bodyPr/>
          <a:lstStyle>
            <a:lvl1pPr>
              <a:defRPr/>
            </a:lvl1pPr>
          </a:lstStyle>
          <a:p>
            <a:pPr>
              <a:defRPr/>
            </a:pPr>
            <a:fld id="{27F63052-A7AE-4A1B-9B1A-9A7B1351D873}" type="slidenum">
              <a:rPr lang="en-US" altLang="en-US"/>
              <a:pPr>
                <a:defRPr/>
              </a:pPr>
              <a:t>‹#›</a:t>
            </a:fld>
            <a:endParaRPr lang="en-US" altLang="en-US"/>
          </a:p>
        </p:txBody>
      </p:sp>
    </p:spTree>
    <p:extLst>
      <p:ext uri="{BB962C8B-B14F-4D97-AF65-F5344CB8AC3E}">
        <p14:creationId xmlns:p14="http://schemas.microsoft.com/office/powerpoint/2010/main" val="23371098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a:extLst>
              <a:ext uri="{FF2B5EF4-FFF2-40B4-BE49-F238E27FC236}">
                <a16:creationId xmlns:a16="http://schemas.microsoft.com/office/drawing/2014/main" id="{314BEF62-C3AC-4B3B-A0D4-AE3953884046}"/>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EFF6821A-44D0-4841-B12A-CFF88D61BFE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F108AEB8-BF0C-4018-BEF3-06679B368FCA}"/>
              </a:ext>
            </a:extLst>
          </p:cNvPr>
          <p:cNvSpPr>
            <a:spLocks noGrp="1" noChangeArrowheads="1"/>
          </p:cNvSpPr>
          <p:nvPr>
            <p:ph type="sldNum" sz="quarter" idx="12"/>
          </p:nvPr>
        </p:nvSpPr>
        <p:spPr>
          <a:ln/>
        </p:spPr>
        <p:txBody>
          <a:bodyPr/>
          <a:lstStyle>
            <a:lvl1pPr>
              <a:defRPr/>
            </a:lvl1pPr>
          </a:lstStyle>
          <a:p>
            <a:pPr>
              <a:defRPr/>
            </a:pPr>
            <a:fld id="{6A117D21-0524-4DCD-9669-65AF0401E375}" type="slidenum">
              <a:rPr lang="en-US" altLang="en-US"/>
              <a:pPr>
                <a:defRPr/>
              </a:pPr>
              <a:t>‹#›</a:t>
            </a:fld>
            <a:endParaRPr lang="en-US" altLang="en-US"/>
          </a:p>
        </p:txBody>
      </p:sp>
    </p:spTree>
    <p:extLst>
      <p:ext uri="{BB962C8B-B14F-4D97-AF65-F5344CB8AC3E}">
        <p14:creationId xmlns:p14="http://schemas.microsoft.com/office/powerpoint/2010/main" val="7514643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4">
            <a:extLst>
              <a:ext uri="{FF2B5EF4-FFF2-40B4-BE49-F238E27FC236}">
                <a16:creationId xmlns:a16="http://schemas.microsoft.com/office/drawing/2014/main" id="{39C5C5F9-673D-480F-B3EE-0041EF9826B7}"/>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860B6583-BC02-4FBF-8FBD-0A8452BB750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7ED5DB74-5DE8-4DEE-A3D4-9D61CED5D37D}"/>
              </a:ext>
            </a:extLst>
          </p:cNvPr>
          <p:cNvSpPr>
            <a:spLocks noGrp="1" noChangeArrowheads="1"/>
          </p:cNvSpPr>
          <p:nvPr>
            <p:ph type="sldNum" sz="quarter" idx="12"/>
          </p:nvPr>
        </p:nvSpPr>
        <p:spPr>
          <a:ln/>
        </p:spPr>
        <p:txBody>
          <a:bodyPr/>
          <a:lstStyle>
            <a:lvl1pPr>
              <a:defRPr/>
            </a:lvl1pPr>
          </a:lstStyle>
          <a:p>
            <a:pPr>
              <a:defRPr/>
            </a:pPr>
            <a:fld id="{EEB0EA99-4422-4476-BE48-06C33B1770F5}" type="slidenum">
              <a:rPr lang="en-US" altLang="en-US"/>
              <a:pPr>
                <a:defRPr/>
              </a:pPr>
              <a:t>‹#›</a:t>
            </a:fld>
            <a:endParaRPr lang="en-US" altLang="en-US"/>
          </a:p>
        </p:txBody>
      </p:sp>
    </p:spTree>
    <p:extLst>
      <p:ext uri="{BB962C8B-B14F-4D97-AF65-F5344CB8AC3E}">
        <p14:creationId xmlns:p14="http://schemas.microsoft.com/office/powerpoint/2010/main" val="2669031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9196720F-8828-4755-8684-785394B04E91}"/>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F32940E0-5492-4862-A966-86662F3CECE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16DA3E53-3E85-43C4-933F-95C82BA71804}"/>
              </a:ext>
            </a:extLst>
          </p:cNvPr>
          <p:cNvSpPr>
            <a:spLocks noGrp="1" noChangeArrowheads="1"/>
          </p:cNvSpPr>
          <p:nvPr>
            <p:ph type="sldNum" sz="quarter" idx="12"/>
          </p:nvPr>
        </p:nvSpPr>
        <p:spPr>
          <a:ln/>
        </p:spPr>
        <p:txBody>
          <a:bodyPr/>
          <a:lstStyle>
            <a:lvl1pPr>
              <a:defRPr/>
            </a:lvl1pPr>
          </a:lstStyle>
          <a:p>
            <a:pPr>
              <a:defRPr/>
            </a:pPr>
            <a:fld id="{CA854C69-5B93-4852-8084-49007AC889AD}" type="slidenum">
              <a:rPr lang="en-US" altLang="en-US"/>
              <a:pPr>
                <a:defRPr/>
              </a:pPr>
              <a:t>‹#›</a:t>
            </a:fld>
            <a:endParaRPr lang="en-US" altLang="en-US"/>
          </a:p>
        </p:txBody>
      </p:sp>
    </p:spTree>
    <p:extLst>
      <p:ext uri="{BB962C8B-B14F-4D97-AF65-F5344CB8AC3E}">
        <p14:creationId xmlns:p14="http://schemas.microsoft.com/office/powerpoint/2010/main" val="10341822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A4483345-3E8D-4B6C-B2A8-078D406EC328}"/>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0B4E3338-1FE9-4581-BB57-38D093D9BB1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BD59750B-32EF-4BF5-967E-2CD2621866B9}"/>
              </a:ext>
            </a:extLst>
          </p:cNvPr>
          <p:cNvSpPr>
            <a:spLocks noGrp="1" noChangeArrowheads="1"/>
          </p:cNvSpPr>
          <p:nvPr>
            <p:ph type="sldNum" sz="quarter" idx="12"/>
          </p:nvPr>
        </p:nvSpPr>
        <p:spPr>
          <a:ln/>
        </p:spPr>
        <p:txBody>
          <a:bodyPr/>
          <a:lstStyle>
            <a:lvl1pPr>
              <a:defRPr/>
            </a:lvl1pPr>
          </a:lstStyle>
          <a:p>
            <a:pPr>
              <a:defRPr/>
            </a:pPr>
            <a:fld id="{14B8E3CB-CA79-4A2A-888F-1E27C06574DA}" type="slidenum">
              <a:rPr lang="en-US" altLang="en-US"/>
              <a:pPr>
                <a:defRPr/>
              </a:pPr>
              <a:t>‹#›</a:t>
            </a:fld>
            <a:endParaRPr lang="en-US" altLang="en-US"/>
          </a:p>
        </p:txBody>
      </p:sp>
    </p:spTree>
    <p:extLst>
      <p:ext uri="{BB962C8B-B14F-4D97-AF65-F5344CB8AC3E}">
        <p14:creationId xmlns:p14="http://schemas.microsoft.com/office/powerpoint/2010/main" val="12339812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9E8BF122-D322-4EE4-BABD-E74D3C9DBC66}"/>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0788BA4E-7061-4C8C-B5C2-4981E5BEF3B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1075DBC3-48D5-45B8-B87F-9277F5F1BEFD}"/>
              </a:ext>
            </a:extLst>
          </p:cNvPr>
          <p:cNvSpPr>
            <a:spLocks noGrp="1" noChangeArrowheads="1"/>
          </p:cNvSpPr>
          <p:nvPr>
            <p:ph type="sldNum" sz="quarter" idx="12"/>
          </p:nvPr>
        </p:nvSpPr>
        <p:spPr>
          <a:ln/>
        </p:spPr>
        <p:txBody>
          <a:bodyPr/>
          <a:lstStyle>
            <a:lvl1pPr>
              <a:defRPr/>
            </a:lvl1pPr>
          </a:lstStyle>
          <a:p>
            <a:pPr>
              <a:defRPr/>
            </a:pPr>
            <a:fld id="{A84E390E-35D1-40C4-B14C-3FD2DCC66655}" type="slidenum">
              <a:rPr lang="en-US" altLang="en-US"/>
              <a:pPr>
                <a:defRPr/>
              </a:pPr>
              <a:t>‹#›</a:t>
            </a:fld>
            <a:endParaRPr lang="en-US" altLang="en-US"/>
          </a:p>
        </p:txBody>
      </p:sp>
    </p:spTree>
    <p:extLst>
      <p:ext uri="{BB962C8B-B14F-4D97-AF65-F5344CB8AC3E}">
        <p14:creationId xmlns:p14="http://schemas.microsoft.com/office/powerpoint/2010/main" val="40119883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AED42A84-8F4C-43B3-9CCF-DB3C7BA04597}"/>
              </a:ext>
            </a:extLst>
          </p:cNvPr>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97CE4E19-46EF-4810-9C10-465CA040E71F}"/>
              </a:ext>
            </a:extLst>
          </p:cNvPr>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A7BED931-2A12-4F12-82F3-ADAFDCC28929}"/>
              </a:ext>
            </a:extLst>
          </p:cNvPr>
          <p:cNvSpPr>
            <a:spLocks noGrp="1" noChangeArrowheads="1"/>
          </p:cNvSpPr>
          <p:nvPr>
            <p:ph type="dt" sz="half" idx="2"/>
          </p:nvPr>
        </p:nvSpPr>
        <p:spPr bwMode="auto">
          <a:xfrm>
            <a:off x="685800" y="6248400"/>
            <a:ext cx="1905000" cy="457200"/>
          </a:xfrm>
          <a:prstGeom prst="rect">
            <a:avLst/>
          </a:prstGeom>
          <a:noFill/>
          <a:ln>
            <a:noFill/>
          </a:ln>
        </p:spPr>
        <p:txBody>
          <a:bodyPr vert="horz" wrap="square" lIns="91440" tIns="45720" rIns="91440" bIns="45720" numCol="1" anchor="t" anchorCtr="0" compatLnSpc="1">
            <a:prstTxWarp prst="textNoShape">
              <a:avLst/>
            </a:prstTxWarp>
          </a:bodyPr>
          <a:lstStyle>
            <a:lvl1pPr>
              <a:defRPr sz="1400" b="0">
                <a:latin typeface="Arial" charset="0"/>
                <a:ea typeface="ＭＳ Ｐゴシック" pitchFamily="96" charset="-128"/>
              </a:defRPr>
            </a:lvl1pPr>
          </a:lstStyle>
          <a:p>
            <a:pPr>
              <a:defRPr/>
            </a:pPr>
            <a:endParaRPr lang="en-US"/>
          </a:p>
        </p:txBody>
      </p:sp>
      <p:sp>
        <p:nvSpPr>
          <p:cNvPr id="1029" name="Rectangle 5">
            <a:extLst>
              <a:ext uri="{FF2B5EF4-FFF2-40B4-BE49-F238E27FC236}">
                <a16:creationId xmlns:a16="http://schemas.microsoft.com/office/drawing/2014/main" id="{2794C694-9657-4179-A778-659B0C45D6E6}"/>
              </a:ext>
            </a:extLst>
          </p:cNvPr>
          <p:cNvSpPr>
            <a:spLocks noGrp="1" noChangeArrowheads="1"/>
          </p:cNvSpPr>
          <p:nvPr>
            <p:ph type="ftr" sz="quarter" idx="3"/>
          </p:nvPr>
        </p:nvSpPr>
        <p:spPr bwMode="auto">
          <a:xfrm>
            <a:off x="3124200" y="6248400"/>
            <a:ext cx="2895600" cy="457200"/>
          </a:xfrm>
          <a:prstGeom prst="rect">
            <a:avLst/>
          </a:prstGeom>
          <a:noFill/>
          <a:ln>
            <a:noFill/>
          </a:ln>
        </p:spPr>
        <p:txBody>
          <a:bodyPr vert="horz" wrap="square" lIns="91440" tIns="45720" rIns="91440" bIns="45720" numCol="1" anchor="t" anchorCtr="0" compatLnSpc="1">
            <a:prstTxWarp prst="textNoShape">
              <a:avLst/>
            </a:prstTxWarp>
          </a:bodyPr>
          <a:lstStyle>
            <a:lvl1pPr algn="ctr">
              <a:defRPr sz="1400" b="0">
                <a:latin typeface="Arial" charset="0"/>
                <a:ea typeface="ＭＳ Ｐゴシック" pitchFamily="96" charset="-128"/>
              </a:defRPr>
            </a:lvl1pPr>
          </a:lstStyle>
          <a:p>
            <a:pPr>
              <a:defRPr/>
            </a:pPr>
            <a:endParaRPr lang="en-US"/>
          </a:p>
        </p:txBody>
      </p:sp>
      <p:sp>
        <p:nvSpPr>
          <p:cNvPr id="1030" name="Rectangle 6">
            <a:extLst>
              <a:ext uri="{FF2B5EF4-FFF2-40B4-BE49-F238E27FC236}">
                <a16:creationId xmlns:a16="http://schemas.microsoft.com/office/drawing/2014/main" id="{B14EA3F9-C7CA-4524-B097-05BC06FA848F}"/>
              </a:ext>
            </a:extLst>
          </p:cNvPr>
          <p:cNvSpPr>
            <a:spLocks noGrp="1" noChangeArrowheads="1"/>
          </p:cNvSpPr>
          <p:nvPr>
            <p:ph type="sldNum" sz="quarter" idx="4"/>
          </p:nvPr>
        </p:nvSpPr>
        <p:spPr bwMode="auto">
          <a:xfrm>
            <a:off x="6553200" y="6248400"/>
            <a:ext cx="19050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a:defRPr sz="1400" b="0"/>
            </a:lvl1pPr>
          </a:lstStyle>
          <a:p>
            <a:pPr>
              <a:defRPr/>
            </a:pPr>
            <a:fld id="{E81DA4DE-A9DE-4F7E-8BDF-F45840CC751E}" type="slidenum">
              <a:rPr lang="en-US" altLang="en-US"/>
              <a:pPr>
                <a:defRPr/>
              </a:pPr>
              <a:t>‹#›</a:t>
            </a:fld>
            <a:endParaRPr lang="en-US" altLang="en-US"/>
          </a:p>
        </p:txBody>
      </p:sp>
      <p:sp>
        <p:nvSpPr>
          <p:cNvPr id="7" name="Text Box 7">
            <a:extLst>
              <a:ext uri="{FF2B5EF4-FFF2-40B4-BE49-F238E27FC236}">
                <a16:creationId xmlns:a16="http://schemas.microsoft.com/office/drawing/2014/main" id="{83427980-05CE-4477-860C-0BEA1E4E6537}"/>
              </a:ext>
            </a:extLst>
          </p:cNvPr>
          <p:cNvSpPr txBox="1">
            <a:spLocks noChangeArrowheads="1"/>
          </p:cNvSpPr>
          <p:nvPr userDrawn="1"/>
        </p:nvSpPr>
        <p:spPr bwMode="auto">
          <a:xfrm>
            <a:off x="7054850" y="6624640"/>
            <a:ext cx="2165978" cy="246221"/>
          </a:xfrm>
          <a:prstGeom prst="rect">
            <a:avLst/>
          </a:prstGeom>
          <a:noFill/>
          <a:ln>
            <a:noFill/>
          </a:ln>
          <a:effec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GB" sz="1000" dirty="0"/>
              <a:t>www.presentationmagazine.com</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ea typeface="ＭＳ Ｐゴシック" pitchFamily="96" charset="-128"/>
        </a:defRPr>
      </a:lvl2pPr>
      <a:lvl3pPr algn="ctr" rtl="0" eaLnBrk="0" fontAlgn="base" hangingPunct="0">
        <a:spcBef>
          <a:spcPct val="0"/>
        </a:spcBef>
        <a:spcAft>
          <a:spcPct val="0"/>
        </a:spcAft>
        <a:defRPr sz="4400">
          <a:solidFill>
            <a:schemeClr val="tx2"/>
          </a:solidFill>
          <a:latin typeface="Arial" charset="0"/>
          <a:ea typeface="ＭＳ Ｐゴシック" pitchFamily="96" charset="-128"/>
        </a:defRPr>
      </a:lvl3pPr>
      <a:lvl4pPr algn="ctr" rtl="0" eaLnBrk="0" fontAlgn="base" hangingPunct="0">
        <a:spcBef>
          <a:spcPct val="0"/>
        </a:spcBef>
        <a:spcAft>
          <a:spcPct val="0"/>
        </a:spcAft>
        <a:defRPr sz="4400">
          <a:solidFill>
            <a:schemeClr val="tx2"/>
          </a:solidFill>
          <a:latin typeface="Arial" charset="0"/>
          <a:ea typeface="ＭＳ Ｐゴシック" pitchFamily="96" charset="-128"/>
        </a:defRPr>
      </a:lvl4pPr>
      <a:lvl5pPr algn="ctr" rtl="0" eaLnBrk="0" fontAlgn="base" hangingPunct="0">
        <a:spcBef>
          <a:spcPct val="0"/>
        </a:spcBef>
        <a:spcAft>
          <a:spcPct val="0"/>
        </a:spcAft>
        <a:defRPr sz="4400">
          <a:solidFill>
            <a:schemeClr val="tx2"/>
          </a:solidFill>
          <a:latin typeface="Arial" charset="0"/>
          <a:ea typeface="ＭＳ Ｐゴシック" pitchFamily="96" charset="-128"/>
        </a:defRPr>
      </a:lvl5pPr>
      <a:lvl6pPr marL="457200" algn="ctr" rtl="0" fontAlgn="base">
        <a:spcBef>
          <a:spcPct val="0"/>
        </a:spcBef>
        <a:spcAft>
          <a:spcPct val="0"/>
        </a:spcAft>
        <a:defRPr sz="4400">
          <a:solidFill>
            <a:schemeClr val="tx2"/>
          </a:solidFill>
          <a:latin typeface="Arial" charset="0"/>
          <a:ea typeface="ＭＳ Ｐゴシック" pitchFamily="96" charset="-128"/>
        </a:defRPr>
      </a:lvl6pPr>
      <a:lvl7pPr marL="914400" algn="ctr" rtl="0" fontAlgn="base">
        <a:spcBef>
          <a:spcPct val="0"/>
        </a:spcBef>
        <a:spcAft>
          <a:spcPct val="0"/>
        </a:spcAft>
        <a:defRPr sz="4400">
          <a:solidFill>
            <a:schemeClr val="tx2"/>
          </a:solidFill>
          <a:latin typeface="Arial" charset="0"/>
          <a:ea typeface="ＭＳ Ｐゴシック" pitchFamily="96" charset="-128"/>
        </a:defRPr>
      </a:lvl7pPr>
      <a:lvl8pPr marL="1371600" algn="ctr" rtl="0" fontAlgn="base">
        <a:spcBef>
          <a:spcPct val="0"/>
        </a:spcBef>
        <a:spcAft>
          <a:spcPct val="0"/>
        </a:spcAft>
        <a:defRPr sz="4400">
          <a:solidFill>
            <a:schemeClr val="tx2"/>
          </a:solidFill>
          <a:latin typeface="Arial" charset="0"/>
          <a:ea typeface="ＭＳ Ｐゴシック" pitchFamily="96" charset="-128"/>
        </a:defRPr>
      </a:lvl8pPr>
      <a:lvl9pPr marL="1828800" algn="ctr" rtl="0" fontAlgn="base">
        <a:spcBef>
          <a:spcPct val="0"/>
        </a:spcBef>
        <a:spcAft>
          <a:spcPct val="0"/>
        </a:spcAft>
        <a:defRPr sz="4400">
          <a:solidFill>
            <a:schemeClr val="tx2"/>
          </a:solidFill>
          <a:latin typeface="Arial" charset="0"/>
          <a:ea typeface="ＭＳ Ｐゴシック" pitchFamily="96" charset="-128"/>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4">
            <a:extLst>
              <a:ext uri="{FF2B5EF4-FFF2-40B4-BE49-F238E27FC236}">
                <a16:creationId xmlns:a16="http://schemas.microsoft.com/office/drawing/2014/main" id="{ACD82F81-364A-7232-039F-D0166ACC3A5A}"/>
              </a:ext>
            </a:extLst>
          </p:cNvPr>
          <p:cNvGraphicFramePr>
            <a:graphicFrameLocks noGrp="1"/>
          </p:cNvGraphicFramePr>
          <p:nvPr>
            <p:extLst>
              <p:ext uri="{D42A27DB-BD31-4B8C-83A1-F6EECF244321}">
                <p14:modId xmlns:p14="http://schemas.microsoft.com/office/powerpoint/2010/main" val="2510079542"/>
              </p:ext>
            </p:extLst>
          </p:nvPr>
        </p:nvGraphicFramePr>
        <p:xfrm>
          <a:off x="165014" y="401060"/>
          <a:ext cx="8813973" cy="6055881"/>
        </p:xfrm>
        <a:graphic>
          <a:graphicData uri="http://schemas.openxmlformats.org/drawingml/2006/table">
            <a:tbl>
              <a:tblPr firstRow="1" bandRow="1">
                <a:tableStyleId>{5C22544A-7EE6-4342-B048-85BDC9FD1C3A}</a:tableStyleId>
              </a:tblPr>
              <a:tblGrid>
                <a:gridCol w="1259139">
                  <a:extLst>
                    <a:ext uri="{9D8B030D-6E8A-4147-A177-3AD203B41FA5}">
                      <a16:colId xmlns:a16="http://schemas.microsoft.com/office/drawing/2014/main" val="3618984189"/>
                    </a:ext>
                  </a:extLst>
                </a:gridCol>
                <a:gridCol w="1259139">
                  <a:extLst>
                    <a:ext uri="{9D8B030D-6E8A-4147-A177-3AD203B41FA5}">
                      <a16:colId xmlns:a16="http://schemas.microsoft.com/office/drawing/2014/main" val="3103109831"/>
                    </a:ext>
                  </a:extLst>
                </a:gridCol>
                <a:gridCol w="1259139">
                  <a:extLst>
                    <a:ext uri="{9D8B030D-6E8A-4147-A177-3AD203B41FA5}">
                      <a16:colId xmlns:a16="http://schemas.microsoft.com/office/drawing/2014/main" val="418013682"/>
                    </a:ext>
                  </a:extLst>
                </a:gridCol>
                <a:gridCol w="1259139">
                  <a:extLst>
                    <a:ext uri="{9D8B030D-6E8A-4147-A177-3AD203B41FA5}">
                      <a16:colId xmlns:a16="http://schemas.microsoft.com/office/drawing/2014/main" val="1771497475"/>
                    </a:ext>
                  </a:extLst>
                </a:gridCol>
                <a:gridCol w="1259139">
                  <a:extLst>
                    <a:ext uri="{9D8B030D-6E8A-4147-A177-3AD203B41FA5}">
                      <a16:colId xmlns:a16="http://schemas.microsoft.com/office/drawing/2014/main" val="1655701592"/>
                    </a:ext>
                  </a:extLst>
                </a:gridCol>
                <a:gridCol w="1259139">
                  <a:extLst>
                    <a:ext uri="{9D8B030D-6E8A-4147-A177-3AD203B41FA5}">
                      <a16:colId xmlns:a16="http://schemas.microsoft.com/office/drawing/2014/main" val="2230887352"/>
                    </a:ext>
                  </a:extLst>
                </a:gridCol>
                <a:gridCol w="1259139">
                  <a:extLst>
                    <a:ext uri="{9D8B030D-6E8A-4147-A177-3AD203B41FA5}">
                      <a16:colId xmlns:a16="http://schemas.microsoft.com/office/drawing/2014/main" val="2571693538"/>
                    </a:ext>
                  </a:extLst>
                </a:gridCol>
              </a:tblGrid>
              <a:tr h="470460">
                <a:tc gridSpan="7">
                  <a:txBody>
                    <a:bodyPr/>
                    <a:lstStyle/>
                    <a:p>
                      <a:pPr algn="ctr"/>
                      <a:r>
                        <a:rPr lang="en-GB" sz="2000" dirty="0">
                          <a:solidFill>
                            <a:schemeClr val="tx1"/>
                          </a:solidFill>
                        </a:rPr>
                        <a:t>January 2023</a:t>
                      </a:r>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04774195"/>
                  </a:ext>
                </a:extLst>
              </a:tr>
              <a:tr h="471855">
                <a:tc>
                  <a:txBody>
                    <a:bodyPr/>
                    <a:lstStyle/>
                    <a:p>
                      <a:pPr algn="ctr"/>
                      <a:r>
                        <a:rPr lang="en-GB" b="1" dirty="0">
                          <a:solidFill>
                            <a:schemeClr val="tx1"/>
                          </a:solidFill>
                        </a:rPr>
                        <a:t>Mon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b="1" dirty="0">
                          <a:solidFill>
                            <a:schemeClr val="tx1"/>
                          </a:solidFill>
                        </a:rPr>
                        <a:t>Tues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b="1" dirty="0">
                          <a:solidFill>
                            <a:schemeClr val="tx1"/>
                          </a:solidFill>
                        </a:rPr>
                        <a:t>Wed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b="1" dirty="0">
                          <a:solidFill>
                            <a:schemeClr val="tx1"/>
                          </a:solidFill>
                        </a:rPr>
                        <a:t>Thurs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b="1" dirty="0">
                          <a:solidFill>
                            <a:schemeClr val="tx1"/>
                          </a:solidFill>
                        </a:rPr>
                        <a:t>Fri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b="1" dirty="0">
                          <a:solidFill>
                            <a:schemeClr val="tx1"/>
                          </a:solidFill>
                        </a:rPr>
                        <a:t>Sat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b="1" dirty="0">
                          <a:solidFill>
                            <a:schemeClr val="tx1"/>
                          </a:solidFill>
                        </a:rPr>
                        <a:t>Sun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05905321"/>
                  </a:ext>
                </a:extLst>
              </a:tr>
              <a:tr h="852261">
                <a:tc>
                  <a:txBody>
                    <a:bodyPr/>
                    <a:lstStyle/>
                    <a:p>
                      <a:r>
                        <a:rPr lang="en-GB" dirty="0">
                          <a:solidFill>
                            <a:schemeClr val="bg1">
                              <a:lumMod val="75000"/>
                            </a:schemeClr>
                          </a:solidFill>
                        </a:rPr>
                        <a:t>26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solidFill>
                            <a:schemeClr val="bg1">
                              <a:lumMod val="75000"/>
                            </a:schemeClr>
                          </a:solidFill>
                        </a:rPr>
                        <a:t>27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solidFill>
                            <a:schemeClr val="bg1">
                              <a:lumMod val="75000"/>
                            </a:schemeClr>
                          </a:solidFill>
                        </a:rPr>
                        <a:t>28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solidFill>
                            <a:schemeClr val="bg1">
                              <a:lumMod val="75000"/>
                            </a:schemeClr>
                          </a:solidFill>
                        </a:rPr>
                        <a:t>29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solidFill>
                            <a:schemeClr val="bg1">
                              <a:lumMod val="75000"/>
                            </a:schemeClr>
                          </a:solidFill>
                        </a:rPr>
                        <a:t>30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solidFill>
                            <a:schemeClr val="bg1">
                              <a:lumMod val="75000"/>
                            </a:schemeClr>
                          </a:solidFill>
                        </a:rPr>
                        <a:t>31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19568695"/>
                  </a:ext>
                </a:extLst>
              </a:tr>
              <a:tr h="852261">
                <a:tc>
                  <a:txBody>
                    <a:bodyPr/>
                    <a:lstStyle/>
                    <a:p>
                      <a:r>
                        <a:rPr lang="en-GB"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77164895"/>
                  </a:ext>
                </a:extLst>
              </a:tr>
              <a:tr h="852261">
                <a:tc>
                  <a:txBody>
                    <a:bodyPr/>
                    <a:lstStyle/>
                    <a:p>
                      <a:r>
                        <a:rPr lang="en-GB" dirty="0"/>
                        <a:t>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11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12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13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14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15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00137651"/>
                  </a:ext>
                </a:extLst>
              </a:tr>
              <a:tr h="852261">
                <a:tc>
                  <a:txBody>
                    <a:bodyPr/>
                    <a:lstStyle/>
                    <a:p>
                      <a:r>
                        <a:rPr lang="en-GB" dirty="0"/>
                        <a:t>16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17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18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19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20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21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22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73195443"/>
                  </a:ext>
                </a:extLst>
              </a:tr>
              <a:tr h="852261">
                <a:tc>
                  <a:txBody>
                    <a:bodyPr/>
                    <a:lstStyle/>
                    <a:p>
                      <a:r>
                        <a:rPr lang="en-GB" dirty="0"/>
                        <a:t>23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24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25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26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27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28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29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83117917"/>
                  </a:ext>
                </a:extLst>
              </a:tr>
              <a:tr h="852261">
                <a:tc>
                  <a:txBody>
                    <a:bodyPr/>
                    <a:lstStyle/>
                    <a:p>
                      <a:r>
                        <a:rPr lang="en-GB" dirty="0"/>
                        <a:t>30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31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solidFill>
                            <a:schemeClr val="bg1">
                              <a:lumMod val="75000"/>
                            </a:schemeClr>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solidFill>
                            <a:schemeClr val="bg1">
                              <a:lumMod val="75000"/>
                            </a:schemeClr>
                          </a:solidFill>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solidFill>
                            <a:schemeClr val="bg1">
                              <a:lumMod val="75000"/>
                            </a:schemeClr>
                          </a:solidFill>
                        </a:rPr>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solidFill>
                            <a:schemeClr val="bg1">
                              <a:lumMod val="75000"/>
                            </a:schemeClr>
                          </a:solidFill>
                        </a:rPr>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solidFill>
                            <a:schemeClr val="bg1">
                              <a:lumMod val="75000"/>
                            </a:schemeClr>
                          </a:solidFill>
                        </a:rPr>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05140869"/>
                  </a:ext>
                </a:extLst>
              </a:tr>
            </a:tbl>
          </a:graphicData>
        </a:graphic>
      </p:graphicFrame>
      <p:sp>
        <p:nvSpPr>
          <p:cNvPr id="3075" name="Text Box 136">
            <a:extLst>
              <a:ext uri="{FF2B5EF4-FFF2-40B4-BE49-F238E27FC236}">
                <a16:creationId xmlns:a16="http://schemas.microsoft.com/office/drawing/2014/main" id="{5C6650DD-2D6F-434D-B020-9FBFDE7C9B9C}"/>
              </a:ext>
            </a:extLst>
          </p:cNvPr>
          <p:cNvSpPr txBox="1">
            <a:spLocks noChangeArrowheads="1"/>
          </p:cNvSpPr>
          <p:nvPr/>
        </p:nvSpPr>
        <p:spPr bwMode="auto">
          <a:xfrm>
            <a:off x="1946277" y="5376865"/>
            <a:ext cx="5470525" cy="1074737"/>
          </a:xfrm>
          <a:prstGeom prst="rect">
            <a:avLst/>
          </a:prstGeom>
          <a:solidFill>
            <a:schemeClr val="bg1"/>
          </a:solidFill>
          <a:ln w="9525">
            <a:solidFill>
              <a:schemeClr val="tx1"/>
            </a:solidFill>
            <a:miter lim="800000"/>
            <a:headEnd/>
            <a:tailEnd/>
          </a:ln>
          <a:effectLst>
            <a:outerShdw dist="107763" dir="2700000" algn="ctr" rotWithShape="0">
              <a:schemeClr val="bg2">
                <a:alpha val="50000"/>
              </a:schemeClr>
            </a:outerShdw>
          </a:effectLst>
        </p:spPr>
        <p:txBody>
          <a:bodyPr anchor="ctr" anchorCtr="1"/>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r>
              <a:rPr lang="en-GB" altLang="en-US" sz="2400"/>
              <a:t>One month per page </a:t>
            </a:r>
          </a:p>
          <a:p>
            <a:pPr>
              <a:spcBef>
                <a:spcPct val="0"/>
              </a:spcBef>
              <a:buFontTx/>
              <a:buNone/>
            </a:pPr>
            <a:r>
              <a:rPr lang="en-GB" altLang="en-US" sz="2400"/>
              <a:t>Space to write on your own events</a:t>
            </a:r>
          </a:p>
        </p:txBody>
      </p:sp>
      <p:sp>
        <p:nvSpPr>
          <p:cNvPr id="3076" name="Rectangle 137">
            <a:extLst>
              <a:ext uri="{FF2B5EF4-FFF2-40B4-BE49-F238E27FC236}">
                <a16:creationId xmlns:a16="http://schemas.microsoft.com/office/drawing/2014/main" id="{8A9982E2-2794-48E2-82CD-630B87311ACC}"/>
              </a:ext>
            </a:extLst>
          </p:cNvPr>
          <p:cNvSpPr>
            <a:spLocks noChangeArrowheads="1"/>
          </p:cNvSpPr>
          <p:nvPr/>
        </p:nvSpPr>
        <p:spPr bwMode="auto">
          <a:xfrm>
            <a:off x="704850" y="2130427"/>
            <a:ext cx="7772400" cy="1470025"/>
          </a:xfrm>
          <a:prstGeom prst="rect">
            <a:avLst/>
          </a:prstGeom>
          <a:solidFill>
            <a:schemeClr val="bg1"/>
          </a:solidFill>
          <a:ln w="9525">
            <a:solidFill>
              <a:schemeClr val="tx1"/>
            </a:solidFill>
            <a:miter lim="800000"/>
            <a:headEnd/>
            <a:tailEnd/>
          </a:ln>
          <a:effectLst>
            <a:outerShdw dist="107763" dir="2700000" algn="ctr" rotWithShape="0">
              <a:srgbClr val="808080">
                <a:alpha val="50000"/>
              </a:srgbClr>
            </a:outerShdw>
          </a:effectLst>
        </p:spPr>
        <p:txBody>
          <a:bodyPr anchor="ct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0"/>
              </a:spcBef>
              <a:buFontTx/>
              <a:buNone/>
            </a:pPr>
            <a:r>
              <a:rPr lang="en-GB" altLang="en-US" sz="4000" b="0" dirty="0">
                <a:solidFill>
                  <a:schemeClr val="tx2"/>
                </a:solidFill>
              </a:rPr>
              <a:t>2023 monthly calendar template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4">
            <a:extLst>
              <a:ext uri="{FF2B5EF4-FFF2-40B4-BE49-F238E27FC236}">
                <a16:creationId xmlns:a16="http://schemas.microsoft.com/office/drawing/2014/main" id="{1FB7EACE-462B-8212-BDEA-956FB86F9B8D}"/>
              </a:ext>
            </a:extLst>
          </p:cNvPr>
          <p:cNvGraphicFramePr>
            <a:graphicFrameLocks noGrp="1"/>
          </p:cNvGraphicFramePr>
          <p:nvPr>
            <p:extLst>
              <p:ext uri="{D42A27DB-BD31-4B8C-83A1-F6EECF244321}">
                <p14:modId xmlns:p14="http://schemas.microsoft.com/office/powerpoint/2010/main" val="3097987568"/>
              </p:ext>
            </p:extLst>
          </p:nvPr>
        </p:nvGraphicFramePr>
        <p:xfrm>
          <a:off x="165014" y="401060"/>
          <a:ext cx="8813973" cy="5203620"/>
        </p:xfrm>
        <a:graphic>
          <a:graphicData uri="http://schemas.openxmlformats.org/drawingml/2006/table">
            <a:tbl>
              <a:tblPr firstRow="1" bandRow="1">
                <a:tableStyleId>{5C22544A-7EE6-4342-B048-85BDC9FD1C3A}</a:tableStyleId>
              </a:tblPr>
              <a:tblGrid>
                <a:gridCol w="1259139">
                  <a:extLst>
                    <a:ext uri="{9D8B030D-6E8A-4147-A177-3AD203B41FA5}">
                      <a16:colId xmlns:a16="http://schemas.microsoft.com/office/drawing/2014/main" val="3618984189"/>
                    </a:ext>
                  </a:extLst>
                </a:gridCol>
                <a:gridCol w="1259139">
                  <a:extLst>
                    <a:ext uri="{9D8B030D-6E8A-4147-A177-3AD203B41FA5}">
                      <a16:colId xmlns:a16="http://schemas.microsoft.com/office/drawing/2014/main" val="3103109831"/>
                    </a:ext>
                  </a:extLst>
                </a:gridCol>
                <a:gridCol w="1259139">
                  <a:extLst>
                    <a:ext uri="{9D8B030D-6E8A-4147-A177-3AD203B41FA5}">
                      <a16:colId xmlns:a16="http://schemas.microsoft.com/office/drawing/2014/main" val="418013682"/>
                    </a:ext>
                  </a:extLst>
                </a:gridCol>
                <a:gridCol w="1259139">
                  <a:extLst>
                    <a:ext uri="{9D8B030D-6E8A-4147-A177-3AD203B41FA5}">
                      <a16:colId xmlns:a16="http://schemas.microsoft.com/office/drawing/2014/main" val="1771497475"/>
                    </a:ext>
                  </a:extLst>
                </a:gridCol>
                <a:gridCol w="1259139">
                  <a:extLst>
                    <a:ext uri="{9D8B030D-6E8A-4147-A177-3AD203B41FA5}">
                      <a16:colId xmlns:a16="http://schemas.microsoft.com/office/drawing/2014/main" val="1655701592"/>
                    </a:ext>
                  </a:extLst>
                </a:gridCol>
                <a:gridCol w="1259139">
                  <a:extLst>
                    <a:ext uri="{9D8B030D-6E8A-4147-A177-3AD203B41FA5}">
                      <a16:colId xmlns:a16="http://schemas.microsoft.com/office/drawing/2014/main" val="2230887352"/>
                    </a:ext>
                  </a:extLst>
                </a:gridCol>
                <a:gridCol w="1259139">
                  <a:extLst>
                    <a:ext uri="{9D8B030D-6E8A-4147-A177-3AD203B41FA5}">
                      <a16:colId xmlns:a16="http://schemas.microsoft.com/office/drawing/2014/main" val="2571693538"/>
                    </a:ext>
                  </a:extLst>
                </a:gridCol>
              </a:tblGrid>
              <a:tr h="470460">
                <a:tc gridSpan="7">
                  <a:txBody>
                    <a:bodyPr/>
                    <a:lstStyle/>
                    <a:p>
                      <a:pPr algn="ctr"/>
                      <a:r>
                        <a:rPr lang="en-GB" dirty="0">
                          <a:solidFill>
                            <a:schemeClr val="tx1"/>
                          </a:solidFill>
                        </a:rPr>
                        <a:t>September 2023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04774195"/>
                  </a:ext>
                </a:extLst>
              </a:tr>
              <a:tr h="471855">
                <a:tc>
                  <a:txBody>
                    <a:bodyPr/>
                    <a:lstStyle/>
                    <a:p>
                      <a:pPr algn="ctr"/>
                      <a:r>
                        <a:rPr lang="en-GB" b="1" dirty="0">
                          <a:solidFill>
                            <a:schemeClr val="tx1"/>
                          </a:solidFill>
                        </a:rPr>
                        <a:t>Mon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b="1" dirty="0">
                          <a:solidFill>
                            <a:schemeClr val="tx1"/>
                          </a:solidFill>
                        </a:rPr>
                        <a:t>Tues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b="1" dirty="0">
                          <a:solidFill>
                            <a:schemeClr val="tx1"/>
                          </a:solidFill>
                        </a:rPr>
                        <a:t>Wed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b="1" dirty="0">
                          <a:solidFill>
                            <a:schemeClr val="tx1"/>
                          </a:solidFill>
                        </a:rPr>
                        <a:t>Thurs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b="1" dirty="0">
                          <a:solidFill>
                            <a:schemeClr val="tx1"/>
                          </a:solidFill>
                        </a:rPr>
                        <a:t>Fri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b="1" dirty="0">
                          <a:solidFill>
                            <a:schemeClr val="tx1"/>
                          </a:solidFill>
                        </a:rPr>
                        <a:t>Sat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b="1" dirty="0">
                          <a:solidFill>
                            <a:schemeClr val="tx1"/>
                          </a:solidFill>
                        </a:rPr>
                        <a:t>Sun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05905321"/>
                  </a:ext>
                </a:extLst>
              </a:tr>
              <a:tr h="852261">
                <a:tc>
                  <a:txBody>
                    <a:bodyPr/>
                    <a:lstStyle/>
                    <a:p>
                      <a:r>
                        <a:rPr lang="en-GB" dirty="0">
                          <a:solidFill>
                            <a:schemeClr val="bg1">
                              <a:lumMod val="75000"/>
                            </a:schemeClr>
                          </a:solidFill>
                        </a:rPr>
                        <a:t>28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solidFill>
                            <a:schemeClr val="bg1">
                              <a:lumMod val="75000"/>
                            </a:schemeClr>
                          </a:solidFill>
                        </a:rPr>
                        <a:t>29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solidFill>
                            <a:schemeClr val="bg1">
                              <a:lumMod val="75000"/>
                            </a:schemeClr>
                          </a:solidFill>
                        </a:rPr>
                        <a:t>30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800" kern="1200" dirty="0">
                          <a:solidFill>
                            <a:schemeClr val="bg1">
                              <a:lumMod val="75000"/>
                            </a:schemeClr>
                          </a:solidFill>
                          <a:latin typeface="+mn-lt"/>
                          <a:ea typeface="+mn-ea"/>
                          <a:cs typeface="+mn-cs"/>
                        </a:rPr>
                        <a:t>31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800" kern="1200" dirty="0">
                          <a:solidFill>
                            <a:schemeClr val="dk1"/>
                          </a:solidFill>
                          <a:latin typeface="+mn-lt"/>
                          <a:ea typeface="+mn-ea"/>
                          <a:cs typeface="+mn-cs"/>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800" kern="1200" dirty="0">
                          <a:solidFill>
                            <a:schemeClr val="dk1"/>
                          </a:solidFill>
                          <a:latin typeface="+mn-lt"/>
                          <a:ea typeface="+mn-ea"/>
                          <a:cs typeface="+mn-cs"/>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800" kern="1200" dirty="0">
                          <a:solidFill>
                            <a:schemeClr val="dk1"/>
                          </a:solidFill>
                          <a:latin typeface="+mn-lt"/>
                          <a:ea typeface="+mn-ea"/>
                          <a:cs typeface="+mn-cs"/>
                        </a:rPr>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19568695"/>
                  </a:ext>
                </a:extLst>
              </a:tr>
              <a:tr h="852261">
                <a:tc>
                  <a:txBody>
                    <a:bodyPr/>
                    <a:lstStyle/>
                    <a:p>
                      <a:r>
                        <a:rPr lang="en-GB"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77164895"/>
                  </a:ext>
                </a:extLst>
              </a:tr>
              <a:tr h="852261">
                <a:tc>
                  <a:txBody>
                    <a:bodyPr/>
                    <a:lstStyle/>
                    <a:p>
                      <a:r>
                        <a:rPr lang="en-GB" dirty="0"/>
                        <a:t>11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12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13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14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15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16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17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00137651"/>
                  </a:ext>
                </a:extLst>
              </a:tr>
              <a:tr h="852261">
                <a:tc>
                  <a:txBody>
                    <a:bodyPr/>
                    <a:lstStyle/>
                    <a:p>
                      <a:r>
                        <a:rPr lang="en-GB" dirty="0"/>
                        <a:t>18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19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20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21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22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23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24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73195443"/>
                  </a:ext>
                </a:extLst>
              </a:tr>
              <a:tr h="852261">
                <a:tc>
                  <a:txBody>
                    <a:bodyPr/>
                    <a:lstStyle/>
                    <a:p>
                      <a:r>
                        <a:rPr lang="en-GB" dirty="0"/>
                        <a:t>25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26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27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28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29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800" kern="1200" dirty="0">
                          <a:solidFill>
                            <a:schemeClr val="dk1"/>
                          </a:solidFill>
                          <a:latin typeface="+mn-lt"/>
                          <a:ea typeface="+mn-ea"/>
                          <a:cs typeface="+mn-cs"/>
                        </a:rPr>
                        <a:t>30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solidFill>
                            <a:schemeClr val="bg1">
                              <a:lumMod val="75000"/>
                            </a:schemeClr>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83117917"/>
                  </a:ext>
                </a:extLst>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4">
            <a:extLst>
              <a:ext uri="{FF2B5EF4-FFF2-40B4-BE49-F238E27FC236}">
                <a16:creationId xmlns:a16="http://schemas.microsoft.com/office/drawing/2014/main" id="{FAB441D4-7B25-8DD2-7BF4-B7AA2BE013D5}"/>
              </a:ext>
            </a:extLst>
          </p:cNvPr>
          <p:cNvGraphicFramePr>
            <a:graphicFrameLocks noGrp="1"/>
          </p:cNvGraphicFramePr>
          <p:nvPr>
            <p:extLst>
              <p:ext uri="{D42A27DB-BD31-4B8C-83A1-F6EECF244321}">
                <p14:modId xmlns:p14="http://schemas.microsoft.com/office/powerpoint/2010/main" val="3793838378"/>
              </p:ext>
            </p:extLst>
          </p:nvPr>
        </p:nvGraphicFramePr>
        <p:xfrm>
          <a:off x="165014" y="401060"/>
          <a:ext cx="8813973" cy="6056598"/>
        </p:xfrm>
        <a:graphic>
          <a:graphicData uri="http://schemas.openxmlformats.org/drawingml/2006/table">
            <a:tbl>
              <a:tblPr firstRow="1" bandRow="1">
                <a:tableStyleId>{5C22544A-7EE6-4342-B048-85BDC9FD1C3A}</a:tableStyleId>
              </a:tblPr>
              <a:tblGrid>
                <a:gridCol w="1259139">
                  <a:extLst>
                    <a:ext uri="{9D8B030D-6E8A-4147-A177-3AD203B41FA5}">
                      <a16:colId xmlns:a16="http://schemas.microsoft.com/office/drawing/2014/main" val="3618984189"/>
                    </a:ext>
                  </a:extLst>
                </a:gridCol>
                <a:gridCol w="1259139">
                  <a:extLst>
                    <a:ext uri="{9D8B030D-6E8A-4147-A177-3AD203B41FA5}">
                      <a16:colId xmlns:a16="http://schemas.microsoft.com/office/drawing/2014/main" val="3103109831"/>
                    </a:ext>
                  </a:extLst>
                </a:gridCol>
                <a:gridCol w="1259139">
                  <a:extLst>
                    <a:ext uri="{9D8B030D-6E8A-4147-A177-3AD203B41FA5}">
                      <a16:colId xmlns:a16="http://schemas.microsoft.com/office/drawing/2014/main" val="418013682"/>
                    </a:ext>
                  </a:extLst>
                </a:gridCol>
                <a:gridCol w="1259139">
                  <a:extLst>
                    <a:ext uri="{9D8B030D-6E8A-4147-A177-3AD203B41FA5}">
                      <a16:colId xmlns:a16="http://schemas.microsoft.com/office/drawing/2014/main" val="1771497475"/>
                    </a:ext>
                  </a:extLst>
                </a:gridCol>
                <a:gridCol w="1259139">
                  <a:extLst>
                    <a:ext uri="{9D8B030D-6E8A-4147-A177-3AD203B41FA5}">
                      <a16:colId xmlns:a16="http://schemas.microsoft.com/office/drawing/2014/main" val="1655701592"/>
                    </a:ext>
                  </a:extLst>
                </a:gridCol>
                <a:gridCol w="1259139">
                  <a:extLst>
                    <a:ext uri="{9D8B030D-6E8A-4147-A177-3AD203B41FA5}">
                      <a16:colId xmlns:a16="http://schemas.microsoft.com/office/drawing/2014/main" val="2230887352"/>
                    </a:ext>
                  </a:extLst>
                </a:gridCol>
                <a:gridCol w="1259139">
                  <a:extLst>
                    <a:ext uri="{9D8B030D-6E8A-4147-A177-3AD203B41FA5}">
                      <a16:colId xmlns:a16="http://schemas.microsoft.com/office/drawing/2014/main" val="2571693538"/>
                    </a:ext>
                  </a:extLst>
                </a:gridCol>
              </a:tblGrid>
              <a:tr h="470460">
                <a:tc gridSpan="7">
                  <a:txBody>
                    <a:bodyPr/>
                    <a:lstStyle/>
                    <a:p>
                      <a:pPr algn="ctr"/>
                      <a:r>
                        <a:rPr lang="en-GB" dirty="0">
                          <a:solidFill>
                            <a:schemeClr val="tx1"/>
                          </a:solidFill>
                        </a:rPr>
                        <a:t>October 2023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04774195"/>
                  </a:ext>
                </a:extLst>
              </a:tr>
              <a:tr h="471855">
                <a:tc>
                  <a:txBody>
                    <a:bodyPr/>
                    <a:lstStyle/>
                    <a:p>
                      <a:pPr algn="ctr"/>
                      <a:r>
                        <a:rPr lang="en-GB" b="1" dirty="0">
                          <a:solidFill>
                            <a:schemeClr val="tx1"/>
                          </a:solidFill>
                        </a:rPr>
                        <a:t>Mon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b="1" dirty="0">
                          <a:solidFill>
                            <a:schemeClr val="tx1"/>
                          </a:solidFill>
                        </a:rPr>
                        <a:t>Tues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b="1" dirty="0">
                          <a:solidFill>
                            <a:schemeClr val="tx1"/>
                          </a:solidFill>
                        </a:rPr>
                        <a:t>Wed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b="1" dirty="0">
                          <a:solidFill>
                            <a:schemeClr val="tx1"/>
                          </a:solidFill>
                        </a:rPr>
                        <a:t>Thurs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b="1" dirty="0">
                          <a:solidFill>
                            <a:schemeClr val="tx1"/>
                          </a:solidFill>
                        </a:rPr>
                        <a:t>Fri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b="1" dirty="0">
                          <a:solidFill>
                            <a:schemeClr val="tx1"/>
                          </a:solidFill>
                        </a:rPr>
                        <a:t>Sat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b="1" dirty="0">
                          <a:solidFill>
                            <a:schemeClr val="tx1"/>
                          </a:solidFill>
                        </a:rPr>
                        <a:t>Sun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05905321"/>
                  </a:ext>
                </a:extLst>
              </a:tr>
              <a:tr h="852261">
                <a:tc>
                  <a:txBody>
                    <a:bodyPr/>
                    <a:lstStyle/>
                    <a:p>
                      <a:r>
                        <a:rPr lang="en-GB" dirty="0"/>
                        <a:t>25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26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27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28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29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800" kern="1200" dirty="0">
                          <a:solidFill>
                            <a:schemeClr val="dk1"/>
                          </a:solidFill>
                          <a:latin typeface="+mn-lt"/>
                          <a:ea typeface="+mn-ea"/>
                          <a:cs typeface="+mn-cs"/>
                        </a:rPr>
                        <a:t>30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solidFill>
                            <a:schemeClr val="bg1">
                              <a:lumMod val="75000"/>
                            </a:schemeClr>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19568695"/>
                  </a:ext>
                </a:extLst>
              </a:tr>
              <a:tr h="852261">
                <a:tc>
                  <a:txBody>
                    <a:bodyPr/>
                    <a:lstStyle/>
                    <a:p>
                      <a:r>
                        <a:rPr lang="en-GB"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77164895"/>
                  </a:ext>
                </a:extLst>
              </a:tr>
              <a:tr h="852261">
                <a:tc>
                  <a:txBody>
                    <a:bodyPr/>
                    <a:lstStyle/>
                    <a:p>
                      <a:r>
                        <a:rPr lang="en-GB" dirty="0"/>
                        <a:t>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11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12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13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14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15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00137651"/>
                  </a:ext>
                </a:extLst>
              </a:tr>
              <a:tr h="852261">
                <a:tc>
                  <a:txBody>
                    <a:bodyPr/>
                    <a:lstStyle/>
                    <a:p>
                      <a:r>
                        <a:rPr lang="en-GB" dirty="0"/>
                        <a:t>16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17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18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19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20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21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22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73195443"/>
                  </a:ext>
                </a:extLst>
              </a:tr>
              <a:tr h="852978">
                <a:tc>
                  <a:txBody>
                    <a:bodyPr/>
                    <a:lstStyle/>
                    <a:p>
                      <a:r>
                        <a:rPr lang="en-GB" dirty="0"/>
                        <a:t>23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24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25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26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27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28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29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83117917"/>
                  </a:ext>
                </a:extLst>
              </a:tr>
              <a:tr h="852261">
                <a:tc>
                  <a:txBody>
                    <a:bodyPr/>
                    <a:lstStyle/>
                    <a:p>
                      <a:r>
                        <a:rPr lang="en-GB" dirty="0"/>
                        <a:t>30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31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solidFill>
                            <a:schemeClr val="bg1">
                              <a:lumMod val="75000"/>
                            </a:schemeClr>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solidFill>
                            <a:schemeClr val="bg1">
                              <a:lumMod val="75000"/>
                            </a:schemeClr>
                          </a:solidFill>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solidFill>
                            <a:schemeClr val="bg1">
                              <a:lumMod val="75000"/>
                            </a:schemeClr>
                          </a:solidFill>
                        </a:rPr>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solidFill>
                            <a:schemeClr val="bg1">
                              <a:lumMod val="75000"/>
                            </a:schemeClr>
                          </a:solidFill>
                        </a:rPr>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solidFill>
                            <a:schemeClr val="bg1">
                              <a:lumMod val="75000"/>
                            </a:schemeClr>
                          </a:solidFill>
                        </a:rPr>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05140869"/>
                  </a:ext>
                </a:extLst>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4">
            <a:extLst>
              <a:ext uri="{FF2B5EF4-FFF2-40B4-BE49-F238E27FC236}">
                <a16:creationId xmlns:a16="http://schemas.microsoft.com/office/drawing/2014/main" id="{B0A7F805-EA7D-3685-E17E-4CADC7EC1B02}"/>
              </a:ext>
            </a:extLst>
          </p:cNvPr>
          <p:cNvGraphicFramePr>
            <a:graphicFrameLocks noGrp="1"/>
          </p:cNvGraphicFramePr>
          <p:nvPr>
            <p:extLst>
              <p:ext uri="{D42A27DB-BD31-4B8C-83A1-F6EECF244321}">
                <p14:modId xmlns:p14="http://schemas.microsoft.com/office/powerpoint/2010/main" val="592842490"/>
              </p:ext>
            </p:extLst>
          </p:nvPr>
        </p:nvGraphicFramePr>
        <p:xfrm>
          <a:off x="165014" y="401060"/>
          <a:ext cx="8813973" cy="5203620"/>
        </p:xfrm>
        <a:graphic>
          <a:graphicData uri="http://schemas.openxmlformats.org/drawingml/2006/table">
            <a:tbl>
              <a:tblPr firstRow="1" bandRow="1">
                <a:tableStyleId>{5C22544A-7EE6-4342-B048-85BDC9FD1C3A}</a:tableStyleId>
              </a:tblPr>
              <a:tblGrid>
                <a:gridCol w="1259139">
                  <a:extLst>
                    <a:ext uri="{9D8B030D-6E8A-4147-A177-3AD203B41FA5}">
                      <a16:colId xmlns:a16="http://schemas.microsoft.com/office/drawing/2014/main" val="3618984189"/>
                    </a:ext>
                  </a:extLst>
                </a:gridCol>
                <a:gridCol w="1259139">
                  <a:extLst>
                    <a:ext uri="{9D8B030D-6E8A-4147-A177-3AD203B41FA5}">
                      <a16:colId xmlns:a16="http://schemas.microsoft.com/office/drawing/2014/main" val="3103109831"/>
                    </a:ext>
                  </a:extLst>
                </a:gridCol>
                <a:gridCol w="1259139">
                  <a:extLst>
                    <a:ext uri="{9D8B030D-6E8A-4147-A177-3AD203B41FA5}">
                      <a16:colId xmlns:a16="http://schemas.microsoft.com/office/drawing/2014/main" val="418013682"/>
                    </a:ext>
                  </a:extLst>
                </a:gridCol>
                <a:gridCol w="1259139">
                  <a:extLst>
                    <a:ext uri="{9D8B030D-6E8A-4147-A177-3AD203B41FA5}">
                      <a16:colId xmlns:a16="http://schemas.microsoft.com/office/drawing/2014/main" val="1771497475"/>
                    </a:ext>
                  </a:extLst>
                </a:gridCol>
                <a:gridCol w="1259139">
                  <a:extLst>
                    <a:ext uri="{9D8B030D-6E8A-4147-A177-3AD203B41FA5}">
                      <a16:colId xmlns:a16="http://schemas.microsoft.com/office/drawing/2014/main" val="1655701592"/>
                    </a:ext>
                  </a:extLst>
                </a:gridCol>
                <a:gridCol w="1259139">
                  <a:extLst>
                    <a:ext uri="{9D8B030D-6E8A-4147-A177-3AD203B41FA5}">
                      <a16:colId xmlns:a16="http://schemas.microsoft.com/office/drawing/2014/main" val="2230887352"/>
                    </a:ext>
                  </a:extLst>
                </a:gridCol>
                <a:gridCol w="1259139">
                  <a:extLst>
                    <a:ext uri="{9D8B030D-6E8A-4147-A177-3AD203B41FA5}">
                      <a16:colId xmlns:a16="http://schemas.microsoft.com/office/drawing/2014/main" val="2571693538"/>
                    </a:ext>
                  </a:extLst>
                </a:gridCol>
              </a:tblGrid>
              <a:tr h="470460">
                <a:tc gridSpan="7">
                  <a:txBody>
                    <a:bodyPr/>
                    <a:lstStyle/>
                    <a:p>
                      <a:pPr algn="ctr"/>
                      <a:r>
                        <a:rPr lang="en-GB" dirty="0">
                          <a:solidFill>
                            <a:schemeClr val="tx1"/>
                          </a:solidFill>
                        </a:rPr>
                        <a:t>November 2023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04774195"/>
                  </a:ext>
                </a:extLst>
              </a:tr>
              <a:tr h="471855">
                <a:tc>
                  <a:txBody>
                    <a:bodyPr/>
                    <a:lstStyle/>
                    <a:p>
                      <a:pPr algn="ctr"/>
                      <a:r>
                        <a:rPr lang="en-GB" b="1" dirty="0">
                          <a:solidFill>
                            <a:schemeClr val="tx1"/>
                          </a:solidFill>
                        </a:rPr>
                        <a:t>Mon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b="1" dirty="0">
                          <a:solidFill>
                            <a:schemeClr val="tx1"/>
                          </a:solidFill>
                        </a:rPr>
                        <a:t>Tues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b="1" dirty="0">
                          <a:solidFill>
                            <a:schemeClr val="tx1"/>
                          </a:solidFill>
                        </a:rPr>
                        <a:t>Wed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b="1" dirty="0">
                          <a:solidFill>
                            <a:schemeClr val="tx1"/>
                          </a:solidFill>
                        </a:rPr>
                        <a:t>Thurs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b="1" dirty="0">
                          <a:solidFill>
                            <a:schemeClr val="tx1"/>
                          </a:solidFill>
                        </a:rPr>
                        <a:t>Fri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b="1" dirty="0">
                          <a:solidFill>
                            <a:schemeClr val="tx1"/>
                          </a:solidFill>
                        </a:rPr>
                        <a:t>Sat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b="1" dirty="0">
                          <a:solidFill>
                            <a:schemeClr val="tx1"/>
                          </a:solidFill>
                        </a:rPr>
                        <a:t>Sun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05905321"/>
                  </a:ext>
                </a:extLst>
              </a:tr>
              <a:tr h="852261">
                <a:tc>
                  <a:txBody>
                    <a:bodyPr/>
                    <a:lstStyle/>
                    <a:p>
                      <a:r>
                        <a:rPr lang="en-GB" dirty="0">
                          <a:solidFill>
                            <a:schemeClr val="bg1">
                              <a:lumMod val="75000"/>
                            </a:schemeClr>
                          </a:solidFill>
                        </a:rPr>
                        <a:t>30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solidFill>
                            <a:schemeClr val="bg1">
                              <a:lumMod val="75000"/>
                            </a:schemeClr>
                          </a:solidFill>
                        </a:rPr>
                        <a:t>31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800" kern="1200" dirty="0">
                          <a:solidFill>
                            <a:schemeClr val="dk1"/>
                          </a:solidFill>
                          <a:latin typeface="+mn-lt"/>
                          <a:ea typeface="+mn-ea"/>
                          <a:cs typeface="+mn-cs"/>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800" kern="1200" dirty="0">
                          <a:solidFill>
                            <a:schemeClr val="dk1"/>
                          </a:solidFill>
                          <a:latin typeface="+mn-lt"/>
                          <a:ea typeface="+mn-ea"/>
                          <a:cs typeface="+mn-cs"/>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800" kern="1200" dirty="0">
                          <a:solidFill>
                            <a:schemeClr val="dk1"/>
                          </a:solidFill>
                          <a:latin typeface="+mn-lt"/>
                          <a:ea typeface="+mn-ea"/>
                          <a:cs typeface="+mn-cs"/>
                        </a:rPr>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800" kern="1200" dirty="0">
                          <a:solidFill>
                            <a:schemeClr val="dk1"/>
                          </a:solidFill>
                          <a:latin typeface="+mn-lt"/>
                          <a:ea typeface="+mn-ea"/>
                          <a:cs typeface="+mn-cs"/>
                        </a:rPr>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800" kern="1200" dirty="0">
                          <a:solidFill>
                            <a:schemeClr val="dk1"/>
                          </a:solidFill>
                          <a:latin typeface="+mn-lt"/>
                          <a:ea typeface="+mn-ea"/>
                          <a:cs typeface="+mn-cs"/>
                        </a:rPr>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19568695"/>
                  </a:ext>
                </a:extLst>
              </a:tr>
              <a:tr h="852261">
                <a:tc>
                  <a:txBody>
                    <a:bodyPr/>
                    <a:lstStyle/>
                    <a:p>
                      <a:r>
                        <a:rPr lang="en-GB" dirty="0"/>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11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12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77164895"/>
                  </a:ext>
                </a:extLst>
              </a:tr>
              <a:tr h="852261">
                <a:tc>
                  <a:txBody>
                    <a:bodyPr/>
                    <a:lstStyle/>
                    <a:p>
                      <a:r>
                        <a:rPr lang="en-GB" dirty="0"/>
                        <a:t>13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14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15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16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17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18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19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00137651"/>
                  </a:ext>
                </a:extLst>
              </a:tr>
              <a:tr h="852261">
                <a:tc>
                  <a:txBody>
                    <a:bodyPr/>
                    <a:lstStyle/>
                    <a:p>
                      <a:r>
                        <a:rPr lang="en-GB" dirty="0"/>
                        <a:t>20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21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22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23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24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25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26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73195443"/>
                  </a:ext>
                </a:extLst>
              </a:tr>
              <a:tr h="852261">
                <a:tc>
                  <a:txBody>
                    <a:bodyPr/>
                    <a:lstStyle/>
                    <a:p>
                      <a:r>
                        <a:rPr lang="en-GB" dirty="0"/>
                        <a:t>27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28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29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30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solidFill>
                            <a:schemeClr val="bg1">
                              <a:lumMod val="75000"/>
                            </a:schemeClr>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solidFill>
                            <a:schemeClr val="bg1">
                              <a:lumMod val="75000"/>
                            </a:schemeClr>
                          </a:solidFill>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solidFill>
                            <a:schemeClr val="bg1">
                              <a:lumMod val="75000"/>
                            </a:schemeClr>
                          </a:solidFill>
                        </a:rPr>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83117917"/>
                  </a:ext>
                </a:extLst>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4">
            <a:extLst>
              <a:ext uri="{FF2B5EF4-FFF2-40B4-BE49-F238E27FC236}">
                <a16:creationId xmlns:a16="http://schemas.microsoft.com/office/drawing/2014/main" id="{F74EC195-D645-3EF9-CEBD-95A846C00610}"/>
              </a:ext>
            </a:extLst>
          </p:cNvPr>
          <p:cNvGraphicFramePr>
            <a:graphicFrameLocks noGrp="1"/>
          </p:cNvGraphicFramePr>
          <p:nvPr>
            <p:extLst>
              <p:ext uri="{D42A27DB-BD31-4B8C-83A1-F6EECF244321}">
                <p14:modId xmlns:p14="http://schemas.microsoft.com/office/powerpoint/2010/main" val="1002895115"/>
              </p:ext>
            </p:extLst>
          </p:nvPr>
        </p:nvGraphicFramePr>
        <p:xfrm>
          <a:off x="165014" y="401060"/>
          <a:ext cx="8813973" cy="5203620"/>
        </p:xfrm>
        <a:graphic>
          <a:graphicData uri="http://schemas.openxmlformats.org/drawingml/2006/table">
            <a:tbl>
              <a:tblPr firstRow="1" bandRow="1">
                <a:tableStyleId>{5C22544A-7EE6-4342-B048-85BDC9FD1C3A}</a:tableStyleId>
              </a:tblPr>
              <a:tblGrid>
                <a:gridCol w="1259139">
                  <a:extLst>
                    <a:ext uri="{9D8B030D-6E8A-4147-A177-3AD203B41FA5}">
                      <a16:colId xmlns:a16="http://schemas.microsoft.com/office/drawing/2014/main" val="3618984189"/>
                    </a:ext>
                  </a:extLst>
                </a:gridCol>
                <a:gridCol w="1259139">
                  <a:extLst>
                    <a:ext uri="{9D8B030D-6E8A-4147-A177-3AD203B41FA5}">
                      <a16:colId xmlns:a16="http://schemas.microsoft.com/office/drawing/2014/main" val="3103109831"/>
                    </a:ext>
                  </a:extLst>
                </a:gridCol>
                <a:gridCol w="1259139">
                  <a:extLst>
                    <a:ext uri="{9D8B030D-6E8A-4147-A177-3AD203B41FA5}">
                      <a16:colId xmlns:a16="http://schemas.microsoft.com/office/drawing/2014/main" val="418013682"/>
                    </a:ext>
                  </a:extLst>
                </a:gridCol>
                <a:gridCol w="1259139">
                  <a:extLst>
                    <a:ext uri="{9D8B030D-6E8A-4147-A177-3AD203B41FA5}">
                      <a16:colId xmlns:a16="http://schemas.microsoft.com/office/drawing/2014/main" val="1771497475"/>
                    </a:ext>
                  </a:extLst>
                </a:gridCol>
                <a:gridCol w="1259139">
                  <a:extLst>
                    <a:ext uri="{9D8B030D-6E8A-4147-A177-3AD203B41FA5}">
                      <a16:colId xmlns:a16="http://schemas.microsoft.com/office/drawing/2014/main" val="1655701592"/>
                    </a:ext>
                  </a:extLst>
                </a:gridCol>
                <a:gridCol w="1259139">
                  <a:extLst>
                    <a:ext uri="{9D8B030D-6E8A-4147-A177-3AD203B41FA5}">
                      <a16:colId xmlns:a16="http://schemas.microsoft.com/office/drawing/2014/main" val="2230887352"/>
                    </a:ext>
                  </a:extLst>
                </a:gridCol>
                <a:gridCol w="1259139">
                  <a:extLst>
                    <a:ext uri="{9D8B030D-6E8A-4147-A177-3AD203B41FA5}">
                      <a16:colId xmlns:a16="http://schemas.microsoft.com/office/drawing/2014/main" val="2571693538"/>
                    </a:ext>
                  </a:extLst>
                </a:gridCol>
              </a:tblGrid>
              <a:tr h="470460">
                <a:tc gridSpan="7">
                  <a:txBody>
                    <a:bodyPr/>
                    <a:lstStyle/>
                    <a:p>
                      <a:pPr algn="ctr"/>
                      <a:r>
                        <a:rPr lang="en-GB" dirty="0">
                          <a:solidFill>
                            <a:schemeClr val="tx1"/>
                          </a:solidFill>
                        </a:rPr>
                        <a:t>December 2023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04774195"/>
                  </a:ext>
                </a:extLst>
              </a:tr>
              <a:tr h="471855">
                <a:tc>
                  <a:txBody>
                    <a:bodyPr/>
                    <a:lstStyle/>
                    <a:p>
                      <a:pPr algn="ctr"/>
                      <a:r>
                        <a:rPr lang="en-GB" b="1" dirty="0">
                          <a:solidFill>
                            <a:schemeClr val="tx1"/>
                          </a:solidFill>
                        </a:rPr>
                        <a:t>Mon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b="1" dirty="0">
                          <a:solidFill>
                            <a:schemeClr val="tx1"/>
                          </a:solidFill>
                        </a:rPr>
                        <a:t>Tues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b="1" dirty="0">
                          <a:solidFill>
                            <a:schemeClr val="tx1"/>
                          </a:solidFill>
                        </a:rPr>
                        <a:t>Wed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b="1" dirty="0">
                          <a:solidFill>
                            <a:schemeClr val="tx1"/>
                          </a:solidFill>
                        </a:rPr>
                        <a:t>Thurs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b="1" dirty="0">
                          <a:solidFill>
                            <a:schemeClr val="tx1"/>
                          </a:solidFill>
                        </a:rPr>
                        <a:t>Fri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b="1" dirty="0">
                          <a:solidFill>
                            <a:schemeClr val="tx1"/>
                          </a:solidFill>
                        </a:rPr>
                        <a:t>Sat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b="1" dirty="0">
                          <a:solidFill>
                            <a:schemeClr val="tx1"/>
                          </a:solidFill>
                        </a:rPr>
                        <a:t>Sun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05905321"/>
                  </a:ext>
                </a:extLst>
              </a:tr>
              <a:tr h="852261">
                <a:tc>
                  <a:txBody>
                    <a:bodyPr/>
                    <a:lstStyle/>
                    <a:p>
                      <a:r>
                        <a:rPr lang="en-GB" dirty="0">
                          <a:solidFill>
                            <a:schemeClr val="bg1">
                              <a:lumMod val="75000"/>
                            </a:schemeClr>
                          </a:solidFill>
                        </a:rPr>
                        <a:t>27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solidFill>
                            <a:schemeClr val="bg1">
                              <a:lumMod val="75000"/>
                            </a:schemeClr>
                          </a:solidFill>
                        </a:rPr>
                        <a:t>28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solidFill>
                            <a:schemeClr val="bg1">
                              <a:lumMod val="75000"/>
                            </a:schemeClr>
                          </a:solidFill>
                        </a:rPr>
                        <a:t>29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solidFill>
                            <a:schemeClr val="bg1">
                              <a:lumMod val="75000"/>
                            </a:schemeClr>
                          </a:solidFill>
                        </a:rPr>
                        <a:t>30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800" kern="1200" dirty="0">
                          <a:solidFill>
                            <a:schemeClr val="dk1"/>
                          </a:solidFill>
                          <a:latin typeface="+mn-lt"/>
                          <a:ea typeface="+mn-ea"/>
                          <a:cs typeface="+mn-cs"/>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800" kern="1200" dirty="0">
                          <a:solidFill>
                            <a:schemeClr val="dk1"/>
                          </a:solidFill>
                          <a:latin typeface="+mn-lt"/>
                          <a:ea typeface="+mn-ea"/>
                          <a:cs typeface="+mn-cs"/>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800" kern="1200" dirty="0">
                          <a:solidFill>
                            <a:schemeClr val="dk1"/>
                          </a:solidFill>
                          <a:latin typeface="+mn-lt"/>
                          <a:ea typeface="+mn-ea"/>
                          <a:cs typeface="+mn-cs"/>
                        </a:rPr>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19568695"/>
                  </a:ext>
                </a:extLst>
              </a:tr>
              <a:tr h="852261">
                <a:tc>
                  <a:txBody>
                    <a:bodyPr/>
                    <a:lstStyle/>
                    <a:p>
                      <a:r>
                        <a:rPr lang="en-GB"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77164895"/>
                  </a:ext>
                </a:extLst>
              </a:tr>
              <a:tr h="852261">
                <a:tc>
                  <a:txBody>
                    <a:bodyPr/>
                    <a:lstStyle/>
                    <a:p>
                      <a:r>
                        <a:rPr lang="en-GB" dirty="0"/>
                        <a:t>11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12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13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14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15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16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17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00137651"/>
                  </a:ext>
                </a:extLst>
              </a:tr>
              <a:tr h="852261">
                <a:tc>
                  <a:txBody>
                    <a:bodyPr/>
                    <a:lstStyle/>
                    <a:p>
                      <a:r>
                        <a:rPr lang="en-GB" dirty="0"/>
                        <a:t>18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19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20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21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22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23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24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73195443"/>
                  </a:ext>
                </a:extLst>
              </a:tr>
              <a:tr h="852261">
                <a:tc>
                  <a:txBody>
                    <a:bodyPr/>
                    <a:lstStyle/>
                    <a:p>
                      <a:r>
                        <a:rPr lang="en-GB" dirty="0"/>
                        <a:t>25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26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27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28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29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30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31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83117917"/>
                  </a:ext>
                </a:extLst>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EF831373-39E8-4875-955B-723D0CF07DC8}"/>
              </a:ext>
            </a:extLst>
          </p:cNvPr>
          <p:cNvSpPr>
            <a:spLocks noChangeArrowheads="1"/>
          </p:cNvSpPr>
          <p:nvPr/>
        </p:nvSpPr>
        <p:spPr bwMode="auto">
          <a:xfrm>
            <a:off x="539752" y="1268415"/>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endParaRPr lang="en-GB" altLang="en-US" sz="2400"/>
          </a:p>
        </p:txBody>
      </p:sp>
      <p:sp>
        <p:nvSpPr>
          <p:cNvPr id="29699" name="Rectangle 3">
            <a:extLst>
              <a:ext uri="{FF2B5EF4-FFF2-40B4-BE49-F238E27FC236}">
                <a16:creationId xmlns:a16="http://schemas.microsoft.com/office/drawing/2014/main" id="{A643EABD-624A-4C8F-AB8F-D49B319813A3}"/>
              </a:ext>
            </a:extLst>
          </p:cNvPr>
          <p:cNvSpPr>
            <a:spLocks noGrp="1" noChangeArrowheads="1"/>
          </p:cNvSpPr>
          <p:nvPr>
            <p:ph type="title"/>
          </p:nvPr>
        </p:nvSpPr>
        <p:spPr>
          <a:xfrm>
            <a:off x="685800" y="438150"/>
            <a:ext cx="7772400" cy="1143000"/>
          </a:xfrm>
        </p:spPr>
        <p:txBody>
          <a:bodyPr/>
          <a:lstStyle/>
          <a:p>
            <a:pPr eaLnBrk="1" hangingPunct="1"/>
            <a:r>
              <a:rPr lang="en-GB" altLang="en-US"/>
              <a:t>Use of templates</a:t>
            </a:r>
            <a:endParaRPr lang="en-US" altLang="en-US"/>
          </a:p>
        </p:txBody>
      </p:sp>
      <p:sp>
        <p:nvSpPr>
          <p:cNvPr id="29700" name="Text Box 4">
            <a:extLst>
              <a:ext uri="{FF2B5EF4-FFF2-40B4-BE49-F238E27FC236}">
                <a16:creationId xmlns:a16="http://schemas.microsoft.com/office/drawing/2014/main" id="{C6E5FAFB-A768-496C-B667-960592F25236}"/>
              </a:ext>
            </a:extLst>
          </p:cNvPr>
          <p:cNvSpPr txBox="1">
            <a:spLocks noChangeArrowheads="1"/>
          </p:cNvSpPr>
          <p:nvPr/>
        </p:nvSpPr>
        <p:spPr bwMode="auto">
          <a:xfrm>
            <a:off x="1150940" y="1463677"/>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buFontTx/>
              <a:buNone/>
            </a:pPr>
            <a:r>
              <a:rPr lang="en-GB" altLang="en-US" sz="2000">
                <a:cs typeface="Arial" panose="020B0604020202020204" pitchFamily="34" charset="0"/>
              </a:rPr>
              <a:t>You are free to use these templates for your personal and business presentations.</a:t>
            </a:r>
          </a:p>
        </p:txBody>
      </p:sp>
      <p:sp>
        <p:nvSpPr>
          <p:cNvPr id="29701" name="Text Box 5">
            <a:extLst>
              <a:ext uri="{FF2B5EF4-FFF2-40B4-BE49-F238E27FC236}">
                <a16:creationId xmlns:a16="http://schemas.microsoft.com/office/drawing/2014/main" id="{B85D58DF-BDD6-40A6-8311-2642DDFB24BF}"/>
              </a:ext>
            </a:extLst>
          </p:cNvPr>
          <p:cNvSpPr txBox="1">
            <a:spLocks noChangeArrowheads="1"/>
          </p:cNvSpPr>
          <p:nvPr/>
        </p:nvSpPr>
        <p:spPr bwMode="auto">
          <a:xfrm>
            <a:off x="1150938" y="3140077"/>
            <a:ext cx="3409950" cy="22775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eaLnBrk="1" hangingPunct="1">
              <a:spcBef>
                <a:spcPct val="0"/>
              </a:spcBef>
              <a:buFontTx/>
              <a:buNone/>
            </a:pPr>
            <a:r>
              <a:rPr lang="en-GB" altLang="en-US" sz="1600" u="sng">
                <a:cs typeface="Arial" panose="020B0604020202020204" pitchFamily="34" charset="0"/>
              </a:rPr>
              <a:t>Do</a:t>
            </a:r>
          </a:p>
          <a:p>
            <a:pPr eaLnBrk="1" hangingPunct="1">
              <a:spcBef>
                <a:spcPct val="0"/>
              </a:spcBef>
              <a:buFont typeface="Wingdings" panose="05000000000000000000" pitchFamily="2" charset="2"/>
              <a:buChar char="ü"/>
            </a:pPr>
            <a:r>
              <a:rPr lang="en-GB" altLang="en-US" sz="1400" b="0">
                <a:cs typeface="Arial" panose="020B0604020202020204" pitchFamily="34" charset="0"/>
              </a:rPr>
              <a:t>Use these templates for your presentations</a:t>
            </a:r>
          </a:p>
          <a:p>
            <a:pPr eaLnBrk="1" hangingPunct="1">
              <a:spcBef>
                <a:spcPct val="0"/>
              </a:spcBef>
              <a:buFont typeface="Wingdings" panose="05000000000000000000" pitchFamily="2" charset="2"/>
              <a:buChar char="ü"/>
            </a:pPr>
            <a:r>
              <a:rPr lang="en-GB" altLang="en-US" sz="1400" b="0">
                <a:cs typeface="Arial" panose="020B0604020202020204" pitchFamily="34" charset="0"/>
              </a:rPr>
              <a:t>Display your presentation on a web site provided that it is not for the purpose of downloading the template.</a:t>
            </a:r>
          </a:p>
          <a:p>
            <a:pPr eaLnBrk="1" hangingPunct="1">
              <a:spcBef>
                <a:spcPct val="0"/>
              </a:spcBef>
              <a:buFont typeface="Wingdings" panose="05000000000000000000" pitchFamily="2" charset="2"/>
              <a:buChar char="ü"/>
            </a:pPr>
            <a:r>
              <a:rPr lang="en-US" altLang="en-US" sz="1400" b="0">
                <a:cs typeface="Arial" panose="020B0604020202020204" pitchFamily="34" charset="0"/>
              </a:rPr>
              <a:t>If you like these templates, we would always appreciate a link back to our website.  Many thanks.</a:t>
            </a:r>
          </a:p>
          <a:p>
            <a:pPr eaLnBrk="1" hangingPunct="1">
              <a:spcBef>
                <a:spcPct val="0"/>
              </a:spcBef>
              <a:buFont typeface="Wingdings" panose="05000000000000000000" pitchFamily="2" charset="2"/>
              <a:buChar char="ü"/>
            </a:pPr>
            <a:endParaRPr lang="en-US" altLang="en-US" sz="1400" b="0">
              <a:cs typeface="Arial" panose="020B0604020202020204" pitchFamily="34" charset="0"/>
            </a:endParaRPr>
          </a:p>
        </p:txBody>
      </p:sp>
      <p:sp>
        <p:nvSpPr>
          <p:cNvPr id="29702" name="Text Box 6">
            <a:extLst>
              <a:ext uri="{FF2B5EF4-FFF2-40B4-BE49-F238E27FC236}">
                <a16:creationId xmlns:a16="http://schemas.microsoft.com/office/drawing/2014/main" id="{B4D745A3-2576-4592-8850-58CBE10CC0DE}"/>
              </a:ext>
            </a:extLst>
          </p:cNvPr>
          <p:cNvSpPr txBox="1">
            <a:spLocks noChangeArrowheads="1"/>
          </p:cNvSpPr>
          <p:nvPr/>
        </p:nvSpPr>
        <p:spPr bwMode="auto">
          <a:xfrm>
            <a:off x="4495800" y="3140077"/>
            <a:ext cx="3640138" cy="20621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eaLnBrk="1" hangingPunct="1">
              <a:spcBef>
                <a:spcPct val="0"/>
              </a:spcBef>
              <a:buFontTx/>
              <a:buNone/>
            </a:pPr>
            <a:r>
              <a:rPr lang="en-GB" altLang="en-US" sz="1600" u="sng">
                <a:cs typeface="Arial" panose="020B0604020202020204" pitchFamily="34" charset="0"/>
              </a:rPr>
              <a:t>Don’t</a:t>
            </a:r>
          </a:p>
          <a:p>
            <a:pPr eaLnBrk="1" hangingPunct="1">
              <a:spcBef>
                <a:spcPct val="0"/>
              </a:spcBef>
              <a:buFont typeface="Wingdings" panose="05000000000000000000" pitchFamily="2" charset="2"/>
              <a:buChar char="û"/>
            </a:pPr>
            <a:r>
              <a:rPr lang="en-GB" altLang="en-US" sz="1400" b="0">
                <a:cs typeface="Arial" panose="020B0604020202020204" pitchFamily="34" charset="0"/>
              </a:rPr>
              <a:t>Resell or distribute these templates</a:t>
            </a:r>
          </a:p>
          <a:p>
            <a:pPr eaLnBrk="1" hangingPunct="1">
              <a:spcBef>
                <a:spcPct val="0"/>
              </a:spcBef>
              <a:buFont typeface="Wingdings" panose="05000000000000000000" pitchFamily="2" charset="2"/>
              <a:buChar char="û"/>
            </a:pPr>
            <a:r>
              <a:rPr lang="en-GB" altLang="en-US" sz="1400" b="0">
                <a:cs typeface="Arial" panose="020B0604020202020204" pitchFamily="34" charset="0"/>
              </a:rPr>
              <a:t>Put these templates on a website for download.  This includes uploading them onto file sharing networks like Slideshare, Myspace, Facebook, bit torrent etc</a:t>
            </a:r>
          </a:p>
          <a:p>
            <a:pPr eaLnBrk="1" hangingPunct="1">
              <a:spcBef>
                <a:spcPct val="0"/>
              </a:spcBef>
              <a:buFont typeface="Wingdings" panose="05000000000000000000" pitchFamily="2" charset="2"/>
              <a:buChar char="û"/>
            </a:pPr>
            <a:r>
              <a:rPr lang="en-GB" altLang="en-US" sz="1400" b="0">
                <a:cs typeface="Arial" panose="020B0604020202020204" pitchFamily="34" charset="0"/>
              </a:rPr>
              <a:t>Pass off any of our created content as your own work</a:t>
            </a:r>
            <a:endParaRPr lang="en-US" altLang="en-US" sz="1400" b="0">
              <a:cs typeface="Arial" panose="020B0604020202020204" pitchFamily="34" charset="0"/>
            </a:endParaRPr>
          </a:p>
        </p:txBody>
      </p:sp>
      <p:sp>
        <p:nvSpPr>
          <p:cNvPr id="29703" name="Text Box 7">
            <a:extLst>
              <a:ext uri="{FF2B5EF4-FFF2-40B4-BE49-F238E27FC236}">
                <a16:creationId xmlns:a16="http://schemas.microsoft.com/office/drawing/2014/main" id="{443A247D-295E-44E9-82B4-3062EE2434A4}"/>
              </a:ext>
            </a:extLst>
          </p:cNvPr>
          <p:cNvSpPr txBox="1">
            <a:spLocks noChangeArrowheads="1"/>
          </p:cNvSpPr>
          <p:nvPr/>
        </p:nvSpPr>
        <p:spPr bwMode="auto">
          <a:xfrm>
            <a:off x="1042990"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lvl="1" algn="ctr" eaLnBrk="1" hangingPunct="1">
              <a:lnSpc>
                <a:spcPct val="90000"/>
              </a:lnSpc>
              <a:buClr>
                <a:schemeClr val="accent1"/>
              </a:buClr>
              <a:buFontTx/>
              <a:buNone/>
            </a:pPr>
            <a:r>
              <a:rPr lang="en-GB" altLang="en-US" sz="2000">
                <a:cs typeface="Arial" panose="020B0604020202020204" pitchFamily="34" charset="0"/>
              </a:rPr>
              <a:t>You can find many more free templates on the Presentation Magazine website </a:t>
            </a:r>
            <a:r>
              <a:rPr lang="en-GB" altLang="en-US" sz="2000">
                <a:cs typeface="Arial" panose="020B0604020202020204" pitchFamily="34" charset="0"/>
                <a:hlinkClick r:id="rId3"/>
              </a:rPr>
              <a:t>www.presentationmagazine.com</a:t>
            </a:r>
            <a:r>
              <a:rPr lang="en-GB" altLang="en-US" sz="2000">
                <a:cs typeface="Arial" panose="020B0604020202020204" pitchFamily="34" charset="0"/>
              </a:rPr>
              <a:t>  </a:t>
            </a:r>
            <a:endParaRPr lang="en-US" altLang="en-US" sz="2000">
              <a:cs typeface="Arial" panose="020B0604020202020204" pitchFamily="34" charset="0"/>
            </a:endParaRPr>
          </a:p>
        </p:txBody>
      </p:sp>
      <p:sp>
        <p:nvSpPr>
          <p:cNvPr id="29704" name="Text Box 8">
            <a:extLst>
              <a:ext uri="{FF2B5EF4-FFF2-40B4-BE49-F238E27FC236}">
                <a16:creationId xmlns:a16="http://schemas.microsoft.com/office/drawing/2014/main" id="{8DE3FD13-683A-4E1E-847E-BB2947D2BB00}"/>
              </a:ext>
            </a:extLst>
          </p:cNvPr>
          <p:cNvSpPr txBox="1">
            <a:spLocks noChangeArrowheads="1"/>
          </p:cNvSpPr>
          <p:nvPr/>
        </p:nvSpPr>
        <p:spPr bwMode="auto">
          <a:xfrm>
            <a:off x="1150938" y="2360613"/>
            <a:ext cx="6926262"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buFontTx/>
              <a:buNone/>
            </a:pPr>
            <a:r>
              <a:rPr lang="en-GB" altLang="en-US" sz="1400" b="0">
                <a:cs typeface="Arial" panose="020B0604020202020204" pitchFamily="34" charset="0"/>
              </a:rPr>
              <a:t>We have put a lot of work into developing all these templates and retain the copyright in them.  They are not Open Source templates.  You can use them freely providing that you do not redistribute or sell them.</a:t>
            </a:r>
            <a:endParaRPr lang="en-US" altLang="en-US" sz="1400" b="0">
              <a:cs typeface="Arial" panose="020B0604020202020204" pitchFamily="34" charset="0"/>
            </a:endParaRP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C6FEFB0C-344A-5CE0-A251-576E747C6B36}"/>
              </a:ext>
            </a:extLst>
          </p:cNvPr>
          <p:cNvGraphicFramePr>
            <a:graphicFrameLocks noGrp="1"/>
          </p:cNvGraphicFramePr>
          <p:nvPr>
            <p:extLst>
              <p:ext uri="{D42A27DB-BD31-4B8C-83A1-F6EECF244321}">
                <p14:modId xmlns:p14="http://schemas.microsoft.com/office/powerpoint/2010/main" val="1527431821"/>
              </p:ext>
            </p:extLst>
          </p:nvPr>
        </p:nvGraphicFramePr>
        <p:xfrm>
          <a:off x="165014" y="401060"/>
          <a:ext cx="8813973" cy="6055881"/>
        </p:xfrm>
        <a:graphic>
          <a:graphicData uri="http://schemas.openxmlformats.org/drawingml/2006/table">
            <a:tbl>
              <a:tblPr firstRow="1" bandRow="1">
                <a:tableStyleId>{5C22544A-7EE6-4342-B048-85BDC9FD1C3A}</a:tableStyleId>
              </a:tblPr>
              <a:tblGrid>
                <a:gridCol w="1259139">
                  <a:extLst>
                    <a:ext uri="{9D8B030D-6E8A-4147-A177-3AD203B41FA5}">
                      <a16:colId xmlns:a16="http://schemas.microsoft.com/office/drawing/2014/main" val="3618984189"/>
                    </a:ext>
                  </a:extLst>
                </a:gridCol>
                <a:gridCol w="1259139">
                  <a:extLst>
                    <a:ext uri="{9D8B030D-6E8A-4147-A177-3AD203B41FA5}">
                      <a16:colId xmlns:a16="http://schemas.microsoft.com/office/drawing/2014/main" val="3103109831"/>
                    </a:ext>
                  </a:extLst>
                </a:gridCol>
                <a:gridCol w="1259139">
                  <a:extLst>
                    <a:ext uri="{9D8B030D-6E8A-4147-A177-3AD203B41FA5}">
                      <a16:colId xmlns:a16="http://schemas.microsoft.com/office/drawing/2014/main" val="418013682"/>
                    </a:ext>
                  </a:extLst>
                </a:gridCol>
                <a:gridCol w="1259139">
                  <a:extLst>
                    <a:ext uri="{9D8B030D-6E8A-4147-A177-3AD203B41FA5}">
                      <a16:colId xmlns:a16="http://schemas.microsoft.com/office/drawing/2014/main" val="1771497475"/>
                    </a:ext>
                  </a:extLst>
                </a:gridCol>
                <a:gridCol w="1259139">
                  <a:extLst>
                    <a:ext uri="{9D8B030D-6E8A-4147-A177-3AD203B41FA5}">
                      <a16:colId xmlns:a16="http://schemas.microsoft.com/office/drawing/2014/main" val="1655701592"/>
                    </a:ext>
                  </a:extLst>
                </a:gridCol>
                <a:gridCol w="1259139">
                  <a:extLst>
                    <a:ext uri="{9D8B030D-6E8A-4147-A177-3AD203B41FA5}">
                      <a16:colId xmlns:a16="http://schemas.microsoft.com/office/drawing/2014/main" val="2230887352"/>
                    </a:ext>
                  </a:extLst>
                </a:gridCol>
                <a:gridCol w="1259139">
                  <a:extLst>
                    <a:ext uri="{9D8B030D-6E8A-4147-A177-3AD203B41FA5}">
                      <a16:colId xmlns:a16="http://schemas.microsoft.com/office/drawing/2014/main" val="2571693538"/>
                    </a:ext>
                  </a:extLst>
                </a:gridCol>
              </a:tblGrid>
              <a:tr h="470460">
                <a:tc gridSpan="7">
                  <a:txBody>
                    <a:bodyPr/>
                    <a:lstStyle/>
                    <a:p>
                      <a:pPr algn="ctr"/>
                      <a:r>
                        <a:rPr lang="en-GB" sz="2000" dirty="0">
                          <a:solidFill>
                            <a:schemeClr val="tx1"/>
                          </a:solidFill>
                        </a:rPr>
                        <a:t>January 2023</a:t>
                      </a:r>
                      <a:endParaRPr lang="en-GB"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04774195"/>
                  </a:ext>
                </a:extLst>
              </a:tr>
              <a:tr h="471855">
                <a:tc>
                  <a:txBody>
                    <a:bodyPr/>
                    <a:lstStyle/>
                    <a:p>
                      <a:pPr algn="ctr"/>
                      <a:r>
                        <a:rPr lang="en-GB" b="1" dirty="0">
                          <a:solidFill>
                            <a:schemeClr val="tx1"/>
                          </a:solidFill>
                        </a:rPr>
                        <a:t>Mon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b="1" dirty="0">
                          <a:solidFill>
                            <a:schemeClr val="tx1"/>
                          </a:solidFill>
                        </a:rPr>
                        <a:t>Tues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b="1" dirty="0">
                          <a:solidFill>
                            <a:schemeClr val="tx1"/>
                          </a:solidFill>
                        </a:rPr>
                        <a:t>Wed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b="1" dirty="0">
                          <a:solidFill>
                            <a:schemeClr val="tx1"/>
                          </a:solidFill>
                        </a:rPr>
                        <a:t>Thurs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b="1" dirty="0">
                          <a:solidFill>
                            <a:schemeClr val="tx1"/>
                          </a:solidFill>
                        </a:rPr>
                        <a:t>Fri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b="1" dirty="0">
                          <a:solidFill>
                            <a:schemeClr val="tx1"/>
                          </a:solidFill>
                        </a:rPr>
                        <a:t>Sat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b="1" dirty="0">
                          <a:solidFill>
                            <a:schemeClr val="tx1"/>
                          </a:solidFill>
                        </a:rPr>
                        <a:t>Sun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05905321"/>
                  </a:ext>
                </a:extLst>
              </a:tr>
              <a:tr h="852261">
                <a:tc>
                  <a:txBody>
                    <a:bodyPr/>
                    <a:lstStyle/>
                    <a:p>
                      <a:r>
                        <a:rPr lang="en-GB" dirty="0">
                          <a:solidFill>
                            <a:schemeClr val="bg1">
                              <a:lumMod val="75000"/>
                            </a:schemeClr>
                          </a:solidFill>
                        </a:rPr>
                        <a:t>26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solidFill>
                            <a:schemeClr val="bg1">
                              <a:lumMod val="75000"/>
                            </a:schemeClr>
                          </a:solidFill>
                        </a:rPr>
                        <a:t>27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solidFill>
                            <a:schemeClr val="bg1">
                              <a:lumMod val="75000"/>
                            </a:schemeClr>
                          </a:solidFill>
                        </a:rPr>
                        <a:t>28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solidFill>
                            <a:schemeClr val="bg1">
                              <a:lumMod val="75000"/>
                            </a:schemeClr>
                          </a:solidFill>
                        </a:rPr>
                        <a:t>29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solidFill>
                            <a:schemeClr val="bg1">
                              <a:lumMod val="75000"/>
                            </a:schemeClr>
                          </a:solidFill>
                        </a:rPr>
                        <a:t>30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solidFill>
                            <a:schemeClr val="bg1">
                              <a:lumMod val="75000"/>
                            </a:schemeClr>
                          </a:solidFill>
                        </a:rPr>
                        <a:t>31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19568695"/>
                  </a:ext>
                </a:extLst>
              </a:tr>
              <a:tr h="852261">
                <a:tc>
                  <a:txBody>
                    <a:bodyPr/>
                    <a:lstStyle/>
                    <a:p>
                      <a:r>
                        <a:rPr lang="en-GB"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77164895"/>
                  </a:ext>
                </a:extLst>
              </a:tr>
              <a:tr h="852261">
                <a:tc>
                  <a:txBody>
                    <a:bodyPr/>
                    <a:lstStyle/>
                    <a:p>
                      <a:r>
                        <a:rPr lang="en-GB" dirty="0"/>
                        <a:t>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11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12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13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14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15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00137651"/>
                  </a:ext>
                </a:extLst>
              </a:tr>
              <a:tr h="852261">
                <a:tc>
                  <a:txBody>
                    <a:bodyPr/>
                    <a:lstStyle/>
                    <a:p>
                      <a:r>
                        <a:rPr lang="en-GB" dirty="0"/>
                        <a:t>16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17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18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19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20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21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22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73195443"/>
                  </a:ext>
                </a:extLst>
              </a:tr>
              <a:tr h="852261">
                <a:tc>
                  <a:txBody>
                    <a:bodyPr/>
                    <a:lstStyle/>
                    <a:p>
                      <a:r>
                        <a:rPr lang="en-GB" dirty="0"/>
                        <a:t>23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24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25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26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27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28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29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83117917"/>
                  </a:ext>
                </a:extLst>
              </a:tr>
              <a:tr h="852261">
                <a:tc>
                  <a:txBody>
                    <a:bodyPr/>
                    <a:lstStyle/>
                    <a:p>
                      <a:r>
                        <a:rPr lang="en-GB" dirty="0"/>
                        <a:t>30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31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solidFill>
                            <a:schemeClr val="bg1">
                              <a:lumMod val="75000"/>
                            </a:schemeClr>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solidFill>
                            <a:schemeClr val="bg1">
                              <a:lumMod val="75000"/>
                            </a:schemeClr>
                          </a:solidFill>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solidFill>
                            <a:schemeClr val="bg1">
                              <a:lumMod val="75000"/>
                            </a:schemeClr>
                          </a:solidFill>
                        </a:rPr>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solidFill>
                            <a:schemeClr val="bg1">
                              <a:lumMod val="75000"/>
                            </a:schemeClr>
                          </a:solidFill>
                        </a:rPr>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solidFill>
                            <a:schemeClr val="bg1">
                              <a:lumMod val="75000"/>
                            </a:schemeClr>
                          </a:solidFill>
                        </a:rPr>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05140869"/>
                  </a:ext>
                </a:extLst>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FB6EEC62-4217-6E44-D8B7-3793933536BC}"/>
              </a:ext>
            </a:extLst>
          </p:cNvPr>
          <p:cNvGraphicFramePr>
            <a:graphicFrameLocks noGrp="1"/>
          </p:cNvGraphicFramePr>
          <p:nvPr>
            <p:extLst>
              <p:ext uri="{D42A27DB-BD31-4B8C-83A1-F6EECF244321}">
                <p14:modId xmlns:p14="http://schemas.microsoft.com/office/powerpoint/2010/main" val="3720159180"/>
              </p:ext>
            </p:extLst>
          </p:nvPr>
        </p:nvGraphicFramePr>
        <p:xfrm>
          <a:off x="165014" y="401060"/>
          <a:ext cx="8813973" cy="5203620"/>
        </p:xfrm>
        <a:graphic>
          <a:graphicData uri="http://schemas.openxmlformats.org/drawingml/2006/table">
            <a:tbl>
              <a:tblPr firstRow="1" bandRow="1">
                <a:tableStyleId>{5C22544A-7EE6-4342-B048-85BDC9FD1C3A}</a:tableStyleId>
              </a:tblPr>
              <a:tblGrid>
                <a:gridCol w="1259139">
                  <a:extLst>
                    <a:ext uri="{9D8B030D-6E8A-4147-A177-3AD203B41FA5}">
                      <a16:colId xmlns:a16="http://schemas.microsoft.com/office/drawing/2014/main" val="1008189779"/>
                    </a:ext>
                  </a:extLst>
                </a:gridCol>
                <a:gridCol w="1259139">
                  <a:extLst>
                    <a:ext uri="{9D8B030D-6E8A-4147-A177-3AD203B41FA5}">
                      <a16:colId xmlns:a16="http://schemas.microsoft.com/office/drawing/2014/main" val="1419086928"/>
                    </a:ext>
                  </a:extLst>
                </a:gridCol>
                <a:gridCol w="1259139">
                  <a:extLst>
                    <a:ext uri="{9D8B030D-6E8A-4147-A177-3AD203B41FA5}">
                      <a16:colId xmlns:a16="http://schemas.microsoft.com/office/drawing/2014/main" val="2246542376"/>
                    </a:ext>
                  </a:extLst>
                </a:gridCol>
                <a:gridCol w="1259139">
                  <a:extLst>
                    <a:ext uri="{9D8B030D-6E8A-4147-A177-3AD203B41FA5}">
                      <a16:colId xmlns:a16="http://schemas.microsoft.com/office/drawing/2014/main" val="1912276191"/>
                    </a:ext>
                  </a:extLst>
                </a:gridCol>
                <a:gridCol w="1259139">
                  <a:extLst>
                    <a:ext uri="{9D8B030D-6E8A-4147-A177-3AD203B41FA5}">
                      <a16:colId xmlns:a16="http://schemas.microsoft.com/office/drawing/2014/main" val="4200295484"/>
                    </a:ext>
                  </a:extLst>
                </a:gridCol>
                <a:gridCol w="1259139">
                  <a:extLst>
                    <a:ext uri="{9D8B030D-6E8A-4147-A177-3AD203B41FA5}">
                      <a16:colId xmlns:a16="http://schemas.microsoft.com/office/drawing/2014/main" val="907512098"/>
                    </a:ext>
                  </a:extLst>
                </a:gridCol>
                <a:gridCol w="1259139">
                  <a:extLst>
                    <a:ext uri="{9D8B030D-6E8A-4147-A177-3AD203B41FA5}">
                      <a16:colId xmlns:a16="http://schemas.microsoft.com/office/drawing/2014/main" val="531102782"/>
                    </a:ext>
                  </a:extLst>
                </a:gridCol>
              </a:tblGrid>
              <a:tr h="470460">
                <a:tc gridSpan="7">
                  <a:txBody>
                    <a:bodyPr/>
                    <a:lstStyle/>
                    <a:p>
                      <a:pPr algn="ctr"/>
                      <a:r>
                        <a:rPr lang="en-GB" sz="2000" dirty="0">
                          <a:solidFill>
                            <a:schemeClr val="tx1"/>
                          </a:solidFill>
                        </a:rPr>
                        <a:t>February 2023</a:t>
                      </a:r>
                      <a:endParaRPr lang="en-GB"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10853825"/>
                  </a:ext>
                </a:extLst>
              </a:tr>
              <a:tr h="471855">
                <a:tc>
                  <a:txBody>
                    <a:bodyPr/>
                    <a:lstStyle/>
                    <a:p>
                      <a:pPr algn="ctr"/>
                      <a:r>
                        <a:rPr lang="en-GB" b="1" dirty="0">
                          <a:solidFill>
                            <a:schemeClr val="tx1"/>
                          </a:solidFill>
                        </a:rPr>
                        <a:t>Mon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b="1" dirty="0">
                          <a:solidFill>
                            <a:schemeClr val="tx1"/>
                          </a:solidFill>
                        </a:rPr>
                        <a:t>Tues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b="1" dirty="0">
                          <a:solidFill>
                            <a:schemeClr val="tx1"/>
                          </a:solidFill>
                        </a:rPr>
                        <a:t>Wed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b="1" dirty="0">
                          <a:solidFill>
                            <a:schemeClr val="tx1"/>
                          </a:solidFill>
                        </a:rPr>
                        <a:t>Thurs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b="1" dirty="0">
                          <a:solidFill>
                            <a:schemeClr val="tx1"/>
                          </a:solidFill>
                        </a:rPr>
                        <a:t>Fri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b="1" dirty="0">
                          <a:solidFill>
                            <a:schemeClr val="tx1"/>
                          </a:solidFill>
                        </a:rPr>
                        <a:t>Sat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b="1" dirty="0">
                          <a:solidFill>
                            <a:schemeClr val="tx1"/>
                          </a:solidFill>
                        </a:rPr>
                        <a:t>Sun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50747163"/>
                  </a:ext>
                </a:extLst>
              </a:tr>
              <a:tr h="852261">
                <a:tc>
                  <a:txBody>
                    <a:bodyPr/>
                    <a:lstStyle/>
                    <a:p>
                      <a:r>
                        <a:rPr lang="en-GB" dirty="0">
                          <a:solidFill>
                            <a:schemeClr val="bg1">
                              <a:lumMod val="75000"/>
                            </a:schemeClr>
                          </a:solidFill>
                        </a:rPr>
                        <a:t>30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solidFill>
                            <a:schemeClr val="bg1">
                              <a:lumMod val="75000"/>
                            </a:schemeClr>
                          </a:solidFill>
                        </a:rPr>
                        <a:t>31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52001305"/>
                  </a:ext>
                </a:extLst>
              </a:tr>
              <a:tr h="852261">
                <a:tc>
                  <a:txBody>
                    <a:bodyPr/>
                    <a:lstStyle/>
                    <a:p>
                      <a:r>
                        <a:rPr lang="en-GB" dirty="0"/>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11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12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6647863"/>
                  </a:ext>
                </a:extLst>
              </a:tr>
              <a:tr h="852261">
                <a:tc>
                  <a:txBody>
                    <a:bodyPr/>
                    <a:lstStyle/>
                    <a:p>
                      <a:r>
                        <a:rPr lang="en-GB" dirty="0"/>
                        <a:t>13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14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15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16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17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18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19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9858346"/>
                  </a:ext>
                </a:extLst>
              </a:tr>
              <a:tr h="852261">
                <a:tc>
                  <a:txBody>
                    <a:bodyPr/>
                    <a:lstStyle/>
                    <a:p>
                      <a:r>
                        <a:rPr lang="en-GB" dirty="0"/>
                        <a:t>20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21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22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23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24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25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26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89385888"/>
                  </a:ext>
                </a:extLst>
              </a:tr>
              <a:tr h="852261">
                <a:tc>
                  <a:txBody>
                    <a:bodyPr/>
                    <a:lstStyle/>
                    <a:p>
                      <a:r>
                        <a:rPr lang="en-GB" dirty="0"/>
                        <a:t>27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28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solidFill>
                            <a:schemeClr val="bg1">
                              <a:lumMod val="75000"/>
                            </a:schemeClr>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solidFill>
                            <a:schemeClr val="bg1">
                              <a:lumMod val="75000"/>
                            </a:schemeClr>
                          </a:solidFill>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solidFill>
                            <a:schemeClr val="bg1">
                              <a:lumMod val="75000"/>
                            </a:schemeClr>
                          </a:solidFill>
                        </a:rPr>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solidFill>
                            <a:schemeClr val="bg1">
                              <a:lumMod val="75000"/>
                            </a:schemeClr>
                          </a:solidFill>
                        </a:rPr>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solidFill>
                            <a:schemeClr val="bg1">
                              <a:lumMod val="75000"/>
                            </a:schemeClr>
                          </a:solidFill>
                        </a:rPr>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21865717"/>
                  </a:ext>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4">
            <a:extLst>
              <a:ext uri="{FF2B5EF4-FFF2-40B4-BE49-F238E27FC236}">
                <a16:creationId xmlns:a16="http://schemas.microsoft.com/office/drawing/2014/main" id="{9493415F-0BB2-D5D5-FA9A-4CA41D953E11}"/>
              </a:ext>
            </a:extLst>
          </p:cNvPr>
          <p:cNvGraphicFramePr>
            <a:graphicFrameLocks noGrp="1"/>
          </p:cNvGraphicFramePr>
          <p:nvPr>
            <p:extLst>
              <p:ext uri="{D42A27DB-BD31-4B8C-83A1-F6EECF244321}">
                <p14:modId xmlns:p14="http://schemas.microsoft.com/office/powerpoint/2010/main" val="1537471151"/>
              </p:ext>
            </p:extLst>
          </p:nvPr>
        </p:nvGraphicFramePr>
        <p:xfrm>
          <a:off x="165014" y="401060"/>
          <a:ext cx="8813973" cy="5203620"/>
        </p:xfrm>
        <a:graphic>
          <a:graphicData uri="http://schemas.openxmlformats.org/drawingml/2006/table">
            <a:tbl>
              <a:tblPr firstRow="1" bandRow="1">
                <a:tableStyleId>{5C22544A-7EE6-4342-B048-85BDC9FD1C3A}</a:tableStyleId>
              </a:tblPr>
              <a:tblGrid>
                <a:gridCol w="1259139">
                  <a:extLst>
                    <a:ext uri="{9D8B030D-6E8A-4147-A177-3AD203B41FA5}">
                      <a16:colId xmlns:a16="http://schemas.microsoft.com/office/drawing/2014/main" val="3618984189"/>
                    </a:ext>
                  </a:extLst>
                </a:gridCol>
                <a:gridCol w="1259139">
                  <a:extLst>
                    <a:ext uri="{9D8B030D-6E8A-4147-A177-3AD203B41FA5}">
                      <a16:colId xmlns:a16="http://schemas.microsoft.com/office/drawing/2014/main" val="3103109831"/>
                    </a:ext>
                  </a:extLst>
                </a:gridCol>
                <a:gridCol w="1259139">
                  <a:extLst>
                    <a:ext uri="{9D8B030D-6E8A-4147-A177-3AD203B41FA5}">
                      <a16:colId xmlns:a16="http://schemas.microsoft.com/office/drawing/2014/main" val="418013682"/>
                    </a:ext>
                  </a:extLst>
                </a:gridCol>
                <a:gridCol w="1259139">
                  <a:extLst>
                    <a:ext uri="{9D8B030D-6E8A-4147-A177-3AD203B41FA5}">
                      <a16:colId xmlns:a16="http://schemas.microsoft.com/office/drawing/2014/main" val="1771497475"/>
                    </a:ext>
                  </a:extLst>
                </a:gridCol>
                <a:gridCol w="1259139">
                  <a:extLst>
                    <a:ext uri="{9D8B030D-6E8A-4147-A177-3AD203B41FA5}">
                      <a16:colId xmlns:a16="http://schemas.microsoft.com/office/drawing/2014/main" val="1655701592"/>
                    </a:ext>
                  </a:extLst>
                </a:gridCol>
                <a:gridCol w="1259139">
                  <a:extLst>
                    <a:ext uri="{9D8B030D-6E8A-4147-A177-3AD203B41FA5}">
                      <a16:colId xmlns:a16="http://schemas.microsoft.com/office/drawing/2014/main" val="2230887352"/>
                    </a:ext>
                  </a:extLst>
                </a:gridCol>
                <a:gridCol w="1259139">
                  <a:extLst>
                    <a:ext uri="{9D8B030D-6E8A-4147-A177-3AD203B41FA5}">
                      <a16:colId xmlns:a16="http://schemas.microsoft.com/office/drawing/2014/main" val="2571693538"/>
                    </a:ext>
                  </a:extLst>
                </a:gridCol>
              </a:tblGrid>
              <a:tr h="470460">
                <a:tc gridSpan="7">
                  <a:txBody>
                    <a:bodyPr/>
                    <a:lstStyle/>
                    <a:p>
                      <a:pPr algn="ctr"/>
                      <a:r>
                        <a:rPr lang="en-GB" sz="2000" dirty="0">
                          <a:solidFill>
                            <a:schemeClr val="tx1"/>
                          </a:solidFill>
                        </a:rPr>
                        <a:t>March 2023</a:t>
                      </a:r>
                      <a:endParaRPr lang="en-GB"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04774195"/>
                  </a:ext>
                </a:extLst>
              </a:tr>
              <a:tr h="471855">
                <a:tc>
                  <a:txBody>
                    <a:bodyPr/>
                    <a:lstStyle/>
                    <a:p>
                      <a:pPr algn="ctr"/>
                      <a:r>
                        <a:rPr lang="en-GB" b="1" dirty="0">
                          <a:solidFill>
                            <a:schemeClr val="tx1"/>
                          </a:solidFill>
                        </a:rPr>
                        <a:t>Mon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b="1" dirty="0">
                          <a:solidFill>
                            <a:schemeClr val="tx1"/>
                          </a:solidFill>
                        </a:rPr>
                        <a:t>Tues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b="1" dirty="0">
                          <a:solidFill>
                            <a:schemeClr val="tx1"/>
                          </a:solidFill>
                        </a:rPr>
                        <a:t>Wed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b="1" dirty="0">
                          <a:solidFill>
                            <a:schemeClr val="tx1"/>
                          </a:solidFill>
                        </a:rPr>
                        <a:t>Thurs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b="1" dirty="0">
                          <a:solidFill>
                            <a:schemeClr val="tx1"/>
                          </a:solidFill>
                        </a:rPr>
                        <a:t>Fri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b="1" dirty="0">
                          <a:solidFill>
                            <a:schemeClr val="tx1"/>
                          </a:solidFill>
                        </a:rPr>
                        <a:t>Sat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b="1" dirty="0">
                          <a:solidFill>
                            <a:schemeClr val="tx1"/>
                          </a:solidFill>
                        </a:rPr>
                        <a:t>Sun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05905321"/>
                  </a:ext>
                </a:extLst>
              </a:tr>
              <a:tr h="852261">
                <a:tc>
                  <a:txBody>
                    <a:bodyPr/>
                    <a:lstStyle/>
                    <a:p>
                      <a:r>
                        <a:rPr lang="en-GB" dirty="0">
                          <a:solidFill>
                            <a:schemeClr val="bg1">
                              <a:lumMod val="75000"/>
                            </a:schemeClr>
                          </a:solidFill>
                        </a:rPr>
                        <a:t>27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solidFill>
                            <a:schemeClr val="bg1">
                              <a:lumMod val="75000"/>
                            </a:schemeClr>
                          </a:solidFill>
                        </a:rPr>
                        <a:t>28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r>
                        <a:rPr lang="en-GB" sz="1800" kern="1200" dirty="0">
                          <a:solidFill>
                            <a:schemeClr val="dk1"/>
                          </a:solidFill>
                          <a:latin typeface="+mn-lt"/>
                          <a:ea typeface="+mn-ea"/>
                          <a:cs typeface="+mn-cs"/>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r>
                        <a:rPr lang="en-GB" sz="1800" kern="1200" dirty="0">
                          <a:solidFill>
                            <a:schemeClr val="dk1"/>
                          </a:solidFill>
                          <a:latin typeface="+mn-lt"/>
                          <a:ea typeface="+mn-ea"/>
                          <a:cs typeface="+mn-cs"/>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r>
                        <a:rPr lang="en-GB" sz="1800" kern="1200" dirty="0">
                          <a:solidFill>
                            <a:schemeClr val="dk1"/>
                          </a:solidFill>
                          <a:latin typeface="+mn-lt"/>
                          <a:ea typeface="+mn-ea"/>
                          <a:cs typeface="+mn-cs"/>
                        </a:rPr>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r>
                        <a:rPr lang="en-GB" sz="1800" kern="1200" dirty="0">
                          <a:solidFill>
                            <a:schemeClr val="dk1"/>
                          </a:solidFill>
                          <a:latin typeface="+mn-lt"/>
                          <a:ea typeface="+mn-ea"/>
                          <a:cs typeface="+mn-cs"/>
                        </a:rPr>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19568695"/>
                  </a:ext>
                </a:extLst>
              </a:tr>
              <a:tr h="852261">
                <a:tc>
                  <a:txBody>
                    <a:bodyPr/>
                    <a:lstStyle/>
                    <a:p>
                      <a:r>
                        <a:rPr lang="en-GB" dirty="0"/>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11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12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77164895"/>
                  </a:ext>
                </a:extLst>
              </a:tr>
              <a:tr h="852261">
                <a:tc>
                  <a:txBody>
                    <a:bodyPr/>
                    <a:lstStyle/>
                    <a:p>
                      <a:r>
                        <a:rPr lang="en-GB" dirty="0"/>
                        <a:t>13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14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15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16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17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18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19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00137651"/>
                  </a:ext>
                </a:extLst>
              </a:tr>
              <a:tr h="852261">
                <a:tc>
                  <a:txBody>
                    <a:bodyPr/>
                    <a:lstStyle/>
                    <a:p>
                      <a:r>
                        <a:rPr lang="en-GB" dirty="0"/>
                        <a:t>20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21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22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23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24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25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26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73195443"/>
                  </a:ext>
                </a:extLst>
              </a:tr>
              <a:tr h="852261">
                <a:tc>
                  <a:txBody>
                    <a:bodyPr/>
                    <a:lstStyle/>
                    <a:p>
                      <a:r>
                        <a:rPr lang="en-GB" dirty="0"/>
                        <a:t>27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28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29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30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31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solidFill>
                            <a:schemeClr val="bg1">
                              <a:lumMod val="75000"/>
                            </a:schemeClr>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solidFill>
                            <a:schemeClr val="bg1">
                              <a:lumMod val="75000"/>
                            </a:schemeClr>
                          </a:solidFill>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83117917"/>
                  </a:ext>
                </a:extLst>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4">
            <a:extLst>
              <a:ext uri="{FF2B5EF4-FFF2-40B4-BE49-F238E27FC236}">
                <a16:creationId xmlns:a16="http://schemas.microsoft.com/office/drawing/2014/main" id="{2875FCD8-C2BA-310D-066E-5162477C76E1}"/>
              </a:ext>
            </a:extLst>
          </p:cNvPr>
          <p:cNvGraphicFramePr>
            <a:graphicFrameLocks noGrp="1"/>
          </p:cNvGraphicFramePr>
          <p:nvPr>
            <p:extLst>
              <p:ext uri="{D42A27DB-BD31-4B8C-83A1-F6EECF244321}">
                <p14:modId xmlns:p14="http://schemas.microsoft.com/office/powerpoint/2010/main" val="2312379490"/>
              </p:ext>
            </p:extLst>
          </p:nvPr>
        </p:nvGraphicFramePr>
        <p:xfrm>
          <a:off x="165014" y="401060"/>
          <a:ext cx="8813973" cy="5203620"/>
        </p:xfrm>
        <a:graphic>
          <a:graphicData uri="http://schemas.openxmlformats.org/drawingml/2006/table">
            <a:tbl>
              <a:tblPr firstRow="1" bandRow="1">
                <a:tableStyleId>{5C22544A-7EE6-4342-B048-85BDC9FD1C3A}</a:tableStyleId>
              </a:tblPr>
              <a:tblGrid>
                <a:gridCol w="1259139">
                  <a:extLst>
                    <a:ext uri="{9D8B030D-6E8A-4147-A177-3AD203B41FA5}">
                      <a16:colId xmlns:a16="http://schemas.microsoft.com/office/drawing/2014/main" val="3618984189"/>
                    </a:ext>
                  </a:extLst>
                </a:gridCol>
                <a:gridCol w="1259139">
                  <a:extLst>
                    <a:ext uri="{9D8B030D-6E8A-4147-A177-3AD203B41FA5}">
                      <a16:colId xmlns:a16="http://schemas.microsoft.com/office/drawing/2014/main" val="3103109831"/>
                    </a:ext>
                  </a:extLst>
                </a:gridCol>
                <a:gridCol w="1259139">
                  <a:extLst>
                    <a:ext uri="{9D8B030D-6E8A-4147-A177-3AD203B41FA5}">
                      <a16:colId xmlns:a16="http://schemas.microsoft.com/office/drawing/2014/main" val="418013682"/>
                    </a:ext>
                  </a:extLst>
                </a:gridCol>
                <a:gridCol w="1259139">
                  <a:extLst>
                    <a:ext uri="{9D8B030D-6E8A-4147-A177-3AD203B41FA5}">
                      <a16:colId xmlns:a16="http://schemas.microsoft.com/office/drawing/2014/main" val="1771497475"/>
                    </a:ext>
                  </a:extLst>
                </a:gridCol>
                <a:gridCol w="1259139">
                  <a:extLst>
                    <a:ext uri="{9D8B030D-6E8A-4147-A177-3AD203B41FA5}">
                      <a16:colId xmlns:a16="http://schemas.microsoft.com/office/drawing/2014/main" val="1655701592"/>
                    </a:ext>
                  </a:extLst>
                </a:gridCol>
                <a:gridCol w="1259139">
                  <a:extLst>
                    <a:ext uri="{9D8B030D-6E8A-4147-A177-3AD203B41FA5}">
                      <a16:colId xmlns:a16="http://schemas.microsoft.com/office/drawing/2014/main" val="2230887352"/>
                    </a:ext>
                  </a:extLst>
                </a:gridCol>
                <a:gridCol w="1259139">
                  <a:extLst>
                    <a:ext uri="{9D8B030D-6E8A-4147-A177-3AD203B41FA5}">
                      <a16:colId xmlns:a16="http://schemas.microsoft.com/office/drawing/2014/main" val="2571693538"/>
                    </a:ext>
                  </a:extLst>
                </a:gridCol>
              </a:tblGrid>
              <a:tr h="470460">
                <a:tc gridSpan="7">
                  <a:txBody>
                    <a:bodyPr/>
                    <a:lstStyle/>
                    <a:p>
                      <a:pPr algn="ctr"/>
                      <a:r>
                        <a:rPr lang="en-GB" dirty="0">
                          <a:solidFill>
                            <a:schemeClr val="tx1"/>
                          </a:solidFill>
                        </a:rPr>
                        <a:t>April 2024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04774195"/>
                  </a:ext>
                </a:extLst>
              </a:tr>
              <a:tr h="471855">
                <a:tc>
                  <a:txBody>
                    <a:bodyPr/>
                    <a:lstStyle/>
                    <a:p>
                      <a:pPr algn="ctr"/>
                      <a:r>
                        <a:rPr lang="en-GB" b="1" dirty="0">
                          <a:solidFill>
                            <a:schemeClr val="tx1"/>
                          </a:solidFill>
                        </a:rPr>
                        <a:t>Mon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b="1" dirty="0">
                          <a:solidFill>
                            <a:schemeClr val="tx1"/>
                          </a:solidFill>
                        </a:rPr>
                        <a:t>Tues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b="1" dirty="0">
                          <a:solidFill>
                            <a:schemeClr val="tx1"/>
                          </a:solidFill>
                        </a:rPr>
                        <a:t>Wed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b="1" dirty="0">
                          <a:solidFill>
                            <a:schemeClr val="tx1"/>
                          </a:solidFill>
                        </a:rPr>
                        <a:t>Thurs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b="1" dirty="0">
                          <a:solidFill>
                            <a:schemeClr val="tx1"/>
                          </a:solidFill>
                        </a:rPr>
                        <a:t>Fri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b="1" dirty="0">
                          <a:solidFill>
                            <a:schemeClr val="tx1"/>
                          </a:solidFill>
                        </a:rPr>
                        <a:t>Sat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b="1" dirty="0">
                          <a:solidFill>
                            <a:schemeClr val="tx1"/>
                          </a:solidFill>
                        </a:rPr>
                        <a:t>Sun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05905321"/>
                  </a:ext>
                </a:extLst>
              </a:tr>
              <a:tr h="852261">
                <a:tc>
                  <a:txBody>
                    <a:bodyPr/>
                    <a:lstStyle/>
                    <a:p>
                      <a:r>
                        <a:rPr lang="en-GB" dirty="0">
                          <a:solidFill>
                            <a:schemeClr val="bg1">
                              <a:lumMod val="75000"/>
                            </a:schemeClr>
                          </a:solidFill>
                        </a:rPr>
                        <a:t>27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solidFill>
                            <a:schemeClr val="bg1">
                              <a:lumMod val="75000"/>
                            </a:schemeClr>
                          </a:solidFill>
                        </a:rPr>
                        <a:t>28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solidFill>
                            <a:schemeClr val="bg1">
                              <a:lumMod val="75000"/>
                            </a:schemeClr>
                          </a:solidFill>
                        </a:rPr>
                        <a:t>29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solidFill>
                            <a:schemeClr val="bg1">
                              <a:lumMod val="75000"/>
                            </a:schemeClr>
                          </a:solidFill>
                        </a:rPr>
                        <a:t>30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solidFill>
                            <a:schemeClr val="bg1">
                              <a:lumMod val="75000"/>
                            </a:schemeClr>
                          </a:solidFill>
                        </a:rPr>
                        <a:t>31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800" kern="1200" dirty="0">
                          <a:solidFill>
                            <a:schemeClr val="dk1"/>
                          </a:solidFill>
                          <a:latin typeface="+mn-lt"/>
                          <a:ea typeface="+mn-ea"/>
                          <a:cs typeface="+mn-cs"/>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800" kern="1200" dirty="0">
                          <a:solidFill>
                            <a:schemeClr val="dk1"/>
                          </a:solidFill>
                          <a:latin typeface="+mn-lt"/>
                          <a:ea typeface="+mn-ea"/>
                          <a:cs typeface="+mn-cs"/>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19568695"/>
                  </a:ext>
                </a:extLst>
              </a:tr>
              <a:tr h="852261">
                <a:tc>
                  <a:txBody>
                    <a:bodyPr/>
                    <a:lstStyle/>
                    <a:p>
                      <a:r>
                        <a:rPr lang="en-GB"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77164895"/>
                  </a:ext>
                </a:extLst>
              </a:tr>
              <a:tr h="852261">
                <a:tc>
                  <a:txBody>
                    <a:bodyPr/>
                    <a:lstStyle/>
                    <a:p>
                      <a:r>
                        <a:rPr lang="en-GB" dirty="0"/>
                        <a:t>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11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12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13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14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15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16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00137651"/>
                  </a:ext>
                </a:extLst>
              </a:tr>
              <a:tr h="852261">
                <a:tc>
                  <a:txBody>
                    <a:bodyPr/>
                    <a:lstStyle/>
                    <a:p>
                      <a:r>
                        <a:rPr lang="en-GB" dirty="0"/>
                        <a:t>17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18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19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20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21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22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23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73195443"/>
                  </a:ext>
                </a:extLst>
              </a:tr>
              <a:tr h="852261">
                <a:tc>
                  <a:txBody>
                    <a:bodyPr/>
                    <a:lstStyle/>
                    <a:p>
                      <a:r>
                        <a:rPr lang="en-GB" dirty="0"/>
                        <a:t>24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25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26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27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28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29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30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83117917"/>
                  </a:ext>
                </a:extLst>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4">
            <a:extLst>
              <a:ext uri="{FF2B5EF4-FFF2-40B4-BE49-F238E27FC236}">
                <a16:creationId xmlns:a16="http://schemas.microsoft.com/office/drawing/2014/main" id="{318EC21D-7DF8-ADD7-F00C-607225503E38}"/>
              </a:ext>
            </a:extLst>
          </p:cNvPr>
          <p:cNvGraphicFramePr>
            <a:graphicFrameLocks noGrp="1"/>
          </p:cNvGraphicFramePr>
          <p:nvPr>
            <p:extLst>
              <p:ext uri="{D42A27DB-BD31-4B8C-83A1-F6EECF244321}">
                <p14:modId xmlns:p14="http://schemas.microsoft.com/office/powerpoint/2010/main" val="2335705972"/>
              </p:ext>
            </p:extLst>
          </p:nvPr>
        </p:nvGraphicFramePr>
        <p:xfrm>
          <a:off x="165014" y="401060"/>
          <a:ext cx="8813973" cy="5203620"/>
        </p:xfrm>
        <a:graphic>
          <a:graphicData uri="http://schemas.openxmlformats.org/drawingml/2006/table">
            <a:tbl>
              <a:tblPr firstRow="1" bandRow="1">
                <a:tableStyleId>{5C22544A-7EE6-4342-B048-85BDC9FD1C3A}</a:tableStyleId>
              </a:tblPr>
              <a:tblGrid>
                <a:gridCol w="1259139">
                  <a:extLst>
                    <a:ext uri="{9D8B030D-6E8A-4147-A177-3AD203B41FA5}">
                      <a16:colId xmlns:a16="http://schemas.microsoft.com/office/drawing/2014/main" val="3618984189"/>
                    </a:ext>
                  </a:extLst>
                </a:gridCol>
                <a:gridCol w="1259139">
                  <a:extLst>
                    <a:ext uri="{9D8B030D-6E8A-4147-A177-3AD203B41FA5}">
                      <a16:colId xmlns:a16="http://schemas.microsoft.com/office/drawing/2014/main" val="3103109831"/>
                    </a:ext>
                  </a:extLst>
                </a:gridCol>
                <a:gridCol w="1259139">
                  <a:extLst>
                    <a:ext uri="{9D8B030D-6E8A-4147-A177-3AD203B41FA5}">
                      <a16:colId xmlns:a16="http://schemas.microsoft.com/office/drawing/2014/main" val="418013682"/>
                    </a:ext>
                  </a:extLst>
                </a:gridCol>
                <a:gridCol w="1259139">
                  <a:extLst>
                    <a:ext uri="{9D8B030D-6E8A-4147-A177-3AD203B41FA5}">
                      <a16:colId xmlns:a16="http://schemas.microsoft.com/office/drawing/2014/main" val="1771497475"/>
                    </a:ext>
                  </a:extLst>
                </a:gridCol>
                <a:gridCol w="1259139">
                  <a:extLst>
                    <a:ext uri="{9D8B030D-6E8A-4147-A177-3AD203B41FA5}">
                      <a16:colId xmlns:a16="http://schemas.microsoft.com/office/drawing/2014/main" val="1655701592"/>
                    </a:ext>
                  </a:extLst>
                </a:gridCol>
                <a:gridCol w="1259139">
                  <a:extLst>
                    <a:ext uri="{9D8B030D-6E8A-4147-A177-3AD203B41FA5}">
                      <a16:colId xmlns:a16="http://schemas.microsoft.com/office/drawing/2014/main" val="2230887352"/>
                    </a:ext>
                  </a:extLst>
                </a:gridCol>
                <a:gridCol w="1259139">
                  <a:extLst>
                    <a:ext uri="{9D8B030D-6E8A-4147-A177-3AD203B41FA5}">
                      <a16:colId xmlns:a16="http://schemas.microsoft.com/office/drawing/2014/main" val="2571693538"/>
                    </a:ext>
                  </a:extLst>
                </a:gridCol>
              </a:tblGrid>
              <a:tr h="470460">
                <a:tc gridSpan="7">
                  <a:txBody>
                    <a:bodyPr/>
                    <a:lstStyle/>
                    <a:p>
                      <a:pPr algn="ctr"/>
                      <a:r>
                        <a:rPr lang="en-GB" dirty="0">
                          <a:solidFill>
                            <a:schemeClr val="tx1"/>
                          </a:solidFill>
                        </a:rPr>
                        <a:t>May 2024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04774195"/>
                  </a:ext>
                </a:extLst>
              </a:tr>
              <a:tr h="471855">
                <a:tc>
                  <a:txBody>
                    <a:bodyPr/>
                    <a:lstStyle/>
                    <a:p>
                      <a:pPr algn="ctr"/>
                      <a:r>
                        <a:rPr lang="en-GB" b="1" dirty="0">
                          <a:solidFill>
                            <a:schemeClr val="tx1"/>
                          </a:solidFill>
                        </a:rPr>
                        <a:t>Mon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b="1" dirty="0">
                          <a:solidFill>
                            <a:schemeClr val="tx1"/>
                          </a:solidFill>
                        </a:rPr>
                        <a:t>Tues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b="1" dirty="0">
                          <a:solidFill>
                            <a:schemeClr val="tx1"/>
                          </a:solidFill>
                        </a:rPr>
                        <a:t>Wed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b="1" dirty="0">
                          <a:solidFill>
                            <a:schemeClr val="tx1"/>
                          </a:solidFill>
                        </a:rPr>
                        <a:t>Thurs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b="1" dirty="0">
                          <a:solidFill>
                            <a:schemeClr val="tx1"/>
                          </a:solidFill>
                        </a:rPr>
                        <a:t>Fri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b="1" dirty="0">
                          <a:solidFill>
                            <a:schemeClr val="tx1"/>
                          </a:solidFill>
                        </a:rPr>
                        <a:t>Sat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b="1" dirty="0">
                          <a:solidFill>
                            <a:schemeClr val="tx1"/>
                          </a:solidFill>
                        </a:rPr>
                        <a:t>Sun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05905321"/>
                  </a:ext>
                </a:extLst>
              </a:tr>
              <a:tr h="852261">
                <a:tc>
                  <a:txBody>
                    <a:bodyPr/>
                    <a:lstStyle/>
                    <a:p>
                      <a:r>
                        <a:rPr lang="en-GB" sz="1800" kern="1200" dirty="0">
                          <a:solidFill>
                            <a:schemeClr val="dk1"/>
                          </a:solidFill>
                          <a:latin typeface="+mn-lt"/>
                          <a:ea typeface="+mn-ea"/>
                          <a:cs typeface="+mn-cs"/>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800" kern="1200" dirty="0">
                          <a:solidFill>
                            <a:schemeClr val="dk1"/>
                          </a:solidFill>
                          <a:latin typeface="+mn-lt"/>
                          <a:ea typeface="+mn-ea"/>
                          <a:cs typeface="+mn-cs"/>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800" kern="1200" dirty="0">
                          <a:solidFill>
                            <a:schemeClr val="dk1"/>
                          </a:solidFill>
                          <a:latin typeface="+mn-lt"/>
                          <a:ea typeface="+mn-ea"/>
                          <a:cs typeface="+mn-cs"/>
                        </a:rPr>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800" kern="1200" dirty="0">
                          <a:solidFill>
                            <a:schemeClr val="dk1"/>
                          </a:solidFill>
                          <a:latin typeface="+mn-lt"/>
                          <a:ea typeface="+mn-ea"/>
                          <a:cs typeface="+mn-cs"/>
                        </a:rPr>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800" kern="1200" dirty="0">
                          <a:solidFill>
                            <a:schemeClr val="dk1"/>
                          </a:solidFill>
                          <a:latin typeface="+mn-lt"/>
                          <a:ea typeface="+mn-ea"/>
                          <a:cs typeface="+mn-cs"/>
                        </a:rPr>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800" kern="1200" dirty="0">
                          <a:solidFill>
                            <a:schemeClr val="dk1"/>
                          </a:solidFill>
                          <a:latin typeface="+mn-lt"/>
                          <a:ea typeface="+mn-ea"/>
                          <a:cs typeface="+mn-cs"/>
                        </a:rPr>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19568695"/>
                  </a:ext>
                </a:extLst>
              </a:tr>
              <a:tr h="852261">
                <a:tc>
                  <a:txBody>
                    <a:bodyPr/>
                    <a:lstStyle/>
                    <a:p>
                      <a:r>
                        <a:rPr lang="en-GB" dirty="0"/>
                        <a:t>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11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12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13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14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77164895"/>
                  </a:ext>
                </a:extLst>
              </a:tr>
              <a:tr h="852261">
                <a:tc>
                  <a:txBody>
                    <a:bodyPr/>
                    <a:lstStyle/>
                    <a:p>
                      <a:r>
                        <a:rPr lang="en-GB" dirty="0"/>
                        <a:t>15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16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17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18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19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20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21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00137651"/>
                  </a:ext>
                </a:extLst>
              </a:tr>
              <a:tr h="852261">
                <a:tc>
                  <a:txBody>
                    <a:bodyPr/>
                    <a:lstStyle/>
                    <a:p>
                      <a:r>
                        <a:rPr lang="en-GB" dirty="0"/>
                        <a:t>22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23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24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25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26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27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28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73195443"/>
                  </a:ext>
                </a:extLst>
              </a:tr>
              <a:tr h="852261">
                <a:tc>
                  <a:txBody>
                    <a:bodyPr/>
                    <a:lstStyle/>
                    <a:p>
                      <a:r>
                        <a:rPr lang="en-GB" dirty="0"/>
                        <a:t>29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30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800" kern="1200" dirty="0">
                          <a:solidFill>
                            <a:schemeClr val="dk1"/>
                          </a:solidFill>
                          <a:latin typeface="+mn-lt"/>
                          <a:ea typeface="+mn-ea"/>
                          <a:cs typeface="+mn-cs"/>
                        </a:rPr>
                        <a:t>31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solidFill>
                            <a:schemeClr val="bg1">
                              <a:lumMod val="75000"/>
                            </a:schemeClr>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solidFill>
                            <a:schemeClr val="bg1">
                              <a:lumMod val="75000"/>
                            </a:schemeClr>
                          </a:solidFill>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solidFill>
                            <a:schemeClr val="bg1">
                              <a:lumMod val="75000"/>
                            </a:schemeClr>
                          </a:solidFill>
                        </a:rPr>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solidFill>
                            <a:schemeClr val="bg1">
                              <a:lumMod val="75000"/>
                            </a:schemeClr>
                          </a:solidFill>
                        </a:rPr>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83117917"/>
                  </a:ext>
                </a:extLst>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4">
            <a:extLst>
              <a:ext uri="{FF2B5EF4-FFF2-40B4-BE49-F238E27FC236}">
                <a16:creationId xmlns:a16="http://schemas.microsoft.com/office/drawing/2014/main" id="{FB44CE61-05A5-5742-DE91-E29F412DB3AB}"/>
              </a:ext>
            </a:extLst>
          </p:cNvPr>
          <p:cNvGraphicFramePr>
            <a:graphicFrameLocks noGrp="1"/>
          </p:cNvGraphicFramePr>
          <p:nvPr>
            <p:extLst>
              <p:ext uri="{D42A27DB-BD31-4B8C-83A1-F6EECF244321}">
                <p14:modId xmlns:p14="http://schemas.microsoft.com/office/powerpoint/2010/main" val="4269951723"/>
              </p:ext>
            </p:extLst>
          </p:nvPr>
        </p:nvGraphicFramePr>
        <p:xfrm>
          <a:off x="165014" y="401060"/>
          <a:ext cx="8813973" cy="5203620"/>
        </p:xfrm>
        <a:graphic>
          <a:graphicData uri="http://schemas.openxmlformats.org/drawingml/2006/table">
            <a:tbl>
              <a:tblPr firstRow="1" bandRow="1">
                <a:tableStyleId>{5C22544A-7EE6-4342-B048-85BDC9FD1C3A}</a:tableStyleId>
              </a:tblPr>
              <a:tblGrid>
                <a:gridCol w="1259139">
                  <a:extLst>
                    <a:ext uri="{9D8B030D-6E8A-4147-A177-3AD203B41FA5}">
                      <a16:colId xmlns:a16="http://schemas.microsoft.com/office/drawing/2014/main" val="3618984189"/>
                    </a:ext>
                  </a:extLst>
                </a:gridCol>
                <a:gridCol w="1259139">
                  <a:extLst>
                    <a:ext uri="{9D8B030D-6E8A-4147-A177-3AD203B41FA5}">
                      <a16:colId xmlns:a16="http://schemas.microsoft.com/office/drawing/2014/main" val="3103109831"/>
                    </a:ext>
                  </a:extLst>
                </a:gridCol>
                <a:gridCol w="1259139">
                  <a:extLst>
                    <a:ext uri="{9D8B030D-6E8A-4147-A177-3AD203B41FA5}">
                      <a16:colId xmlns:a16="http://schemas.microsoft.com/office/drawing/2014/main" val="418013682"/>
                    </a:ext>
                  </a:extLst>
                </a:gridCol>
                <a:gridCol w="1259139">
                  <a:extLst>
                    <a:ext uri="{9D8B030D-6E8A-4147-A177-3AD203B41FA5}">
                      <a16:colId xmlns:a16="http://schemas.microsoft.com/office/drawing/2014/main" val="1771497475"/>
                    </a:ext>
                  </a:extLst>
                </a:gridCol>
                <a:gridCol w="1259139">
                  <a:extLst>
                    <a:ext uri="{9D8B030D-6E8A-4147-A177-3AD203B41FA5}">
                      <a16:colId xmlns:a16="http://schemas.microsoft.com/office/drawing/2014/main" val="1655701592"/>
                    </a:ext>
                  </a:extLst>
                </a:gridCol>
                <a:gridCol w="1259139">
                  <a:extLst>
                    <a:ext uri="{9D8B030D-6E8A-4147-A177-3AD203B41FA5}">
                      <a16:colId xmlns:a16="http://schemas.microsoft.com/office/drawing/2014/main" val="2230887352"/>
                    </a:ext>
                  </a:extLst>
                </a:gridCol>
                <a:gridCol w="1259139">
                  <a:extLst>
                    <a:ext uri="{9D8B030D-6E8A-4147-A177-3AD203B41FA5}">
                      <a16:colId xmlns:a16="http://schemas.microsoft.com/office/drawing/2014/main" val="2571693538"/>
                    </a:ext>
                  </a:extLst>
                </a:gridCol>
              </a:tblGrid>
              <a:tr h="470460">
                <a:tc gridSpan="7">
                  <a:txBody>
                    <a:bodyPr/>
                    <a:lstStyle/>
                    <a:p>
                      <a:pPr algn="ctr"/>
                      <a:r>
                        <a:rPr lang="en-GB" dirty="0">
                          <a:solidFill>
                            <a:schemeClr val="tx1"/>
                          </a:solidFill>
                        </a:rPr>
                        <a:t>June 2023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04774195"/>
                  </a:ext>
                </a:extLst>
              </a:tr>
              <a:tr h="471855">
                <a:tc>
                  <a:txBody>
                    <a:bodyPr/>
                    <a:lstStyle/>
                    <a:p>
                      <a:pPr algn="ctr"/>
                      <a:r>
                        <a:rPr lang="en-GB" b="1" dirty="0">
                          <a:solidFill>
                            <a:schemeClr val="tx1"/>
                          </a:solidFill>
                        </a:rPr>
                        <a:t>Mon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b="1" dirty="0">
                          <a:solidFill>
                            <a:schemeClr val="tx1"/>
                          </a:solidFill>
                        </a:rPr>
                        <a:t>Tues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b="1" dirty="0">
                          <a:solidFill>
                            <a:schemeClr val="tx1"/>
                          </a:solidFill>
                        </a:rPr>
                        <a:t>Wed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b="1" dirty="0">
                          <a:solidFill>
                            <a:schemeClr val="tx1"/>
                          </a:solidFill>
                        </a:rPr>
                        <a:t>Thurs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b="1" dirty="0">
                          <a:solidFill>
                            <a:schemeClr val="tx1"/>
                          </a:solidFill>
                        </a:rPr>
                        <a:t>Fri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b="1" dirty="0">
                          <a:solidFill>
                            <a:schemeClr val="tx1"/>
                          </a:solidFill>
                        </a:rPr>
                        <a:t>Sat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b="1" dirty="0">
                          <a:solidFill>
                            <a:schemeClr val="tx1"/>
                          </a:solidFill>
                        </a:rPr>
                        <a:t>Sun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05905321"/>
                  </a:ext>
                </a:extLst>
              </a:tr>
              <a:tr h="852261">
                <a:tc>
                  <a:txBody>
                    <a:bodyPr/>
                    <a:lstStyle/>
                    <a:p>
                      <a:r>
                        <a:rPr lang="en-GB" dirty="0">
                          <a:solidFill>
                            <a:schemeClr val="bg1">
                              <a:lumMod val="75000"/>
                            </a:schemeClr>
                          </a:solidFill>
                        </a:rPr>
                        <a:t>29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solidFill>
                            <a:schemeClr val="bg1">
                              <a:lumMod val="75000"/>
                            </a:schemeClr>
                          </a:solidFill>
                        </a:rPr>
                        <a:t>30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800" kern="1200" dirty="0">
                          <a:solidFill>
                            <a:schemeClr val="bg1">
                              <a:lumMod val="75000"/>
                            </a:schemeClr>
                          </a:solidFill>
                          <a:latin typeface="+mn-lt"/>
                          <a:ea typeface="+mn-ea"/>
                          <a:cs typeface="+mn-cs"/>
                        </a:rPr>
                        <a:t>31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800" kern="1200" dirty="0">
                          <a:solidFill>
                            <a:schemeClr val="dk1"/>
                          </a:solidFill>
                          <a:latin typeface="+mn-lt"/>
                          <a:ea typeface="+mn-ea"/>
                          <a:cs typeface="+mn-cs"/>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800" kern="1200" dirty="0">
                          <a:solidFill>
                            <a:schemeClr val="dk1"/>
                          </a:solidFill>
                          <a:latin typeface="+mn-lt"/>
                          <a:ea typeface="+mn-ea"/>
                          <a:cs typeface="+mn-cs"/>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800" kern="1200" dirty="0">
                          <a:solidFill>
                            <a:schemeClr val="dk1"/>
                          </a:solidFill>
                          <a:latin typeface="+mn-lt"/>
                          <a:ea typeface="+mn-ea"/>
                          <a:cs typeface="+mn-cs"/>
                        </a:rPr>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800" kern="1200" dirty="0">
                          <a:solidFill>
                            <a:schemeClr val="dk1"/>
                          </a:solidFill>
                          <a:latin typeface="+mn-lt"/>
                          <a:ea typeface="+mn-ea"/>
                          <a:cs typeface="+mn-cs"/>
                        </a:rPr>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19568695"/>
                  </a:ext>
                </a:extLst>
              </a:tr>
              <a:tr h="852261">
                <a:tc>
                  <a:txBody>
                    <a:bodyPr/>
                    <a:lstStyle/>
                    <a:p>
                      <a:r>
                        <a:rPr lang="en-GB" dirty="0"/>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11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77164895"/>
                  </a:ext>
                </a:extLst>
              </a:tr>
              <a:tr h="852261">
                <a:tc>
                  <a:txBody>
                    <a:bodyPr/>
                    <a:lstStyle/>
                    <a:p>
                      <a:r>
                        <a:rPr lang="en-GB" dirty="0"/>
                        <a:t>12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13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14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15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16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17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18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00137651"/>
                  </a:ext>
                </a:extLst>
              </a:tr>
              <a:tr h="852261">
                <a:tc>
                  <a:txBody>
                    <a:bodyPr/>
                    <a:lstStyle/>
                    <a:p>
                      <a:r>
                        <a:rPr lang="en-GB" dirty="0"/>
                        <a:t>19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20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21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22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23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24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25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73195443"/>
                  </a:ext>
                </a:extLst>
              </a:tr>
              <a:tr h="852261">
                <a:tc>
                  <a:txBody>
                    <a:bodyPr/>
                    <a:lstStyle/>
                    <a:p>
                      <a:r>
                        <a:rPr lang="en-GB" dirty="0"/>
                        <a:t>26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27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28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29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800" kern="1200" dirty="0">
                          <a:solidFill>
                            <a:schemeClr val="dk1"/>
                          </a:solidFill>
                          <a:latin typeface="+mn-lt"/>
                          <a:ea typeface="+mn-ea"/>
                          <a:cs typeface="+mn-cs"/>
                        </a:rPr>
                        <a:t>30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solidFill>
                            <a:schemeClr val="bg1">
                              <a:lumMod val="75000"/>
                            </a:schemeClr>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solidFill>
                            <a:schemeClr val="bg1">
                              <a:lumMod val="75000"/>
                            </a:schemeClr>
                          </a:solidFill>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83117917"/>
                  </a:ext>
                </a:extLst>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4">
            <a:extLst>
              <a:ext uri="{FF2B5EF4-FFF2-40B4-BE49-F238E27FC236}">
                <a16:creationId xmlns:a16="http://schemas.microsoft.com/office/drawing/2014/main" id="{372C965C-4189-F1FB-36F7-F7750CC4EA78}"/>
              </a:ext>
            </a:extLst>
          </p:cNvPr>
          <p:cNvGraphicFramePr>
            <a:graphicFrameLocks noGrp="1"/>
          </p:cNvGraphicFramePr>
          <p:nvPr>
            <p:extLst>
              <p:ext uri="{D42A27DB-BD31-4B8C-83A1-F6EECF244321}">
                <p14:modId xmlns:p14="http://schemas.microsoft.com/office/powerpoint/2010/main" val="3633699705"/>
              </p:ext>
            </p:extLst>
          </p:nvPr>
        </p:nvGraphicFramePr>
        <p:xfrm>
          <a:off x="165014" y="401060"/>
          <a:ext cx="8813973" cy="6055881"/>
        </p:xfrm>
        <a:graphic>
          <a:graphicData uri="http://schemas.openxmlformats.org/drawingml/2006/table">
            <a:tbl>
              <a:tblPr firstRow="1" bandRow="1">
                <a:tableStyleId>{5C22544A-7EE6-4342-B048-85BDC9FD1C3A}</a:tableStyleId>
              </a:tblPr>
              <a:tblGrid>
                <a:gridCol w="1259139">
                  <a:extLst>
                    <a:ext uri="{9D8B030D-6E8A-4147-A177-3AD203B41FA5}">
                      <a16:colId xmlns:a16="http://schemas.microsoft.com/office/drawing/2014/main" val="3618984189"/>
                    </a:ext>
                  </a:extLst>
                </a:gridCol>
                <a:gridCol w="1259139">
                  <a:extLst>
                    <a:ext uri="{9D8B030D-6E8A-4147-A177-3AD203B41FA5}">
                      <a16:colId xmlns:a16="http://schemas.microsoft.com/office/drawing/2014/main" val="3103109831"/>
                    </a:ext>
                  </a:extLst>
                </a:gridCol>
                <a:gridCol w="1259139">
                  <a:extLst>
                    <a:ext uri="{9D8B030D-6E8A-4147-A177-3AD203B41FA5}">
                      <a16:colId xmlns:a16="http://schemas.microsoft.com/office/drawing/2014/main" val="418013682"/>
                    </a:ext>
                  </a:extLst>
                </a:gridCol>
                <a:gridCol w="1259139">
                  <a:extLst>
                    <a:ext uri="{9D8B030D-6E8A-4147-A177-3AD203B41FA5}">
                      <a16:colId xmlns:a16="http://schemas.microsoft.com/office/drawing/2014/main" val="1771497475"/>
                    </a:ext>
                  </a:extLst>
                </a:gridCol>
                <a:gridCol w="1259139">
                  <a:extLst>
                    <a:ext uri="{9D8B030D-6E8A-4147-A177-3AD203B41FA5}">
                      <a16:colId xmlns:a16="http://schemas.microsoft.com/office/drawing/2014/main" val="1655701592"/>
                    </a:ext>
                  </a:extLst>
                </a:gridCol>
                <a:gridCol w="1259139">
                  <a:extLst>
                    <a:ext uri="{9D8B030D-6E8A-4147-A177-3AD203B41FA5}">
                      <a16:colId xmlns:a16="http://schemas.microsoft.com/office/drawing/2014/main" val="2230887352"/>
                    </a:ext>
                  </a:extLst>
                </a:gridCol>
                <a:gridCol w="1259139">
                  <a:extLst>
                    <a:ext uri="{9D8B030D-6E8A-4147-A177-3AD203B41FA5}">
                      <a16:colId xmlns:a16="http://schemas.microsoft.com/office/drawing/2014/main" val="2571693538"/>
                    </a:ext>
                  </a:extLst>
                </a:gridCol>
              </a:tblGrid>
              <a:tr h="470460">
                <a:tc gridSpan="7">
                  <a:txBody>
                    <a:bodyPr/>
                    <a:lstStyle/>
                    <a:p>
                      <a:pPr algn="ctr"/>
                      <a:r>
                        <a:rPr lang="en-GB" dirty="0">
                          <a:solidFill>
                            <a:schemeClr val="tx1"/>
                          </a:solidFill>
                        </a:rPr>
                        <a:t>July 2023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04774195"/>
                  </a:ext>
                </a:extLst>
              </a:tr>
              <a:tr h="471855">
                <a:tc>
                  <a:txBody>
                    <a:bodyPr/>
                    <a:lstStyle/>
                    <a:p>
                      <a:pPr algn="ctr"/>
                      <a:r>
                        <a:rPr lang="en-GB" b="1" dirty="0">
                          <a:solidFill>
                            <a:schemeClr val="tx1"/>
                          </a:solidFill>
                        </a:rPr>
                        <a:t>Mon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b="1" dirty="0">
                          <a:solidFill>
                            <a:schemeClr val="tx1"/>
                          </a:solidFill>
                        </a:rPr>
                        <a:t>Tues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b="1" dirty="0">
                          <a:solidFill>
                            <a:schemeClr val="tx1"/>
                          </a:solidFill>
                        </a:rPr>
                        <a:t>Wed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b="1" dirty="0">
                          <a:solidFill>
                            <a:schemeClr val="tx1"/>
                          </a:solidFill>
                        </a:rPr>
                        <a:t>Thurs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b="1" dirty="0">
                          <a:solidFill>
                            <a:schemeClr val="tx1"/>
                          </a:solidFill>
                        </a:rPr>
                        <a:t>Fri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b="1" dirty="0">
                          <a:solidFill>
                            <a:schemeClr val="tx1"/>
                          </a:solidFill>
                        </a:rPr>
                        <a:t>Sat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b="1" dirty="0">
                          <a:solidFill>
                            <a:schemeClr val="tx1"/>
                          </a:solidFill>
                        </a:rPr>
                        <a:t>Sun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05905321"/>
                  </a:ext>
                </a:extLst>
              </a:tr>
              <a:tr h="852261">
                <a:tc>
                  <a:txBody>
                    <a:bodyPr/>
                    <a:lstStyle/>
                    <a:p>
                      <a:r>
                        <a:rPr lang="en-GB" dirty="0">
                          <a:solidFill>
                            <a:schemeClr val="bg1">
                              <a:lumMod val="75000"/>
                            </a:schemeClr>
                          </a:solidFill>
                        </a:rPr>
                        <a:t>26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solidFill>
                            <a:schemeClr val="bg1">
                              <a:lumMod val="75000"/>
                            </a:schemeClr>
                          </a:solidFill>
                        </a:rPr>
                        <a:t>27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solidFill>
                            <a:schemeClr val="bg1">
                              <a:lumMod val="75000"/>
                            </a:schemeClr>
                          </a:solidFill>
                        </a:rPr>
                        <a:t>28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solidFill>
                            <a:schemeClr val="bg1">
                              <a:lumMod val="75000"/>
                            </a:schemeClr>
                          </a:solidFill>
                        </a:rPr>
                        <a:t>29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800" kern="1200" dirty="0">
                          <a:solidFill>
                            <a:schemeClr val="bg1">
                              <a:lumMod val="75000"/>
                            </a:schemeClr>
                          </a:solidFill>
                          <a:latin typeface="+mn-lt"/>
                          <a:ea typeface="+mn-ea"/>
                          <a:cs typeface="+mn-cs"/>
                        </a:rPr>
                        <a:t>30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solidFill>
                            <a:schemeClr val="bg1">
                              <a:lumMod val="75000"/>
                            </a:schemeClr>
                          </a:solidFill>
                        </a:rPr>
                        <a:t>31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solidFill>
                            <a:schemeClr val="bg1">
                              <a:lumMod val="75000"/>
                            </a:schemeClr>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19568695"/>
                  </a:ext>
                </a:extLst>
              </a:tr>
              <a:tr h="852261">
                <a:tc>
                  <a:txBody>
                    <a:bodyPr/>
                    <a:lstStyle/>
                    <a:p>
                      <a:r>
                        <a:rPr lang="en-GB"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77164895"/>
                  </a:ext>
                </a:extLst>
              </a:tr>
              <a:tr h="852261">
                <a:tc>
                  <a:txBody>
                    <a:bodyPr/>
                    <a:lstStyle/>
                    <a:p>
                      <a:r>
                        <a:rPr lang="en-GB" dirty="0"/>
                        <a:t>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11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12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13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14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15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00137651"/>
                  </a:ext>
                </a:extLst>
              </a:tr>
              <a:tr h="852261">
                <a:tc>
                  <a:txBody>
                    <a:bodyPr/>
                    <a:lstStyle/>
                    <a:p>
                      <a:r>
                        <a:rPr lang="en-GB" dirty="0"/>
                        <a:t>16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17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18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19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20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21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22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73195443"/>
                  </a:ext>
                </a:extLst>
              </a:tr>
              <a:tr h="852261">
                <a:tc>
                  <a:txBody>
                    <a:bodyPr/>
                    <a:lstStyle/>
                    <a:p>
                      <a:r>
                        <a:rPr lang="en-GB" dirty="0"/>
                        <a:t>23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24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25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26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27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28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29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83117917"/>
                  </a:ext>
                </a:extLst>
              </a:tr>
              <a:tr h="852261">
                <a:tc>
                  <a:txBody>
                    <a:bodyPr/>
                    <a:lstStyle/>
                    <a:p>
                      <a:r>
                        <a:rPr lang="en-GB" dirty="0"/>
                        <a:t>30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96287262"/>
                  </a:ext>
                </a:extLst>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4">
            <a:extLst>
              <a:ext uri="{FF2B5EF4-FFF2-40B4-BE49-F238E27FC236}">
                <a16:creationId xmlns:a16="http://schemas.microsoft.com/office/drawing/2014/main" id="{62D1B2B1-8FAD-6648-BF30-A262C846BBB1}"/>
              </a:ext>
            </a:extLst>
          </p:cNvPr>
          <p:cNvGraphicFramePr>
            <a:graphicFrameLocks noGrp="1"/>
          </p:cNvGraphicFramePr>
          <p:nvPr>
            <p:extLst>
              <p:ext uri="{D42A27DB-BD31-4B8C-83A1-F6EECF244321}">
                <p14:modId xmlns:p14="http://schemas.microsoft.com/office/powerpoint/2010/main" val="362222403"/>
              </p:ext>
            </p:extLst>
          </p:nvPr>
        </p:nvGraphicFramePr>
        <p:xfrm>
          <a:off x="165014" y="401060"/>
          <a:ext cx="8813973" cy="5203620"/>
        </p:xfrm>
        <a:graphic>
          <a:graphicData uri="http://schemas.openxmlformats.org/drawingml/2006/table">
            <a:tbl>
              <a:tblPr firstRow="1" bandRow="1">
                <a:tableStyleId>{5C22544A-7EE6-4342-B048-85BDC9FD1C3A}</a:tableStyleId>
              </a:tblPr>
              <a:tblGrid>
                <a:gridCol w="1259139">
                  <a:extLst>
                    <a:ext uri="{9D8B030D-6E8A-4147-A177-3AD203B41FA5}">
                      <a16:colId xmlns:a16="http://schemas.microsoft.com/office/drawing/2014/main" val="3618984189"/>
                    </a:ext>
                  </a:extLst>
                </a:gridCol>
                <a:gridCol w="1259139">
                  <a:extLst>
                    <a:ext uri="{9D8B030D-6E8A-4147-A177-3AD203B41FA5}">
                      <a16:colId xmlns:a16="http://schemas.microsoft.com/office/drawing/2014/main" val="3103109831"/>
                    </a:ext>
                  </a:extLst>
                </a:gridCol>
                <a:gridCol w="1259139">
                  <a:extLst>
                    <a:ext uri="{9D8B030D-6E8A-4147-A177-3AD203B41FA5}">
                      <a16:colId xmlns:a16="http://schemas.microsoft.com/office/drawing/2014/main" val="418013682"/>
                    </a:ext>
                  </a:extLst>
                </a:gridCol>
                <a:gridCol w="1259139">
                  <a:extLst>
                    <a:ext uri="{9D8B030D-6E8A-4147-A177-3AD203B41FA5}">
                      <a16:colId xmlns:a16="http://schemas.microsoft.com/office/drawing/2014/main" val="1771497475"/>
                    </a:ext>
                  </a:extLst>
                </a:gridCol>
                <a:gridCol w="1259139">
                  <a:extLst>
                    <a:ext uri="{9D8B030D-6E8A-4147-A177-3AD203B41FA5}">
                      <a16:colId xmlns:a16="http://schemas.microsoft.com/office/drawing/2014/main" val="1655701592"/>
                    </a:ext>
                  </a:extLst>
                </a:gridCol>
                <a:gridCol w="1259139">
                  <a:extLst>
                    <a:ext uri="{9D8B030D-6E8A-4147-A177-3AD203B41FA5}">
                      <a16:colId xmlns:a16="http://schemas.microsoft.com/office/drawing/2014/main" val="2230887352"/>
                    </a:ext>
                  </a:extLst>
                </a:gridCol>
                <a:gridCol w="1259139">
                  <a:extLst>
                    <a:ext uri="{9D8B030D-6E8A-4147-A177-3AD203B41FA5}">
                      <a16:colId xmlns:a16="http://schemas.microsoft.com/office/drawing/2014/main" val="2571693538"/>
                    </a:ext>
                  </a:extLst>
                </a:gridCol>
              </a:tblGrid>
              <a:tr h="470460">
                <a:tc gridSpan="7">
                  <a:txBody>
                    <a:bodyPr/>
                    <a:lstStyle/>
                    <a:p>
                      <a:pPr algn="ctr"/>
                      <a:r>
                        <a:rPr lang="en-GB" dirty="0">
                          <a:solidFill>
                            <a:schemeClr val="tx1"/>
                          </a:solidFill>
                        </a:rPr>
                        <a:t>August 2023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04774195"/>
                  </a:ext>
                </a:extLst>
              </a:tr>
              <a:tr h="471855">
                <a:tc>
                  <a:txBody>
                    <a:bodyPr/>
                    <a:lstStyle/>
                    <a:p>
                      <a:pPr algn="ctr"/>
                      <a:r>
                        <a:rPr lang="en-GB" b="1" dirty="0">
                          <a:solidFill>
                            <a:schemeClr val="tx1"/>
                          </a:solidFill>
                        </a:rPr>
                        <a:t>Mon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b="1" dirty="0">
                          <a:solidFill>
                            <a:schemeClr val="tx1"/>
                          </a:solidFill>
                        </a:rPr>
                        <a:t>Tues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b="1" dirty="0">
                          <a:solidFill>
                            <a:schemeClr val="tx1"/>
                          </a:solidFill>
                        </a:rPr>
                        <a:t>Wed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b="1" dirty="0">
                          <a:solidFill>
                            <a:schemeClr val="tx1"/>
                          </a:solidFill>
                        </a:rPr>
                        <a:t>Thurs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b="1" dirty="0">
                          <a:solidFill>
                            <a:schemeClr val="tx1"/>
                          </a:solidFill>
                        </a:rPr>
                        <a:t>Fri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b="1" dirty="0">
                          <a:solidFill>
                            <a:schemeClr val="tx1"/>
                          </a:solidFill>
                        </a:rPr>
                        <a:t>Sat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b="1" dirty="0">
                          <a:solidFill>
                            <a:schemeClr val="tx1"/>
                          </a:solidFill>
                        </a:rPr>
                        <a:t>Sun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05905321"/>
                  </a:ext>
                </a:extLst>
              </a:tr>
              <a:tr h="852261">
                <a:tc>
                  <a:txBody>
                    <a:bodyPr/>
                    <a:lstStyle/>
                    <a:p>
                      <a:r>
                        <a:rPr lang="en-GB" dirty="0">
                          <a:solidFill>
                            <a:schemeClr val="bg1">
                              <a:lumMod val="75000"/>
                            </a:schemeClr>
                          </a:solidFill>
                        </a:rPr>
                        <a:t>31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19568695"/>
                  </a:ext>
                </a:extLst>
              </a:tr>
              <a:tr h="852261">
                <a:tc>
                  <a:txBody>
                    <a:bodyPr/>
                    <a:lstStyle/>
                    <a:p>
                      <a:r>
                        <a:rPr lang="en-GB" dirty="0"/>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11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12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13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77164895"/>
                  </a:ext>
                </a:extLst>
              </a:tr>
              <a:tr h="852261">
                <a:tc>
                  <a:txBody>
                    <a:bodyPr/>
                    <a:lstStyle/>
                    <a:p>
                      <a:r>
                        <a:rPr lang="en-GB" dirty="0"/>
                        <a:t>14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15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16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17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18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19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20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00137651"/>
                  </a:ext>
                </a:extLst>
              </a:tr>
              <a:tr h="852261">
                <a:tc>
                  <a:txBody>
                    <a:bodyPr/>
                    <a:lstStyle/>
                    <a:p>
                      <a:r>
                        <a:rPr lang="en-GB" dirty="0"/>
                        <a:t>21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22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23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24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25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26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27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73195443"/>
                  </a:ext>
                </a:extLst>
              </a:tr>
              <a:tr h="852261">
                <a:tc>
                  <a:txBody>
                    <a:bodyPr/>
                    <a:lstStyle/>
                    <a:p>
                      <a:r>
                        <a:rPr lang="en-GB" dirty="0"/>
                        <a:t>28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29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30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800" kern="1200" dirty="0">
                          <a:solidFill>
                            <a:schemeClr val="dk1"/>
                          </a:solidFill>
                          <a:latin typeface="+mn-lt"/>
                          <a:ea typeface="+mn-ea"/>
                          <a:cs typeface="+mn-cs"/>
                        </a:rPr>
                        <a:t>31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solidFill>
                            <a:schemeClr val="bg1">
                              <a:lumMod val="75000"/>
                            </a:schemeClr>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solidFill>
                            <a:schemeClr val="bg1">
                              <a:lumMod val="75000"/>
                            </a:schemeClr>
                          </a:solidFill>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solidFill>
                            <a:schemeClr val="bg1">
                              <a:lumMod val="75000"/>
                            </a:schemeClr>
                          </a:solidFill>
                        </a:rPr>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83117917"/>
                  </a:ext>
                </a:extLst>
              </a:tr>
            </a:tbl>
          </a:graphicData>
        </a:graphic>
      </p:graphicFrame>
    </p:spTree>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Arial" charset="0"/>
            <a:ea typeface="ＭＳ Ｐゴシック" pitchFamily="96"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Arial" charset="0"/>
            <a:ea typeface="ＭＳ Ｐゴシック" pitchFamily="96"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1283</TotalTime>
  <Words>795</Words>
  <Application>Microsoft Office PowerPoint</Application>
  <PresentationFormat>On-screen Show (4:3)</PresentationFormat>
  <Paragraphs>616</Paragraphs>
  <Slides>14</Slides>
  <Notes>14</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Arial</vt:lpstr>
      <vt:lpstr>Wingdings</vt:lpstr>
      <vt:lpstr>Blank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Use of templates</vt:lpstr>
    </vt:vector>
  </TitlesOfParts>
  <Company>Clearly Presented 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2013 monthly calendar template</dc:title>
  <dc:creator>Presentation Magazine</dc:creator>
  <cp:lastModifiedBy>Amy Pearce</cp:lastModifiedBy>
  <cp:revision>123</cp:revision>
  <dcterms:created xsi:type="dcterms:W3CDTF">2007-10-25T13:20:16Z</dcterms:created>
  <dcterms:modified xsi:type="dcterms:W3CDTF">2022-11-11T17:57:13Z</dcterms:modified>
</cp:coreProperties>
</file>