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330" r:id="rId2"/>
    <p:sldId id="331" r:id="rId3"/>
    <p:sldId id="305" r:id="rId4"/>
    <p:sldId id="322" r:id="rId5"/>
    <p:sldId id="318" r:id="rId6"/>
    <p:sldId id="314" r:id="rId7"/>
    <p:sldId id="320" r:id="rId8"/>
    <p:sldId id="323" r:id="rId9"/>
    <p:sldId id="319" r:id="rId10"/>
    <p:sldId id="317" r:id="rId11"/>
    <p:sldId id="324" r:id="rId12"/>
    <p:sldId id="325" r:id="rId13"/>
    <p:sldId id="326" r:id="rId14"/>
    <p:sldId id="281" r:id="rId15"/>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26" autoAdjust="0"/>
    <p:restoredTop sz="94434" autoAdjust="0"/>
  </p:normalViewPr>
  <p:slideViewPr>
    <p:cSldViewPr snapToGrid="0" snapToObjects="1">
      <p:cViewPr varScale="1">
        <p:scale>
          <a:sx n="114" d="100"/>
          <a:sy n="114" d="100"/>
        </p:scale>
        <p:origin x="3690" y="108"/>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Arial" charset="0"/>
                <a:ea typeface="ＭＳ Ｐゴシック" pitchFamily="96" charset="-128"/>
              </a:defRPr>
            </a:lvl1pPr>
          </a:lstStyle>
          <a:p>
            <a:pPr>
              <a:defRPr/>
            </a:pPr>
            <a:endParaRPr lang="en-GB"/>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ea typeface="ＭＳ Ｐゴシック" panose="020B0600070205080204" pitchFamily="34" charset="-128"/>
              </a:defRPr>
            </a:lvl1pPr>
          </a:lstStyle>
          <a:p>
            <a:pPr>
              <a:defRPr/>
            </a:pPr>
            <a:fld id="{D426DC9E-1877-4513-BC3C-C56F6D8E6ABE}" type="slidenum">
              <a:rPr lang="en-GB" altLang="en-US"/>
              <a:pPr>
                <a:defRPr/>
              </a:pPr>
              <a:t>‹#›</a:t>
            </a:fld>
            <a:endParaRPr lang="en-GB" altLang="en-US"/>
          </a:p>
        </p:txBody>
      </p:sp>
    </p:spTree>
    <p:extLst>
      <p:ext uri="{BB962C8B-B14F-4D97-AF65-F5344CB8AC3E}">
        <p14:creationId xmlns:p14="http://schemas.microsoft.com/office/powerpoint/2010/main" val="38890559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2547286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10</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243478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11</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5626732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12</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502162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13</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543606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287A1FBB-398D-4134-9E43-F812363C5389}" type="slidenum">
              <a:rPr lang="en-GB" altLang="en-US" sz="1200" b="0" smtClean="0"/>
              <a:pPr/>
              <a:t>14</a:t>
            </a:fld>
            <a:endParaRPr lang="en-GB" altLang="en-US" sz="1200" b="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651230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2</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230148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3</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922755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4</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417349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5</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2116327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6</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641210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7</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652487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8</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271195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9</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4185469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E9754F-DC38-4EA8-976F-2BB268B4EA98}" type="slidenum">
              <a:rPr lang="en-US" altLang="en-US"/>
              <a:pPr>
                <a:defRPr/>
              </a:pPr>
              <a:t>‹#›</a:t>
            </a:fld>
            <a:endParaRPr lang="en-US" altLang="en-US"/>
          </a:p>
        </p:txBody>
      </p:sp>
    </p:spTree>
    <p:extLst>
      <p:ext uri="{BB962C8B-B14F-4D97-AF65-F5344CB8AC3E}">
        <p14:creationId xmlns:p14="http://schemas.microsoft.com/office/powerpoint/2010/main" val="4285087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43DF5-C42A-4B7F-ACA0-DA75EE2A42C8}" type="slidenum">
              <a:rPr lang="en-US" altLang="en-US"/>
              <a:pPr>
                <a:defRPr/>
              </a:pPr>
              <a:t>‹#›</a:t>
            </a:fld>
            <a:endParaRPr lang="en-US" altLang="en-US"/>
          </a:p>
        </p:txBody>
      </p:sp>
    </p:spTree>
    <p:extLst>
      <p:ext uri="{BB962C8B-B14F-4D97-AF65-F5344CB8AC3E}">
        <p14:creationId xmlns:p14="http://schemas.microsoft.com/office/powerpoint/2010/main" val="3115491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2D3044-62D7-499A-BE48-4185CB89E6B2}" type="slidenum">
              <a:rPr lang="en-US" altLang="en-US"/>
              <a:pPr>
                <a:defRPr/>
              </a:pPr>
              <a:t>‹#›</a:t>
            </a:fld>
            <a:endParaRPr lang="en-US" altLang="en-US"/>
          </a:p>
        </p:txBody>
      </p:sp>
    </p:spTree>
    <p:extLst>
      <p:ext uri="{BB962C8B-B14F-4D97-AF65-F5344CB8AC3E}">
        <p14:creationId xmlns:p14="http://schemas.microsoft.com/office/powerpoint/2010/main" val="2290220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54583F2-927E-4864-AB6D-A5E4CF3355D9}" type="slidenum">
              <a:rPr lang="en-US" altLang="en-US"/>
              <a:pPr>
                <a:defRPr/>
              </a:pPr>
              <a:t>‹#›</a:t>
            </a:fld>
            <a:endParaRPr lang="en-US" altLang="en-US"/>
          </a:p>
        </p:txBody>
      </p:sp>
    </p:spTree>
    <p:extLst>
      <p:ext uri="{BB962C8B-B14F-4D97-AF65-F5344CB8AC3E}">
        <p14:creationId xmlns:p14="http://schemas.microsoft.com/office/powerpoint/2010/main" val="2475579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2B83EA-8326-45E1-B3B3-15DC6BB5CA0B}" type="slidenum">
              <a:rPr lang="en-US" altLang="en-US"/>
              <a:pPr>
                <a:defRPr/>
              </a:pPr>
              <a:t>‹#›</a:t>
            </a:fld>
            <a:endParaRPr lang="en-US" altLang="en-US"/>
          </a:p>
        </p:txBody>
      </p:sp>
    </p:spTree>
    <p:extLst>
      <p:ext uri="{BB962C8B-B14F-4D97-AF65-F5344CB8AC3E}">
        <p14:creationId xmlns:p14="http://schemas.microsoft.com/office/powerpoint/2010/main" val="131960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C66916-1881-481F-A05B-E04AB35D5274}" type="slidenum">
              <a:rPr lang="en-US" altLang="en-US"/>
              <a:pPr>
                <a:defRPr/>
              </a:pPr>
              <a:t>‹#›</a:t>
            </a:fld>
            <a:endParaRPr lang="en-US" altLang="en-US"/>
          </a:p>
        </p:txBody>
      </p:sp>
    </p:spTree>
    <p:extLst>
      <p:ext uri="{BB962C8B-B14F-4D97-AF65-F5344CB8AC3E}">
        <p14:creationId xmlns:p14="http://schemas.microsoft.com/office/powerpoint/2010/main" val="1960976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D768F4-81B7-47E4-8247-DEDAC95A67A6}" type="slidenum">
              <a:rPr lang="en-US" altLang="en-US"/>
              <a:pPr>
                <a:defRPr/>
              </a:pPr>
              <a:t>‹#›</a:t>
            </a:fld>
            <a:endParaRPr lang="en-US" altLang="en-US"/>
          </a:p>
        </p:txBody>
      </p:sp>
    </p:spTree>
    <p:extLst>
      <p:ext uri="{BB962C8B-B14F-4D97-AF65-F5344CB8AC3E}">
        <p14:creationId xmlns:p14="http://schemas.microsoft.com/office/powerpoint/2010/main" val="3453792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BDDF082-024B-420A-A725-8E32BDDD9D1B}" type="slidenum">
              <a:rPr lang="en-US" altLang="en-US"/>
              <a:pPr>
                <a:defRPr/>
              </a:pPr>
              <a:t>‹#›</a:t>
            </a:fld>
            <a:endParaRPr lang="en-US" altLang="en-US"/>
          </a:p>
        </p:txBody>
      </p:sp>
    </p:spTree>
    <p:extLst>
      <p:ext uri="{BB962C8B-B14F-4D97-AF65-F5344CB8AC3E}">
        <p14:creationId xmlns:p14="http://schemas.microsoft.com/office/powerpoint/2010/main" val="400109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126BADA-F752-4F19-B685-624C641698A3}" type="slidenum">
              <a:rPr lang="en-US" altLang="en-US"/>
              <a:pPr>
                <a:defRPr/>
              </a:pPr>
              <a:t>‹#›</a:t>
            </a:fld>
            <a:endParaRPr lang="en-US" altLang="en-US"/>
          </a:p>
        </p:txBody>
      </p:sp>
    </p:spTree>
    <p:extLst>
      <p:ext uri="{BB962C8B-B14F-4D97-AF65-F5344CB8AC3E}">
        <p14:creationId xmlns:p14="http://schemas.microsoft.com/office/powerpoint/2010/main" val="3200988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729D95B-23CD-47A7-B1BF-55920D380FD4}" type="slidenum">
              <a:rPr lang="en-US" altLang="en-US"/>
              <a:pPr>
                <a:defRPr/>
              </a:pPr>
              <a:t>‹#›</a:t>
            </a:fld>
            <a:endParaRPr lang="en-US" altLang="en-US"/>
          </a:p>
        </p:txBody>
      </p:sp>
    </p:spTree>
    <p:extLst>
      <p:ext uri="{BB962C8B-B14F-4D97-AF65-F5344CB8AC3E}">
        <p14:creationId xmlns:p14="http://schemas.microsoft.com/office/powerpoint/2010/main" val="2771602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73ABBD-FBDB-4339-B0D2-BC0EBB6D81F8}" type="slidenum">
              <a:rPr lang="en-US" altLang="en-US"/>
              <a:pPr>
                <a:defRPr/>
              </a:pPr>
              <a:t>‹#›</a:t>
            </a:fld>
            <a:endParaRPr lang="en-US" altLang="en-US"/>
          </a:p>
        </p:txBody>
      </p:sp>
    </p:spTree>
    <p:extLst>
      <p:ext uri="{BB962C8B-B14F-4D97-AF65-F5344CB8AC3E}">
        <p14:creationId xmlns:p14="http://schemas.microsoft.com/office/powerpoint/2010/main" val="324291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9E9E9E-E570-4B6D-A827-90062A3D4B44}" type="slidenum">
              <a:rPr lang="en-US" altLang="en-US"/>
              <a:pPr>
                <a:defRPr/>
              </a:pPr>
              <a:t>‹#›</a:t>
            </a:fld>
            <a:endParaRPr lang="en-US" altLang="en-US"/>
          </a:p>
        </p:txBody>
      </p:sp>
    </p:spTree>
    <p:extLst>
      <p:ext uri="{BB962C8B-B14F-4D97-AF65-F5344CB8AC3E}">
        <p14:creationId xmlns:p14="http://schemas.microsoft.com/office/powerpoint/2010/main" val="4184651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pitchFamily="96"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pitchFamily="96"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b="0">
                <a:ea typeface="ＭＳ Ｐゴシック" panose="020B0600070205080204" pitchFamily="34" charset="-128"/>
              </a:defRPr>
            </a:lvl1pPr>
          </a:lstStyle>
          <a:p>
            <a:pPr>
              <a:defRPr/>
            </a:pPr>
            <a:fld id="{3A41CE55-421D-4E34-81A3-384EE30DC7EC}" type="slidenum">
              <a:rPr lang="en-US" altLang="en-US"/>
              <a:pPr>
                <a:defRPr/>
              </a:pPr>
              <a:t>‹#›</a:t>
            </a:fld>
            <a:endParaRPr lang="en-US" altLang="en-US"/>
          </a:p>
        </p:txBody>
      </p:sp>
      <p:sp>
        <p:nvSpPr>
          <p:cNvPr id="7" name="Text Box 7"/>
          <p:cNvSpPr txBox="1">
            <a:spLocks noChangeArrowheads="1"/>
          </p:cNvSpPr>
          <p:nvPr userDrawn="1"/>
        </p:nvSpPr>
        <p:spPr bwMode="auto">
          <a:xfrm>
            <a:off x="7054850" y="6624638"/>
            <a:ext cx="20113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000" dirty="0">
                <a:ea typeface="ＭＳ Ｐゴシック" panose="020B0600070205080204" pitchFamily="34" charset="-128"/>
              </a:rPr>
              <a:t>www.presentationmagazine.com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January 2022</a:t>
            </a:r>
          </a:p>
        </p:txBody>
      </p:sp>
      <p:sp>
        <p:nvSpPr>
          <p:cNvPr id="11274" name="Rectangle 115"/>
          <p:cNvSpPr>
            <a:spLocks noChangeArrowheads="1"/>
          </p:cNvSpPr>
          <p:nvPr/>
        </p:nvSpPr>
        <p:spPr bwMode="auto">
          <a:xfrm>
            <a:off x="5232399"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31</a:t>
            </a:r>
          </a:p>
        </p:txBody>
      </p:sp>
      <p:sp>
        <p:nvSpPr>
          <p:cNvPr id="11275" name="Rectangle 114"/>
          <p:cNvSpPr>
            <a:spLocks noChangeArrowheads="1"/>
          </p:cNvSpPr>
          <p:nvPr/>
        </p:nvSpPr>
        <p:spPr bwMode="auto">
          <a:xfrm>
            <a:off x="3973514"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11276" name="Rectangle 113"/>
          <p:cNvSpPr>
            <a:spLocks noChangeArrowheads="1"/>
          </p:cNvSpPr>
          <p:nvPr/>
        </p:nvSpPr>
        <p:spPr bwMode="auto">
          <a:xfrm>
            <a:off x="2714626"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29</a:t>
            </a:r>
          </a:p>
        </p:txBody>
      </p:sp>
      <p:sp>
        <p:nvSpPr>
          <p:cNvPr id="11277" name="Rectangle 112"/>
          <p:cNvSpPr>
            <a:spLocks noChangeArrowheads="1"/>
          </p:cNvSpPr>
          <p:nvPr/>
        </p:nvSpPr>
        <p:spPr bwMode="auto">
          <a:xfrm>
            <a:off x="1455739"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28</a:t>
            </a:r>
          </a:p>
        </p:txBody>
      </p:sp>
      <p:sp>
        <p:nvSpPr>
          <p:cNvPr id="11278" name="Rectangle 111"/>
          <p:cNvSpPr>
            <a:spLocks noChangeArrowheads="1"/>
          </p:cNvSpPr>
          <p:nvPr/>
        </p:nvSpPr>
        <p:spPr bwMode="auto">
          <a:xfrm>
            <a:off x="196851"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9" name="Rectangle 110"/>
          <p:cNvSpPr>
            <a:spLocks noChangeArrowheads="1"/>
          </p:cNvSpPr>
          <p:nvPr/>
        </p:nvSpPr>
        <p:spPr bwMode="auto">
          <a:xfrm>
            <a:off x="775017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30</a:t>
            </a:r>
          </a:p>
        </p:txBody>
      </p:sp>
      <p:sp>
        <p:nvSpPr>
          <p:cNvPr id="11280" name="Rectangle 109"/>
          <p:cNvSpPr>
            <a:spLocks noChangeArrowheads="1"/>
          </p:cNvSpPr>
          <p:nvPr/>
        </p:nvSpPr>
        <p:spPr bwMode="auto">
          <a:xfrm>
            <a:off x="649128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81" name="Rectangle 108"/>
          <p:cNvSpPr>
            <a:spLocks noChangeArrowheads="1"/>
          </p:cNvSpPr>
          <p:nvPr/>
        </p:nvSpPr>
        <p:spPr bwMode="auto">
          <a:xfrm>
            <a:off x="5232401" y="471805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82" name="Rectangle 107"/>
          <p:cNvSpPr>
            <a:spLocks noChangeArrowheads="1"/>
          </p:cNvSpPr>
          <p:nvPr/>
        </p:nvSpPr>
        <p:spPr bwMode="auto">
          <a:xfrm>
            <a:off x="3973514" y="471805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3" name="Rectangle 106"/>
          <p:cNvSpPr>
            <a:spLocks noChangeArrowheads="1"/>
          </p:cNvSpPr>
          <p:nvPr/>
        </p:nvSpPr>
        <p:spPr bwMode="auto">
          <a:xfrm>
            <a:off x="2714626" y="471805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4" name="Rectangle 105"/>
          <p:cNvSpPr>
            <a:spLocks noChangeArrowheads="1"/>
          </p:cNvSpPr>
          <p:nvPr/>
        </p:nvSpPr>
        <p:spPr bwMode="auto">
          <a:xfrm>
            <a:off x="1455739" y="471805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5" name="Rectangle 104"/>
          <p:cNvSpPr>
            <a:spLocks noChangeArrowheads="1"/>
          </p:cNvSpPr>
          <p:nvPr/>
        </p:nvSpPr>
        <p:spPr bwMode="auto">
          <a:xfrm>
            <a:off x="196851"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6" name="Rectangle 103"/>
          <p:cNvSpPr>
            <a:spLocks noChangeArrowheads="1"/>
          </p:cNvSpPr>
          <p:nvPr/>
        </p:nvSpPr>
        <p:spPr bwMode="auto">
          <a:xfrm>
            <a:off x="775017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7" name="Rectangle 102"/>
          <p:cNvSpPr>
            <a:spLocks noChangeArrowheads="1"/>
          </p:cNvSpPr>
          <p:nvPr/>
        </p:nvSpPr>
        <p:spPr bwMode="auto">
          <a:xfrm>
            <a:off x="649128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8" name="Rectangle 101"/>
          <p:cNvSpPr>
            <a:spLocks noChangeArrowheads="1"/>
          </p:cNvSpPr>
          <p:nvPr/>
        </p:nvSpPr>
        <p:spPr bwMode="auto">
          <a:xfrm>
            <a:off x="5232401" y="389096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9" name="Rectangle 100"/>
          <p:cNvSpPr>
            <a:spLocks noChangeArrowheads="1"/>
          </p:cNvSpPr>
          <p:nvPr/>
        </p:nvSpPr>
        <p:spPr bwMode="auto">
          <a:xfrm>
            <a:off x="3973514" y="389096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90" name="Rectangle 99"/>
          <p:cNvSpPr>
            <a:spLocks noChangeArrowheads="1"/>
          </p:cNvSpPr>
          <p:nvPr/>
        </p:nvSpPr>
        <p:spPr bwMode="auto">
          <a:xfrm>
            <a:off x="2714626" y="389096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91" name="Rectangle 98"/>
          <p:cNvSpPr>
            <a:spLocks noChangeArrowheads="1"/>
          </p:cNvSpPr>
          <p:nvPr/>
        </p:nvSpPr>
        <p:spPr bwMode="auto">
          <a:xfrm>
            <a:off x="1455739" y="389096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92" name="Rectangle 97"/>
          <p:cNvSpPr>
            <a:spLocks noChangeArrowheads="1"/>
          </p:cNvSpPr>
          <p:nvPr/>
        </p:nvSpPr>
        <p:spPr bwMode="auto">
          <a:xfrm>
            <a:off x="196851"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3" name="Rectangle 96"/>
          <p:cNvSpPr>
            <a:spLocks noChangeArrowheads="1"/>
          </p:cNvSpPr>
          <p:nvPr/>
        </p:nvSpPr>
        <p:spPr bwMode="auto">
          <a:xfrm>
            <a:off x="775017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r>
              <a:rPr lang="en-US" altLang="en-US" sz="1600" b="0" dirty="0"/>
              <a:t>6</a:t>
            </a:r>
          </a:p>
        </p:txBody>
      </p:sp>
      <p:sp>
        <p:nvSpPr>
          <p:cNvPr id="11294" name="Rectangle 95"/>
          <p:cNvSpPr>
            <a:spLocks noChangeArrowheads="1"/>
          </p:cNvSpPr>
          <p:nvPr/>
        </p:nvSpPr>
        <p:spPr bwMode="auto">
          <a:xfrm>
            <a:off x="649128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5" name="Rectangle 94"/>
          <p:cNvSpPr>
            <a:spLocks noChangeArrowheads="1"/>
          </p:cNvSpPr>
          <p:nvPr/>
        </p:nvSpPr>
        <p:spPr bwMode="auto">
          <a:xfrm>
            <a:off x="5232401" y="306387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6" name="Rectangle 93"/>
          <p:cNvSpPr>
            <a:spLocks noChangeArrowheads="1"/>
          </p:cNvSpPr>
          <p:nvPr/>
        </p:nvSpPr>
        <p:spPr bwMode="auto">
          <a:xfrm>
            <a:off x="3973514" y="306387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7" name="Rectangle 92"/>
          <p:cNvSpPr>
            <a:spLocks noChangeArrowheads="1"/>
          </p:cNvSpPr>
          <p:nvPr/>
        </p:nvSpPr>
        <p:spPr bwMode="auto">
          <a:xfrm>
            <a:off x="2714626" y="306387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8" name="Rectangle 91"/>
          <p:cNvSpPr>
            <a:spLocks noChangeArrowheads="1"/>
          </p:cNvSpPr>
          <p:nvPr/>
        </p:nvSpPr>
        <p:spPr bwMode="auto">
          <a:xfrm>
            <a:off x="1455739" y="306387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9" name="Rectangle 90"/>
          <p:cNvSpPr>
            <a:spLocks noChangeArrowheads="1"/>
          </p:cNvSpPr>
          <p:nvPr/>
        </p:nvSpPr>
        <p:spPr bwMode="auto">
          <a:xfrm>
            <a:off x="196851"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300" name="Rectangle 89"/>
          <p:cNvSpPr>
            <a:spLocks noChangeArrowheads="1"/>
          </p:cNvSpPr>
          <p:nvPr/>
        </p:nvSpPr>
        <p:spPr bwMode="auto">
          <a:xfrm>
            <a:off x="775017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301" name="Rectangle 88"/>
          <p:cNvSpPr>
            <a:spLocks noChangeArrowheads="1"/>
          </p:cNvSpPr>
          <p:nvPr/>
        </p:nvSpPr>
        <p:spPr bwMode="auto">
          <a:xfrm>
            <a:off x="649128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302" name="Rectangle 87"/>
          <p:cNvSpPr>
            <a:spLocks noChangeArrowheads="1"/>
          </p:cNvSpPr>
          <p:nvPr/>
        </p:nvSpPr>
        <p:spPr bwMode="auto">
          <a:xfrm>
            <a:off x="5232401" y="223678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3" name="Rectangle 86"/>
          <p:cNvSpPr>
            <a:spLocks noChangeArrowheads="1"/>
          </p:cNvSpPr>
          <p:nvPr/>
        </p:nvSpPr>
        <p:spPr bwMode="auto">
          <a:xfrm>
            <a:off x="3973514" y="223678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4" name="Rectangle 85"/>
          <p:cNvSpPr>
            <a:spLocks noChangeArrowheads="1"/>
          </p:cNvSpPr>
          <p:nvPr/>
        </p:nvSpPr>
        <p:spPr bwMode="auto">
          <a:xfrm>
            <a:off x="2714626" y="223678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5" name="Rectangle 115"/>
          <p:cNvSpPr>
            <a:spLocks noChangeArrowheads="1"/>
          </p:cNvSpPr>
          <p:nvPr/>
        </p:nvSpPr>
        <p:spPr bwMode="auto">
          <a:xfrm>
            <a:off x="649128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6" name="Rectangle 115"/>
          <p:cNvSpPr>
            <a:spLocks noChangeArrowheads="1"/>
          </p:cNvSpPr>
          <p:nvPr/>
        </p:nvSpPr>
        <p:spPr bwMode="auto">
          <a:xfrm>
            <a:off x="775017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7" name="Rectangle 115"/>
          <p:cNvSpPr>
            <a:spLocks noChangeArrowheads="1"/>
          </p:cNvSpPr>
          <p:nvPr/>
        </p:nvSpPr>
        <p:spPr bwMode="auto">
          <a:xfrm>
            <a:off x="196851"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a:t>
            </a:r>
          </a:p>
        </p:txBody>
      </p:sp>
      <p:sp>
        <p:nvSpPr>
          <p:cNvPr id="11308" name="Rectangle 115"/>
          <p:cNvSpPr>
            <a:spLocks noChangeArrowheads="1"/>
          </p:cNvSpPr>
          <p:nvPr/>
        </p:nvSpPr>
        <p:spPr bwMode="auto">
          <a:xfrm>
            <a:off x="1455739" y="223678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4</a:t>
            </a:r>
          </a:p>
        </p:txBody>
      </p:sp>
      <p:sp>
        <p:nvSpPr>
          <p:cNvPr id="45" name="Rectangle 112">
            <a:extLst>
              <a:ext uri="{FF2B5EF4-FFF2-40B4-BE49-F238E27FC236}">
                <a16:creationId xmlns:a16="http://schemas.microsoft.com/office/drawing/2014/main" id="{A34AC1E0-D4CA-4FAE-9CED-444ACD7B8E14}"/>
              </a:ext>
            </a:extLst>
          </p:cNvPr>
          <p:cNvSpPr>
            <a:spLocks noChangeArrowheads="1"/>
          </p:cNvSpPr>
          <p:nvPr/>
        </p:nvSpPr>
        <p:spPr bwMode="auto">
          <a:xfrm>
            <a:off x="196852"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27</a:t>
            </a:r>
          </a:p>
        </p:txBody>
      </p:sp>
      <p:sp>
        <p:nvSpPr>
          <p:cNvPr id="46" name="Rectangle 115">
            <a:extLst>
              <a:ext uri="{FF2B5EF4-FFF2-40B4-BE49-F238E27FC236}">
                <a16:creationId xmlns:a16="http://schemas.microsoft.com/office/drawing/2014/main" id="{F9BB0EA3-72FA-4C4D-8F8B-9F13E8ABA9E8}"/>
              </a:ext>
            </a:extLst>
          </p:cNvPr>
          <p:cNvSpPr>
            <a:spLocks noChangeArrowheads="1"/>
          </p:cNvSpPr>
          <p:nvPr/>
        </p:nvSpPr>
        <p:spPr bwMode="auto">
          <a:xfrm>
            <a:off x="649128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5</a:t>
            </a:r>
          </a:p>
        </p:txBody>
      </p:sp>
      <p:sp>
        <p:nvSpPr>
          <p:cNvPr id="47" name="Rectangle 114">
            <a:extLst>
              <a:ext uri="{FF2B5EF4-FFF2-40B4-BE49-F238E27FC236}">
                <a16:creationId xmlns:a16="http://schemas.microsoft.com/office/drawing/2014/main" id="{6FBA5D3C-76DB-4CA2-A93A-FBDC9C458F2D}"/>
              </a:ext>
            </a:extLst>
          </p:cNvPr>
          <p:cNvSpPr>
            <a:spLocks noChangeArrowheads="1"/>
          </p:cNvSpPr>
          <p:nvPr/>
        </p:nvSpPr>
        <p:spPr bwMode="auto">
          <a:xfrm>
            <a:off x="5232400"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48" name="Rectangle 113">
            <a:extLst>
              <a:ext uri="{FF2B5EF4-FFF2-40B4-BE49-F238E27FC236}">
                <a16:creationId xmlns:a16="http://schemas.microsoft.com/office/drawing/2014/main" id="{9A0F0FA6-6D44-4135-9A76-A029A8396F0B}"/>
              </a:ext>
            </a:extLst>
          </p:cNvPr>
          <p:cNvSpPr>
            <a:spLocks noChangeArrowheads="1"/>
          </p:cNvSpPr>
          <p:nvPr/>
        </p:nvSpPr>
        <p:spPr bwMode="auto">
          <a:xfrm>
            <a:off x="3973512"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49" name="Rectangle 112">
            <a:extLst>
              <a:ext uri="{FF2B5EF4-FFF2-40B4-BE49-F238E27FC236}">
                <a16:creationId xmlns:a16="http://schemas.microsoft.com/office/drawing/2014/main" id="{E602FE58-B4D3-4339-B1E5-8251C1603327}"/>
              </a:ext>
            </a:extLst>
          </p:cNvPr>
          <p:cNvSpPr>
            <a:spLocks noChangeArrowheads="1"/>
          </p:cNvSpPr>
          <p:nvPr/>
        </p:nvSpPr>
        <p:spPr bwMode="auto">
          <a:xfrm>
            <a:off x="2714625"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50" name="Rectangle 112">
            <a:extLst>
              <a:ext uri="{FF2B5EF4-FFF2-40B4-BE49-F238E27FC236}">
                <a16:creationId xmlns:a16="http://schemas.microsoft.com/office/drawing/2014/main" id="{067EFE32-AB11-4933-BAC2-E2CF52344CE2}"/>
              </a:ext>
            </a:extLst>
          </p:cNvPr>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1" name="Rectangle 115">
            <a:extLst>
              <a:ext uri="{FF2B5EF4-FFF2-40B4-BE49-F238E27FC236}">
                <a16:creationId xmlns:a16="http://schemas.microsoft.com/office/drawing/2014/main" id="{581ED845-02B2-4B37-8C98-0A96F975E8AD}"/>
              </a:ext>
            </a:extLst>
          </p:cNvPr>
          <p:cNvSpPr>
            <a:spLocks noChangeArrowheads="1"/>
          </p:cNvSpPr>
          <p:nvPr/>
        </p:nvSpPr>
        <p:spPr bwMode="auto">
          <a:xfrm>
            <a:off x="7750176"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6</a:t>
            </a:r>
          </a:p>
        </p:txBody>
      </p:sp>
      <p:sp>
        <p:nvSpPr>
          <p:cNvPr id="52" name="Text Box 136">
            <a:extLst>
              <a:ext uri="{FF2B5EF4-FFF2-40B4-BE49-F238E27FC236}">
                <a16:creationId xmlns:a16="http://schemas.microsoft.com/office/drawing/2014/main" id="{D2321E41-01BB-4364-91F4-2C2409958F83}"/>
              </a:ext>
            </a:extLst>
          </p:cNvPr>
          <p:cNvSpPr txBox="1">
            <a:spLocks noChangeArrowheads="1"/>
          </p:cNvSpPr>
          <p:nvPr/>
        </p:nvSpPr>
        <p:spPr bwMode="auto">
          <a:xfrm>
            <a:off x="1946275" y="5376863"/>
            <a:ext cx="5470525" cy="1074737"/>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GB" altLang="en-US" sz="2400"/>
              <a:t>One month per page </a:t>
            </a:r>
          </a:p>
          <a:p>
            <a:pPr>
              <a:spcBef>
                <a:spcPct val="0"/>
              </a:spcBef>
              <a:buFontTx/>
              <a:buNone/>
            </a:pPr>
            <a:r>
              <a:rPr lang="en-GB" altLang="en-US" sz="2400"/>
              <a:t>Space to write on your own events</a:t>
            </a:r>
          </a:p>
        </p:txBody>
      </p:sp>
      <p:sp>
        <p:nvSpPr>
          <p:cNvPr id="53" name="Rectangle 137">
            <a:extLst>
              <a:ext uri="{FF2B5EF4-FFF2-40B4-BE49-F238E27FC236}">
                <a16:creationId xmlns:a16="http://schemas.microsoft.com/office/drawing/2014/main" id="{2F177FA2-D045-44F1-8373-B5E1668F4D7C}"/>
              </a:ext>
            </a:extLst>
          </p:cNvPr>
          <p:cNvSpPr>
            <a:spLocks noChangeArrowheads="1"/>
          </p:cNvSpPr>
          <p:nvPr/>
        </p:nvSpPr>
        <p:spPr bwMode="auto">
          <a:xfrm>
            <a:off x="704850" y="2130425"/>
            <a:ext cx="7772400" cy="1470025"/>
          </a:xfrm>
          <a:prstGeom prst="rect">
            <a:avLst/>
          </a:prstGeom>
          <a:solidFill>
            <a:schemeClr val="bg1"/>
          </a:solidFill>
          <a:ln w="9525">
            <a:solidFill>
              <a:schemeClr val="tx1"/>
            </a:solidFill>
            <a:miter lim="800000"/>
            <a:headEnd/>
            <a:tailEnd/>
          </a:ln>
          <a:effectLst>
            <a:outerShdw dist="107763" dir="2700000" algn="ctr" rotWithShape="0">
              <a:srgbClr val="808080">
                <a:alpha val="50000"/>
              </a:srgbClr>
            </a:outerShdw>
          </a:effec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4000" b="0" dirty="0">
                <a:solidFill>
                  <a:schemeClr val="tx2"/>
                </a:solidFill>
              </a:rPr>
              <a:t>2022 monthly calendar template</a:t>
            </a:r>
          </a:p>
        </p:txBody>
      </p:sp>
    </p:spTree>
    <p:extLst>
      <p:ext uri="{BB962C8B-B14F-4D97-AF65-F5344CB8AC3E}">
        <p14:creationId xmlns:p14="http://schemas.microsoft.com/office/powerpoint/2010/main" val="3946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September 2022</a:t>
            </a:r>
          </a:p>
        </p:txBody>
      </p:sp>
      <p:sp>
        <p:nvSpPr>
          <p:cNvPr id="11274" name="Rectangle 115"/>
          <p:cNvSpPr>
            <a:spLocks noChangeArrowheads="1"/>
          </p:cNvSpPr>
          <p:nvPr/>
        </p:nvSpPr>
        <p:spPr bwMode="auto">
          <a:xfrm>
            <a:off x="5232399" y="471365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5" name="Rectangle 114"/>
          <p:cNvSpPr>
            <a:spLocks noChangeArrowheads="1"/>
          </p:cNvSpPr>
          <p:nvPr/>
        </p:nvSpPr>
        <p:spPr bwMode="auto">
          <a:xfrm>
            <a:off x="3976268" y="471365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6" name="Rectangle 113"/>
          <p:cNvSpPr>
            <a:spLocks noChangeArrowheads="1"/>
          </p:cNvSpPr>
          <p:nvPr/>
        </p:nvSpPr>
        <p:spPr bwMode="auto">
          <a:xfrm>
            <a:off x="2717380" y="471365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7" name="Rectangle 112"/>
          <p:cNvSpPr>
            <a:spLocks noChangeArrowheads="1"/>
          </p:cNvSpPr>
          <p:nvPr/>
        </p:nvSpPr>
        <p:spPr bwMode="auto">
          <a:xfrm>
            <a:off x="1459871" y="471365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78" name="Rectangle 111"/>
          <p:cNvSpPr>
            <a:spLocks noChangeArrowheads="1"/>
          </p:cNvSpPr>
          <p:nvPr/>
        </p:nvSpPr>
        <p:spPr bwMode="auto">
          <a:xfrm>
            <a:off x="200983"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79" name="Rectangle 110"/>
          <p:cNvSpPr>
            <a:spLocks noChangeArrowheads="1"/>
          </p:cNvSpPr>
          <p:nvPr/>
        </p:nvSpPr>
        <p:spPr bwMode="auto">
          <a:xfrm>
            <a:off x="7750175" y="388656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0" name="Rectangle 109"/>
          <p:cNvSpPr>
            <a:spLocks noChangeArrowheads="1"/>
          </p:cNvSpPr>
          <p:nvPr/>
        </p:nvSpPr>
        <p:spPr bwMode="auto">
          <a:xfrm>
            <a:off x="6491287" y="388656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1" name="Rectangle 108"/>
          <p:cNvSpPr>
            <a:spLocks noChangeArrowheads="1"/>
          </p:cNvSpPr>
          <p:nvPr/>
        </p:nvSpPr>
        <p:spPr bwMode="auto">
          <a:xfrm>
            <a:off x="5232399" y="388656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2" name="Rectangle 107"/>
          <p:cNvSpPr>
            <a:spLocks noChangeArrowheads="1"/>
          </p:cNvSpPr>
          <p:nvPr/>
        </p:nvSpPr>
        <p:spPr bwMode="auto">
          <a:xfrm>
            <a:off x="3976268" y="3886569"/>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3" name="Rectangle 106"/>
          <p:cNvSpPr>
            <a:spLocks noChangeArrowheads="1"/>
          </p:cNvSpPr>
          <p:nvPr/>
        </p:nvSpPr>
        <p:spPr bwMode="auto">
          <a:xfrm>
            <a:off x="2717380" y="388656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4" name="Rectangle 105"/>
          <p:cNvSpPr>
            <a:spLocks noChangeArrowheads="1"/>
          </p:cNvSpPr>
          <p:nvPr/>
        </p:nvSpPr>
        <p:spPr bwMode="auto">
          <a:xfrm>
            <a:off x="1459871" y="388656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5" name="Rectangle 104"/>
          <p:cNvSpPr>
            <a:spLocks noChangeArrowheads="1"/>
          </p:cNvSpPr>
          <p:nvPr/>
        </p:nvSpPr>
        <p:spPr bwMode="auto">
          <a:xfrm>
            <a:off x="200983"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6" name="Rectangle 103"/>
          <p:cNvSpPr>
            <a:spLocks noChangeArrowheads="1"/>
          </p:cNvSpPr>
          <p:nvPr/>
        </p:nvSpPr>
        <p:spPr bwMode="auto">
          <a:xfrm>
            <a:off x="7750175" y="305948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7" name="Rectangle 102"/>
          <p:cNvSpPr>
            <a:spLocks noChangeArrowheads="1"/>
          </p:cNvSpPr>
          <p:nvPr/>
        </p:nvSpPr>
        <p:spPr bwMode="auto">
          <a:xfrm>
            <a:off x="6491287" y="305948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88" name="Rectangle 101"/>
          <p:cNvSpPr>
            <a:spLocks noChangeArrowheads="1"/>
          </p:cNvSpPr>
          <p:nvPr/>
        </p:nvSpPr>
        <p:spPr bwMode="auto">
          <a:xfrm>
            <a:off x="5232399" y="305948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89" name="Rectangle 100"/>
          <p:cNvSpPr>
            <a:spLocks noChangeArrowheads="1"/>
          </p:cNvSpPr>
          <p:nvPr/>
        </p:nvSpPr>
        <p:spPr bwMode="auto">
          <a:xfrm>
            <a:off x="3976268" y="305948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0" name="Rectangle 99"/>
          <p:cNvSpPr>
            <a:spLocks noChangeArrowheads="1"/>
          </p:cNvSpPr>
          <p:nvPr/>
        </p:nvSpPr>
        <p:spPr bwMode="auto">
          <a:xfrm>
            <a:off x="2717380" y="305948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1" name="Rectangle 98"/>
          <p:cNvSpPr>
            <a:spLocks noChangeArrowheads="1"/>
          </p:cNvSpPr>
          <p:nvPr/>
        </p:nvSpPr>
        <p:spPr bwMode="auto">
          <a:xfrm>
            <a:off x="1459871" y="305948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2" name="Rectangle 97"/>
          <p:cNvSpPr>
            <a:spLocks noChangeArrowheads="1"/>
          </p:cNvSpPr>
          <p:nvPr/>
        </p:nvSpPr>
        <p:spPr bwMode="auto">
          <a:xfrm>
            <a:off x="200983"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3" name="Rectangle 96"/>
          <p:cNvSpPr>
            <a:spLocks noChangeArrowheads="1"/>
          </p:cNvSpPr>
          <p:nvPr/>
        </p:nvSpPr>
        <p:spPr bwMode="auto">
          <a:xfrm>
            <a:off x="7750175" y="223239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4" name="Rectangle 95"/>
          <p:cNvSpPr>
            <a:spLocks noChangeArrowheads="1"/>
          </p:cNvSpPr>
          <p:nvPr/>
        </p:nvSpPr>
        <p:spPr bwMode="auto">
          <a:xfrm>
            <a:off x="6491287" y="223239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5" name="Rectangle 94"/>
          <p:cNvSpPr>
            <a:spLocks noChangeArrowheads="1"/>
          </p:cNvSpPr>
          <p:nvPr/>
        </p:nvSpPr>
        <p:spPr bwMode="auto">
          <a:xfrm>
            <a:off x="5232399" y="223239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6" name="Rectangle 93"/>
          <p:cNvSpPr>
            <a:spLocks noChangeArrowheads="1"/>
          </p:cNvSpPr>
          <p:nvPr/>
        </p:nvSpPr>
        <p:spPr bwMode="auto">
          <a:xfrm>
            <a:off x="3976268" y="2232394"/>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7" name="Rectangle 92"/>
          <p:cNvSpPr>
            <a:spLocks noChangeArrowheads="1"/>
          </p:cNvSpPr>
          <p:nvPr/>
        </p:nvSpPr>
        <p:spPr bwMode="auto">
          <a:xfrm>
            <a:off x="2717380" y="223239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298" name="Rectangle 91"/>
          <p:cNvSpPr>
            <a:spLocks noChangeArrowheads="1"/>
          </p:cNvSpPr>
          <p:nvPr/>
        </p:nvSpPr>
        <p:spPr bwMode="auto">
          <a:xfrm>
            <a:off x="1459871" y="223239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299" name="Rectangle 90"/>
          <p:cNvSpPr>
            <a:spLocks noChangeArrowheads="1"/>
          </p:cNvSpPr>
          <p:nvPr/>
        </p:nvSpPr>
        <p:spPr bwMode="auto">
          <a:xfrm>
            <a:off x="200983"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0" name="Rectangle 89"/>
          <p:cNvSpPr>
            <a:spLocks noChangeArrowheads="1"/>
          </p:cNvSpPr>
          <p:nvPr/>
        </p:nvSpPr>
        <p:spPr bwMode="auto">
          <a:xfrm>
            <a:off x="7750175" y="140530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1" name="Rectangle 88"/>
          <p:cNvSpPr>
            <a:spLocks noChangeArrowheads="1"/>
          </p:cNvSpPr>
          <p:nvPr/>
        </p:nvSpPr>
        <p:spPr bwMode="auto">
          <a:xfrm>
            <a:off x="6491287" y="140530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2" name="Rectangle 87"/>
          <p:cNvSpPr>
            <a:spLocks noChangeArrowheads="1"/>
          </p:cNvSpPr>
          <p:nvPr/>
        </p:nvSpPr>
        <p:spPr bwMode="auto">
          <a:xfrm>
            <a:off x="5232399" y="140530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3" name="Rectangle 86"/>
          <p:cNvSpPr>
            <a:spLocks noChangeArrowheads="1"/>
          </p:cNvSpPr>
          <p:nvPr/>
        </p:nvSpPr>
        <p:spPr bwMode="auto">
          <a:xfrm>
            <a:off x="3976268" y="140530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endParaRPr lang="en-US" altLang="en-US" sz="1600" b="0" dirty="0"/>
          </a:p>
        </p:txBody>
      </p:sp>
      <p:sp>
        <p:nvSpPr>
          <p:cNvPr id="11304" name="Rectangle 85"/>
          <p:cNvSpPr>
            <a:spLocks noChangeArrowheads="1"/>
          </p:cNvSpPr>
          <p:nvPr/>
        </p:nvSpPr>
        <p:spPr bwMode="auto">
          <a:xfrm>
            <a:off x="2717380" y="140530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31</a:t>
            </a:r>
          </a:p>
        </p:txBody>
      </p:sp>
      <p:sp>
        <p:nvSpPr>
          <p:cNvPr id="47" name="Rectangle 115">
            <a:extLst>
              <a:ext uri="{FF2B5EF4-FFF2-40B4-BE49-F238E27FC236}">
                <a16:creationId xmlns:a16="http://schemas.microsoft.com/office/drawing/2014/main" id="{8B2F9CCA-05A2-4132-A8C6-EEBF3E61B576}"/>
              </a:ext>
            </a:extLst>
          </p:cNvPr>
          <p:cNvSpPr>
            <a:spLocks noChangeArrowheads="1"/>
          </p:cNvSpPr>
          <p:nvPr/>
        </p:nvSpPr>
        <p:spPr bwMode="auto">
          <a:xfrm>
            <a:off x="7743965" y="4713658"/>
            <a:ext cx="1267851"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a:t>
            </a:r>
            <a:endParaRPr lang="en-US" altLang="en-US" sz="1600" b="0" dirty="0"/>
          </a:p>
        </p:txBody>
      </p:sp>
      <p:sp>
        <p:nvSpPr>
          <p:cNvPr id="48" name="Rectangle 115">
            <a:extLst>
              <a:ext uri="{FF2B5EF4-FFF2-40B4-BE49-F238E27FC236}">
                <a16:creationId xmlns:a16="http://schemas.microsoft.com/office/drawing/2014/main" id="{DFF1F584-9CF5-47DC-B08A-60A270304FAF}"/>
              </a:ext>
            </a:extLst>
          </p:cNvPr>
          <p:cNvSpPr>
            <a:spLocks noChangeArrowheads="1"/>
          </p:cNvSpPr>
          <p:nvPr/>
        </p:nvSpPr>
        <p:spPr bwMode="auto">
          <a:xfrm>
            <a:off x="196850" y="1409699"/>
            <a:ext cx="1265201"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29</a:t>
            </a:r>
            <a:endParaRPr lang="en-US" altLang="en-US" sz="1600" b="0" dirty="0"/>
          </a:p>
        </p:txBody>
      </p:sp>
      <p:sp>
        <p:nvSpPr>
          <p:cNvPr id="49" name="Rectangle 115">
            <a:extLst>
              <a:ext uri="{FF2B5EF4-FFF2-40B4-BE49-F238E27FC236}">
                <a16:creationId xmlns:a16="http://schemas.microsoft.com/office/drawing/2014/main" id="{5B8ED954-EF3B-4BB5-A4DB-5BC54872DB13}"/>
              </a:ext>
            </a:extLst>
          </p:cNvPr>
          <p:cNvSpPr>
            <a:spLocks noChangeArrowheads="1"/>
          </p:cNvSpPr>
          <p:nvPr/>
        </p:nvSpPr>
        <p:spPr bwMode="auto">
          <a:xfrm>
            <a:off x="1462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30</a:t>
            </a:r>
            <a:endParaRPr lang="en-US" altLang="en-US" sz="1600" b="0" dirty="0"/>
          </a:p>
        </p:txBody>
      </p:sp>
      <p:sp>
        <p:nvSpPr>
          <p:cNvPr id="51" name="Rectangle 115">
            <a:extLst>
              <a:ext uri="{FF2B5EF4-FFF2-40B4-BE49-F238E27FC236}">
                <a16:creationId xmlns:a16="http://schemas.microsoft.com/office/drawing/2014/main" id="{1AE59802-F7AD-405F-A9C5-30A9C38A39C4}"/>
              </a:ext>
            </a:extLst>
          </p:cNvPr>
          <p:cNvSpPr>
            <a:spLocks noChangeArrowheads="1"/>
          </p:cNvSpPr>
          <p:nvPr/>
        </p:nvSpPr>
        <p:spPr bwMode="auto">
          <a:xfrm>
            <a:off x="6491287" y="471365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1</a:t>
            </a:r>
            <a:endParaRPr lang="en-US" altLang="en-US" sz="1600" b="0" dirty="0"/>
          </a:p>
        </p:txBody>
      </p:sp>
    </p:spTree>
    <p:extLst>
      <p:ext uri="{BB962C8B-B14F-4D97-AF65-F5344CB8AC3E}">
        <p14:creationId xmlns:p14="http://schemas.microsoft.com/office/powerpoint/2010/main" val="4069812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October 2022</a:t>
            </a:r>
          </a:p>
        </p:txBody>
      </p:sp>
      <p:sp>
        <p:nvSpPr>
          <p:cNvPr id="11274" name="Rectangle 115"/>
          <p:cNvSpPr>
            <a:spLocks noChangeArrowheads="1"/>
          </p:cNvSpPr>
          <p:nvPr/>
        </p:nvSpPr>
        <p:spPr bwMode="auto">
          <a:xfrm>
            <a:off x="5232402"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11275" name="Rectangle 114"/>
          <p:cNvSpPr>
            <a:spLocks noChangeArrowheads="1"/>
          </p:cNvSpPr>
          <p:nvPr/>
        </p:nvSpPr>
        <p:spPr bwMode="auto">
          <a:xfrm>
            <a:off x="3973515"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29</a:t>
            </a:r>
          </a:p>
        </p:txBody>
      </p:sp>
      <p:sp>
        <p:nvSpPr>
          <p:cNvPr id="11276" name="Rectangle 113"/>
          <p:cNvSpPr>
            <a:spLocks noChangeArrowheads="1"/>
          </p:cNvSpPr>
          <p:nvPr/>
        </p:nvSpPr>
        <p:spPr bwMode="auto">
          <a:xfrm>
            <a:off x="2714626"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28</a:t>
            </a:r>
          </a:p>
        </p:txBody>
      </p:sp>
      <p:sp>
        <p:nvSpPr>
          <p:cNvPr id="11277" name="Rectangle 112"/>
          <p:cNvSpPr>
            <a:spLocks noChangeArrowheads="1"/>
          </p:cNvSpPr>
          <p:nvPr/>
        </p:nvSpPr>
        <p:spPr bwMode="auto">
          <a:xfrm>
            <a:off x="1455741" y="140970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27</a:t>
            </a:r>
          </a:p>
        </p:txBody>
      </p:sp>
      <p:sp>
        <p:nvSpPr>
          <p:cNvPr id="11278" name="Rectangle 111"/>
          <p:cNvSpPr>
            <a:spLocks noChangeArrowheads="1"/>
          </p:cNvSpPr>
          <p:nvPr/>
        </p:nvSpPr>
        <p:spPr bwMode="auto">
          <a:xfrm>
            <a:off x="196853"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9" name="Rectangle 110"/>
          <p:cNvSpPr>
            <a:spLocks noChangeArrowheads="1"/>
          </p:cNvSpPr>
          <p:nvPr/>
        </p:nvSpPr>
        <p:spPr bwMode="auto">
          <a:xfrm>
            <a:off x="7750177"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30</a:t>
            </a:r>
          </a:p>
        </p:txBody>
      </p:sp>
      <p:sp>
        <p:nvSpPr>
          <p:cNvPr id="11280" name="Rectangle 109"/>
          <p:cNvSpPr>
            <a:spLocks noChangeArrowheads="1"/>
          </p:cNvSpPr>
          <p:nvPr/>
        </p:nvSpPr>
        <p:spPr bwMode="auto">
          <a:xfrm>
            <a:off x="6491289"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81" name="Rectangle 108"/>
          <p:cNvSpPr>
            <a:spLocks noChangeArrowheads="1"/>
          </p:cNvSpPr>
          <p:nvPr/>
        </p:nvSpPr>
        <p:spPr bwMode="auto">
          <a:xfrm>
            <a:off x="5232402" y="471805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82" name="Rectangle 107"/>
          <p:cNvSpPr>
            <a:spLocks noChangeArrowheads="1"/>
          </p:cNvSpPr>
          <p:nvPr/>
        </p:nvSpPr>
        <p:spPr bwMode="auto">
          <a:xfrm>
            <a:off x="3973515" y="471805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3" name="Rectangle 106"/>
          <p:cNvSpPr>
            <a:spLocks noChangeArrowheads="1"/>
          </p:cNvSpPr>
          <p:nvPr/>
        </p:nvSpPr>
        <p:spPr bwMode="auto">
          <a:xfrm>
            <a:off x="2714627"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4" name="Rectangle 105"/>
          <p:cNvSpPr>
            <a:spLocks noChangeArrowheads="1"/>
          </p:cNvSpPr>
          <p:nvPr/>
        </p:nvSpPr>
        <p:spPr bwMode="auto">
          <a:xfrm>
            <a:off x="1455738" y="471805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5" name="Rectangle 104"/>
          <p:cNvSpPr>
            <a:spLocks noChangeArrowheads="1"/>
          </p:cNvSpPr>
          <p:nvPr/>
        </p:nvSpPr>
        <p:spPr bwMode="auto">
          <a:xfrm>
            <a:off x="196853"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6" name="Rectangle 103"/>
          <p:cNvSpPr>
            <a:spLocks noChangeArrowheads="1"/>
          </p:cNvSpPr>
          <p:nvPr/>
        </p:nvSpPr>
        <p:spPr bwMode="auto">
          <a:xfrm>
            <a:off x="7750177"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7" name="Rectangle 102"/>
          <p:cNvSpPr>
            <a:spLocks noChangeArrowheads="1"/>
          </p:cNvSpPr>
          <p:nvPr/>
        </p:nvSpPr>
        <p:spPr bwMode="auto">
          <a:xfrm>
            <a:off x="6491289"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8" name="Rectangle 101"/>
          <p:cNvSpPr>
            <a:spLocks noChangeArrowheads="1"/>
          </p:cNvSpPr>
          <p:nvPr/>
        </p:nvSpPr>
        <p:spPr bwMode="auto">
          <a:xfrm>
            <a:off x="5232402" y="389096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9" name="Rectangle 100"/>
          <p:cNvSpPr>
            <a:spLocks noChangeArrowheads="1"/>
          </p:cNvSpPr>
          <p:nvPr/>
        </p:nvSpPr>
        <p:spPr bwMode="auto">
          <a:xfrm>
            <a:off x="3973515" y="389096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90" name="Rectangle 99"/>
          <p:cNvSpPr>
            <a:spLocks noChangeArrowheads="1"/>
          </p:cNvSpPr>
          <p:nvPr/>
        </p:nvSpPr>
        <p:spPr bwMode="auto">
          <a:xfrm>
            <a:off x="2714627"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91" name="Rectangle 98"/>
          <p:cNvSpPr>
            <a:spLocks noChangeArrowheads="1"/>
          </p:cNvSpPr>
          <p:nvPr/>
        </p:nvSpPr>
        <p:spPr bwMode="auto">
          <a:xfrm>
            <a:off x="1455738" y="389096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92" name="Rectangle 97"/>
          <p:cNvSpPr>
            <a:spLocks noChangeArrowheads="1"/>
          </p:cNvSpPr>
          <p:nvPr/>
        </p:nvSpPr>
        <p:spPr bwMode="auto">
          <a:xfrm>
            <a:off x="196853"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3" name="Rectangle 96"/>
          <p:cNvSpPr>
            <a:spLocks noChangeArrowheads="1"/>
          </p:cNvSpPr>
          <p:nvPr/>
        </p:nvSpPr>
        <p:spPr bwMode="auto">
          <a:xfrm>
            <a:off x="7750177"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r>
              <a:rPr lang="en-US" altLang="en-US" sz="1600" b="0" dirty="0"/>
              <a:t>6</a:t>
            </a:r>
          </a:p>
        </p:txBody>
      </p:sp>
      <p:sp>
        <p:nvSpPr>
          <p:cNvPr id="11294" name="Rectangle 95"/>
          <p:cNvSpPr>
            <a:spLocks noChangeArrowheads="1"/>
          </p:cNvSpPr>
          <p:nvPr/>
        </p:nvSpPr>
        <p:spPr bwMode="auto">
          <a:xfrm>
            <a:off x="6491289"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5" name="Rectangle 94"/>
          <p:cNvSpPr>
            <a:spLocks noChangeArrowheads="1"/>
          </p:cNvSpPr>
          <p:nvPr/>
        </p:nvSpPr>
        <p:spPr bwMode="auto">
          <a:xfrm>
            <a:off x="5232402" y="306387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6" name="Rectangle 93"/>
          <p:cNvSpPr>
            <a:spLocks noChangeArrowheads="1"/>
          </p:cNvSpPr>
          <p:nvPr/>
        </p:nvSpPr>
        <p:spPr bwMode="auto">
          <a:xfrm>
            <a:off x="3973515" y="306387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7" name="Rectangle 92"/>
          <p:cNvSpPr>
            <a:spLocks noChangeArrowheads="1"/>
          </p:cNvSpPr>
          <p:nvPr/>
        </p:nvSpPr>
        <p:spPr bwMode="auto">
          <a:xfrm>
            <a:off x="2714627"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8" name="Rectangle 91"/>
          <p:cNvSpPr>
            <a:spLocks noChangeArrowheads="1"/>
          </p:cNvSpPr>
          <p:nvPr/>
        </p:nvSpPr>
        <p:spPr bwMode="auto">
          <a:xfrm>
            <a:off x="1455738" y="306387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9" name="Rectangle 90"/>
          <p:cNvSpPr>
            <a:spLocks noChangeArrowheads="1"/>
          </p:cNvSpPr>
          <p:nvPr/>
        </p:nvSpPr>
        <p:spPr bwMode="auto">
          <a:xfrm>
            <a:off x="196853"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300" name="Rectangle 89"/>
          <p:cNvSpPr>
            <a:spLocks noChangeArrowheads="1"/>
          </p:cNvSpPr>
          <p:nvPr/>
        </p:nvSpPr>
        <p:spPr bwMode="auto">
          <a:xfrm>
            <a:off x="7750177"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301" name="Rectangle 88"/>
          <p:cNvSpPr>
            <a:spLocks noChangeArrowheads="1"/>
          </p:cNvSpPr>
          <p:nvPr/>
        </p:nvSpPr>
        <p:spPr bwMode="auto">
          <a:xfrm>
            <a:off x="6491289"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302" name="Rectangle 87"/>
          <p:cNvSpPr>
            <a:spLocks noChangeArrowheads="1"/>
          </p:cNvSpPr>
          <p:nvPr/>
        </p:nvSpPr>
        <p:spPr bwMode="auto">
          <a:xfrm>
            <a:off x="5232402" y="223678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3" name="Rectangle 86"/>
          <p:cNvSpPr>
            <a:spLocks noChangeArrowheads="1"/>
          </p:cNvSpPr>
          <p:nvPr/>
        </p:nvSpPr>
        <p:spPr bwMode="auto">
          <a:xfrm>
            <a:off x="3973515" y="223678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4" name="Rectangle 85"/>
          <p:cNvSpPr>
            <a:spLocks noChangeArrowheads="1"/>
          </p:cNvSpPr>
          <p:nvPr/>
        </p:nvSpPr>
        <p:spPr bwMode="auto">
          <a:xfrm>
            <a:off x="2714627"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5" name="Rectangle 115"/>
          <p:cNvSpPr>
            <a:spLocks noChangeArrowheads="1"/>
          </p:cNvSpPr>
          <p:nvPr/>
        </p:nvSpPr>
        <p:spPr bwMode="auto">
          <a:xfrm>
            <a:off x="6491289"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6" name="Rectangle 115"/>
          <p:cNvSpPr>
            <a:spLocks noChangeArrowheads="1"/>
          </p:cNvSpPr>
          <p:nvPr/>
        </p:nvSpPr>
        <p:spPr bwMode="auto">
          <a:xfrm>
            <a:off x="7750177"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7" name="Rectangle 115"/>
          <p:cNvSpPr>
            <a:spLocks noChangeArrowheads="1"/>
          </p:cNvSpPr>
          <p:nvPr/>
        </p:nvSpPr>
        <p:spPr bwMode="auto">
          <a:xfrm>
            <a:off x="196853"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a:t>
            </a:r>
          </a:p>
        </p:txBody>
      </p:sp>
      <p:sp>
        <p:nvSpPr>
          <p:cNvPr id="11308" name="Rectangle 115"/>
          <p:cNvSpPr>
            <a:spLocks noChangeArrowheads="1"/>
          </p:cNvSpPr>
          <p:nvPr/>
        </p:nvSpPr>
        <p:spPr bwMode="auto">
          <a:xfrm>
            <a:off x="1455738" y="223678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4</a:t>
            </a:r>
          </a:p>
        </p:txBody>
      </p:sp>
      <p:sp>
        <p:nvSpPr>
          <p:cNvPr id="45" name="Rectangle 112">
            <a:extLst>
              <a:ext uri="{FF2B5EF4-FFF2-40B4-BE49-F238E27FC236}">
                <a16:creationId xmlns:a16="http://schemas.microsoft.com/office/drawing/2014/main" id="{8ABB9E5C-AE7B-4817-8075-B8B092B66107}"/>
              </a:ext>
            </a:extLst>
          </p:cNvPr>
          <p:cNvSpPr>
            <a:spLocks noChangeArrowheads="1"/>
          </p:cNvSpPr>
          <p:nvPr/>
        </p:nvSpPr>
        <p:spPr bwMode="auto">
          <a:xfrm>
            <a:off x="196854" y="140970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26</a:t>
            </a:r>
          </a:p>
        </p:txBody>
      </p:sp>
      <p:sp>
        <p:nvSpPr>
          <p:cNvPr id="46" name="Rectangle 115">
            <a:extLst>
              <a:ext uri="{FF2B5EF4-FFF2-40B4-BE49-F238E27FC236}">
                <a16:creationId xmlns:a16="http://schemas.microsoft.com/office/drawing/2014/main" id="{FD09DEA5-777C-4A40-BE01-407A091C8604}"/>
              </a:ext>
            </a:extLst>
          </p:cNvPr>
          <p:cNvSpPr>
            <a:spLocks noChangeArrowheads="1"/>
          </p:cNvSpPr>
          <p:nvPr/>
        </p:nvSpPr>
        <p:spPr bwMode="auto">
          <a:xfrm>
            <a:off x="6491289"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5</a:t>
            </a:r>
          </a:p>
        </p:txBody>
      </p:sp>
      <p:sp>
        <p:nvSpPr>
          <p:cNvPr id="47" name="Rectangle 114">
            <a:extLst>
              <a:ext uri="{FF2B5EF4-FFF2-40B4-BE49-F238E27FC236}">
                <a16:creationId xmlns:a16="http://schemas.microsoft.com/office/drawing/2014/main" id="{0976BADC-F834-4338-82FA-B74E04A8E9B8}"/>
              </a:ext>
            </a:extLst>
          </p:cNvPr>
          <p:cNvSpPr>
            <a:spLocks noChangeArrowheads="1"/>
          </p:cNvSpPr>
          <p:nvPr/>
        </p:nvSpPr>
        <p:spPr bwMode="auto">
          <a:xfrm>
            <a:off x="5232402" y="554513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48" name="Rectangle 113">
            <a:extLst>
              <a:ext uri="{FF2B5EF4-FFF2-40B4-BE49-F238E27FC236}">
                <a16:creationId xmlns:a16="http://schemas.microsoft.com/office/drawing/2014/main" id="{EE2AC071-20EF-47C4-9244-6892887DDD54}"/>
              </a:ext>
            </a:extLst>
          </p:cNvPr>
          <p:cNvSpPr>
            <a:spLocks noChangeArrowheads="1"/>
          </p:cNvSpPr>
          <p:nvPr/>
        </p:nvSpPr>
        <p:spPr bwMode="auto">
          <a:xfrm>
            <a:off x="3973513"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49" name="Rectangle 112">
            <a:extLst>
              <a:ext uri="{FF2B5EF4-FFF2-40B4-BE49-F238E27FC236}">
                <a16:creationId xmlns:a16="http://schemas.microsoft.com/office/drawing/2014/main" id="{4AB41DB5-BA4C-4982-BCF0-22AD6CA5984B}"/>
              </a:ext>
            </a:extLst>
          </p:cNvPr>
          <p:cNvSpPr>
            <a:spLocks noChangeArrowheads="1"/>
          </p:cNvSpPr>
          <p:nvPr/>
        </p:nvSpPr>
        <p:spPr bwMode="auto">
          <a:xfrm>
            <a:off x="271462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50" name="Rectangle 112">
            <a:extLst>
              <a:ext uri="{FF2B5EF4-FFF2-40B4-BE49-F238E27FC236}">
                <a16:creationId xmlns:a16="http://schemas.microsoft.com/office/drawing/2014/main" id="{B38188FE-CE39-4CBA-BB80-9D68E17466C2}"/>
              </a:ext>
            </a:extLst>
          </p:cNvPr>
          <p:cNvSpPr>
            <a:spLocks noChangeArrowheads="1"/>
          </p:cNvSpPr>
          <p:nvPr/>
        </p:nvSpPr>
        <p:spPr bwMode="auto">
          <a:xfrm>
            <a:off x="1455741"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1" name="Rectangle 115">
            <a:extLst>
              <a:ext uri="{FF2B5EF4-FFF2-40B4-BE49-F238E27FC236}">
                <a16:creationId xmlns:a16="http://schemas.microsoft.com/office/drawing/2014/main" id="{1E89CC58-E309-40F9-A0D2-15ED88507AF0}"/>
              </a:ext>
            </a:extLst>
          </p:cNvPr>
          <p:cNvSpPr>
            <a:spLocks noChangeArrowheads="1"/>
          </p:cNvSpPr>
          <p:nvPr/>
        </p:nvSpPr>
        <p:spPr bwMode="auto">
          <a:xfrm>
            <a:off x="7750177"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6</a:t>
            </a:r>
          </a:p>
        </p:txBody>
      </p:sp>
    </p:spTree>
    <p:extLst>
      <p:ext uri="{BB962C8B-B14F-4D97-AF65-F5344CB8AC3E}">
        <p14:creationId xmlns:p14="http://schemas.microsoft.com/office/powerpoint/2010/main" val="1966774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November 2022</a:t>
            </a:r>
          </a:p>
        </p:txBody>
      </p:sp>
      <p:sp>
        <p:nvSpPr>
          <p:cNvPr id="11275" name="Rectangle 114"/>
          <p:cNvSpPr>
            <a:spLocks noChangeArrowheads="1"/>
          </p:cNvSpPr>
          <p:nvPr/>
        </p:nvSpPr>
        <p:spPr bwMode="auto">
          <a:xfrm>
            <a:off x="3973519" y="471804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6" name="Rectangle 113"/>
          <p:cNvSpPr>
            <a:spLocks noChangeArrowheads="1"/>
          </p:cNvSpPr>
          <p:nvPr/>
        </p:nvSpPr>
        <p:spPr bwMode="auto">
          <a:xfrm>
            <a:off x="2714631" y="471804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7" name="Rectangle 112"/>
          <p:cNvSpPr>
            <a:spLocks noChangeArrowheads="1"/>
          </p:cNvSpPr>
          <p:nvPr/>
        </p:nvSpPr>
        <p:spPr bwMode="auto">
          <a:xfrm>
            <a:off x="1455742" y="471804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8" name="Rectangle 111"/>
          <p:cNvSpPr>
            <a:spLocks noChangeArrowheads="1"/>
          </p:cNvSpPr>
          <p:nvPr/>
        </p:nvSpPr>
        <p:spPr bwMode="auto">
          <a:xfrm>
            <a:off x="196848" y="471804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9" name="Rectangle 110"/>
          <p:cNvSpPr>
            <a:spLocks noChangeArrowheads="1"/>
          </p:cNvSpPr>
          <p:nvPr/>
        </p:nvSpPr>
        <p:spPr bwMode="auto">
          <a:xfrm>
            <a:off x="7750183" y="389095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0" name="Rectangle 109"/>
          <p:cNvSpPr>
            <a:spLocks noChangeArrowheads="1"/>
          </p:cNvSpPr>
          <p:nvPr/>
        </p:nvSpPr>
        <p:spPr bwMode="auto">
          <a:xfrm>
            <a:off x="6491295" y="389095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1" name="Rectangle 108"/>
          <p:cNvSpPr>
            <a:spLocks noChangeArrowheads="1"/>
          </p:cNvSpPr>
          <p:nvPr/>
        </p:nvSpPr>
        <p:spPr bwMode="auto">
          <a:xfrm>
            <a:off x="5232407" y="389096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2" name="Rectangle 107"/>
          <p:cNvSpPr>
            <a:spLocks noChangeArrowheads="1"/>
          </p:cNvSpPr>
          <p:nvPr/>
        </p:nvSpPr>
        <p:spPr bwMode="auto">
          <a:xfrm>
            <a:off x="3973519" y="3890959"/>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3" name="Rectangle 106"/>
          <p:cNvSpPr>
            <a:spLocks noChangeArrowheads="1"/>
          </p:cNvSpPr>
          <p:nvPr/>
        </p:nvSpPr>
        <p:spPr bwMode="auto">
          <a:xfrm>
            <a:off x="2714631" y="389095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4" name="Rectangle 105"/>
          <p:cNvSpPr>
            <a:spLocks noChangeArrowheads="1"/>
          </p:cNvSpPr>
          <p:nvPr/>
        </p:nvSpPr>
        <p:spPr bwMode="auto">
          <a:xfrm>
            <a:off x="1455742" y="389096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5" name="Rectangle 104"/>
          <p:cNvSpPr>
            <a:spLocks noChangeArrowheads="1"/>
          </p:cNvSpPr>
          <p:nvPr/>
        </p:nvSpPr>
        <p:spPr bwMode="auto">
          <a:xfrm>
            <a:off x="196848" y="389096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6" name="Rectangle 103"/>
          <p:cNvSpPr>
            <a:spLocks noChangeArrowheads="1"/>
          </p:cNvSpPr>
          <p:nvPr/>
        </p:nvSpPr>
        <p:spPr bwMode="auto">
          <a:xfrm>
            <a:off x="7750183" y="306387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7" name="Rectangle 102"/>
          <p:cNvSpPr>
            <a:spLocks noChangeArrowheads="1"/>
          </p:cNvSpPr>
          <p:nvPr/>
        </p:nvSpPr>
        <p:spPr bwMode="auto">
          <a:xfrm>
            <a:off x="6491295" y="306387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8" name="Rectangle 101"/>
          <p:cNvSpPr>
            <a:spLocks noChangeArrowheads="1"/>
          </p:cNvSpPr>
          <p:nvPr/>
        </p:nvSpPr>
        <p:spPr bwMode="auto">
          <a:xfrm>
            <a:off x="5232407" y="306387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9" name="Rectangle 100"/>
          <p:cNvSpPr>
            <a:spLocks noChangeArrowheads="1"/>
          </p:cNvSpPr>
          <p:nvPr/>
        </p:nvSpPr>
        <p:spPr bwMode="auto">
          <a:xfrm>
            <a:off x="3973519" y="306387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0" name="Rectangle 99"/>
          <p:cNvSpPr>
            <a:spLocks noChangeArrowheads="1"/>
          </p:cNvSpPr>
          <p:nvPr/>
        </p:nvSpPr>
        <p:spPr bwMode="auto">
          <a:xfrm>
            <a:off x="2714631" y="306387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91" name="Rectangle 98"/>
          <p:cNvSpPr>
            <a:spLocks noChangeArrowheads="1"/>
          </p:cNvSpPr>
          <p:nvPr/>
        </p:nvSpPr>
        <p:spPr bwMode="auto">
          <a:xfrm>
            <a:off x="1455742" y="306387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2" name="Rectangle 97"/>
          <p:cNvSpPr>
            <a:spLocks noChangeArrowheads="1"/>
          </p:cNvSpPr>
          <p:nvPr/>
        </p:nvSpPr>
        <p:spPr bwMode="auto">
          <a:xfrm>
            <a:off x="196848" y="306387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3" name="Rectangle 96"/>
          <p:cNvSpPr>
            <a:spLocks noChangeArrowheads="1"/>
          </p:cNvSpPr>
          <p:nvPr/>
        </p:nvSpPr>
        <p:spPr bwMode="auto">
          <a:xfrm>
            <a:off x="7750183" y="223678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4" name="Rectangle 95"/>
          <p:cNvSpPr>
            <a:spLocks noChangeArrowheads="1"/>
          </p:cNvSpPr>
          <p:nvPr/>
        </p:nvSpPr>
        <p:spPr bwMode="auto">
          <a:xfrm>
            <a:off x="6491295" y="223678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5" name="Rectangle 94"/>
          <p:cNvSpPr>
            <a:spLocks noChangeArrowheads="1"/>
          </p:cNvSpPr>
          <p:nvPr/>
        </p:nvSpPr>
        <p:spPr bwMode="auto">
          <a:xfrm>
            <a:off x="5232407" y="223678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6" name="Rectangle 93"/>
          <p:cNvSpPr>
            <a:spLocks noChangeArrowheads="1"/>
          </p:cNvSpPr>
          <p:nvPr/>
        </p:nvSpPr>
        <p:spPr bwMode="auto">
          <a:xfrm>
            <a:off x="3973519" y="2236784"/>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7" name="Rectangle 92"/>
          <p:cNvSpPr>
            <a:spLocks noChangeArrowheads="1"/>
          </p:cNvSpPr>
          <p:nvPr/>
        </p:nvSpPr>
        <p:spPr bwMode="auto">
          <a:xfrm>
            <a:off x="2714631" y="223678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8" name="Rectangle 91"/>
          <p:cNvSpPr>
            <a:spLocks noChangeArrowheads="1"/>
          </p:cNvSpPr>
          <p:nvPr/>
        </p:nvSpPr>
        <p:spPr bwMode="auto">
          <a:xfrm>
            <a:off x="1455742" y="223678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9" name="Rectangle 90"/>
          <p:cNvSpPr>
            <a:spLocks noChangeArrowheads="1"/>
          </p:cNvSpPr>
          <p:nvPr/>
        </p:nvSpPr>
        <p:spPr bwMode="auto">
          <a:xfrm>
            <a:off x="196848" y="223678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0" name="Rectangle 89"/>
          <p:cNvSpPr>
            <a:spLocks noChangeArrowheads="1"/>
          </p:cNvSpPr>
          <p:nvPr/>
        </p:nvSpPr>
        <p:spPr bwMode="auto">
          <a:xfrm>
            <a:off x="7750183" y="140969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1" name="Rectangle 88"/>
          <p:cNvSpPr>
            <a:spLocks noChangeArrowheads="1"/>
          </p:cNvSpPr>
          <p:nvPr/>
        </p:nvSpPr>
        <p:spPr bwMode="auto">
          <a:xfrm>
            <a:off x="6491295" y="140969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2" name="Rectangle 87"/>
          <p:cNvSpPr>
            <a:spLocks noChangeArrowheads="1"/>
          </p:cNvSpPr>
          <p:nvPr/>
        </p:nvSpPr>
        <p:spPr bwMode="auto">
          <a:xfrm>
            <a:off x="5232407" y="140969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3" name="Rectangle 86"/>
          <p:cNvSpPr>
            <a:spLocks noChangeArrowheads="1"/>
          </p:cNvSpPr>
          <p:nvPr/>
        </p:nvSpPr>
        <p:spPr bwMode="auto">
          <a:xfrm>
            <a:off x="3973519" y="140969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4" name="Rectangle 85"/>
          <p:cNvSpPr>
            <a:spLocks noChangeArrowheads="1"/>
          </p:cNvSpPr>
          <p:nvPr/>
        </p:nvSpPr>
        <p:spPr bwMode="auto">
          <a:xfrm>
            <a:off x="2714631" y="140969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8" name="Rectangle 115"/>
          <p:cNvSpPr>
            <a:spLocks noChangeArrowheads="1"/>
          </p:cNvSpPr>
          <p:nvPr/>
        </p:nvSpPr>
        <p:spPr bwMode="auto">
          <a:xfrm>
            <a:off x="1455742" y="140969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47" name="Rectangle 115">
            <a:extLst>
              <a:ext uri="{FF2B5EF4-FFF2-40B4-BE49-F238E27FC236}">
                <a16:creationId xmlns:a16="http://schemas.microsoft.com/office/drawing/2014/main" id="{1409E75B-6E53-4612-9FB6-1080F58BE554}"/>
              </a:ext>
            </a:extLst>
          </p:cNvPr>
          <p:cNvSpPr>
            <a:spLocks noChangeArrowheads="1"/>
          </p:cNvSpPr>
          <p:nvPr/>
        </p:nvSpPr>
        <p:spPr bwMode="auto">
          <a:xfrm>
            <a:off x="7750180" y="471804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48" name="Rectangle 115">
            <a:extLst>
              <a:ext uri="{FF2B5EF4-FFF2-40B4-BE49-F238E27FC236}">
                <a16:creationId xmlns:a16="http://schemas.microsoft.com/office/drawing/2014/main" id="{EA9F935A-8504-481F-9D04-6C5DC3F68945}"/>
              </a:ext>
            </a:extLst>
          </p:cNvPr>
          <p:cNvSpPr>
            <a:spLocks noChangeArrowheads="1"/>
          </p:cNvSpPr>
          <p:nvPr/>
        </p:nvSpPr>
        <p:spPr bwMode="auto">
          <a:xfrm>
            <a:off x="196854" y="140969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31</a:t>
            </a:r>
            <a:endParaRPr lang="en-US" altLang="en-US" sz="1600" b="0" dirty="0"/>
          </a:p>
        </p:txBody>
      </p:sp>
      <p:sp>
        <p:nvSpPr>
          <p:cNvPr id="51" name="Rectangle 115">
            <a:extLst>
              <a:ext uri="{FF2B5EF4-FFF2-40B4-BE49-F238E27FC236}">
                <a16:creationId xmlns:a16="http://schemas.microsoft.com/office/drawing/2014/main" id="{6EA51ACC-D86C-4208-97E2-20F01209A59A}"/>
              </a:ext>
            </a:extLst>
          </p:cNvPr>
          <p:cNvSpPr>
            <a:spLocks noChangeArrowheads="1"/>
          </p:cNvSpPr>
          <p:nvPr/>
        </p:nvSpPr>
        <p:spPr bwMode="auto">
          <a:xfrm>
            <a:off x="5232408" y="471804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52" name="Rectangle 115">
            <a:extLst>
              <a:ext uri="{FF2B5EF4-FFF2-40B4-BE49-F238E27FC236}">
                <a16:creationId xmlns:a16="http://schemas.microsoft.com/office/drawing/2014/main" id="{237F1459-1A3F-413C-88F9-019426C09F14}"/>
              </a:ext>
            </a:extLst>
          </p:cNvPr>
          <p:cNvSpPr>
            <a:spLocks noChangeArrowheads="1"/>
          </p:cNvSpPr>
          <p:nvPr/>
        </p:nvSpPr>
        <p:spPr bwMode="auto">
          <a:xfrm>
            <a:off x="6491297" y="471804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buNone/>
            </a:pPr>
            <a:r>
              <a:rPr lang="en-US" altLang="en-US" sz="1600" b="0" dirty="0">
                <a:solidFill>
                  <a:srgbClr val="969696"/>
                </a:solidFill>
                <a:cs typeface="Arial" panose="020B0604020202020204" pitchFamily="34" charset="0"/>
              </a:rPr>
              <a:t>3</a:t>
            </a:r>
          </a:p>
        </p:txBody>
      </p:sp>
    </p:spTree>
    <p:extLst>
      <p:ext uri="{BB962C8B-B14F-4D97-AF65-F5344CB8AC3E}">
        <p14:creationId xmlns:p14="http://schemas.microsoft.com/office/powerpoint/2010/main" val="2302109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December 2022</a:t>
            </a:r>
          </a:p>
        </p:txBody>
      </p:sp>
      <p:sp>
        <p:nvSpPr>
          <p:cNvPr id="11274" name="Rectangle 115"/>
          <p:cNvSpPr>
            <a:spLocks noChangeArrowheads="1"/>
          </p:cNvSpPr>
          <p:nvPr/>
        </p:nvSpPr>
        <p:spPr bwMode="auto">
          <a:xfrm>
            <a:off x="5232400" y="471365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5" name="Rectangle 114"/>
          <p:cNvSpPr>
            <a:spLocks noChangeArrowheads="1"/>
          </p:cNvSpPr>
          <p:nvPr/>
        </p:nvSpPr>
        <p:spPr bwMode="auto">
          <a:xfrm>
            <a:off x="3973513" y="471365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6" name="Rectangle 113"/>
          <p:cNvSpPr>
            <a:spLocks noChangeArrowheads="1"/>
          </p:cNvSpPr>
          <p:nvPr/>
        </p:nvSpPr>
        <p:spPr bwMode="auto">
          <a:xfrm>
            <a:off x="2714625" y="471365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7" name="Rectangle 112"/>
          <p:cNvSpPr>
            <a:spLocks noChangeArrowheads="1"/>
          </p:cNvSpPr>
          <p:nvPr/>
        </p:nvSpPr>
        <p:spPr bwMode="auto">
          <a:xfrm>
            <a:off x="1455736" y="471365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78" name="Rectangle 111"/>
          <p:cNvSpPr>
            <a:spLocks noChangeArrowheads="1"/>
          </p:cNvSpPr>
          <p:nvPr/>
        </p:nvSpPr>
        <p:spPr bwMode="auto">
          <a:xfrm>
            <a:off x="196846"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79" name="Rectangle 110"/>
          <p:cNvSpPr>
            <a:spLocks noChangeArrowheads="1"/>
          </p:cNvSpPr>
          <p:nvPr/>
        </p:nvSpPr>
        <p:spPr bwMode="auto">
          <a:xfrm>
            <a:off x="7750175" y="388657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0" name="Rectangle 109"/>
          <p:cNvSpPr>
            <a:spLocks noChangeArrowheads="1"/>
          </p:cNvSpPr>
          <p:nvPr/>
        </p:nvSpPr>
        <p:spPr bwMode="auto">
          <a:xfrm>
            <a:off x="6491287" y="388657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1" name="Rectangle 108"/>
          <p:cNvSpPr>
            <a:spLocks noChangeArrowheads="1"/>
          </p:cNvSpPr>
          <p:nvPr/>
        </p:nvSpPr>
        <p:spPr bwMode="auto">
          <a:xfrm>
            <a:off x="5232400" y="388657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2" name="Rectangle 107"/>
          <p:cNvSpPr>
            <a:spLocks noChangeArrowheads="1"/>
          </p:cNvSpPr>
          <p:nvPr/>
        </p:nvSpPr>
        <p:spPr bwMode="auto">
          <a:xfrm>
            <a:off x="3973513" y="388657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3" name="Rectangle 106"/>
          <p:cNvSpPr>
            <a:spLocks noChangeArrowheads="1"/>
          </p:cNvSpPr>
          <p:nvPr/>
        </p:nvSpPr>
        <p:spPr bwMode="auto">
          <a:xfrm>
            <a:off x="2714625" y="388657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4" name="Rectangle 105"/>
          <p:cNvSpPr>
            <a:spLocks noChangeArrowheads="1"/>
          </p:cNvSpPr>
          <p:nvPr/>
        </p:nvSpPr>
        <p:spPr bwMode="auto">
          <a:xfrm>
            <a:off x="1455736" y="388657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5" name="Rectangle 104"/>
          <p:cNvSpPr>
            <a:spLocks noChangeArrowheads="1"/>
          </p:cNvSpPr>
          <p:nvPr/>
        </p:nvSpPr>
        <p:spPr bwMode="auto">
          <a:xfrm>
            <a:off x="196846" y="389096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6" name="Rectangle 103"/>
          <p:cNvSpPr>
            <a:spLocks noChangeArrowheads="1"/>
          </p:cNvSpPr>
          <p:nvPr/>
        </p:nvSpPr>
        <p:spPr bwMode="auto">
          <a:xfrm>
            <a:off x="7750175" y="3059484"/>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7" name="Rectangle 102"/>
          <p:cNvSpPr>
            <a:spLocks noChangeArrowheads="1"/>
          </p:cNvSpPr>
          <p:nvPr/>
        </p:nvSpPr>
        <p:spPr bwMode="auto">
          <a:xfrm>
            <a:off x="6491287" y="305948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88" name="Rectangle 101"/>
          <p:cNvSpPr>
            <a:spLocks noChangeArrowheads="1"/>
          </p:cNvSpPr>
          <p:nvPr/>
        </p:nvSpPr>
        <p:spPr bwMode="auto">
          <a:xfrm>
            <a:off x="5232400" y="305948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89" name="Rectangle 100"/>
          <p:cNvSpPr>
            <a:spLocks noChangeArrowheads="1"/>
          </p:cNvSpPr>
          <p:nvPr/>
        </p:nvSpPr>
        <p:spPr bwMode="auto">
          <a:xfrm>
            <a:off x="3973513" y="305948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0" name="Rectangle 99"/>
          <p:cNvSpPr>
            <a:spLocks noChangeArrowheads="1"/>
          </p:cNvSpPr>
          <p:nvPr/>
        </p:nvSpPr>
        <p:spPr bwMode="auto">
          <a:xfrm>
            <a:off x="2714625" y="305948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1" name="Rectangle 98"/>
          <p:cNvSpPr>
            <a:spLocks noChangeArrowheads="1"/>
          </p:cNvSpPr>
          <p:nvPr/>
        </p:nvSpPr>
        <p:spPr bwMode="auto">
          <a:xfrm>
            <a:off x="1455736" y="305948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2" name="Rectangle 97"/>
          <p:cNvSpPr>
            <a:spLocks noChangeArrowheads="1"/>
          </p:cNvSpPr>
          <p:nvPr/>
        </p:nvSpPr>
        <p:spPr bwMode="auto">
          <a:xfrm>
            <a:off x="196846" y="30638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3" name="Rectangle 96"/>
          <p:cNvSpPr>
            <a:spLocks noChangeArrowheads="1"/>
          </p:cNvSpPr>
          <p:nvPr/>
        </p:nvSpPr>
        <p:spPr bwMode="auto">
          <a:xfrm>
            <a:off x="7750175" y="223239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4" name="Rectangle 95"/>
          <p:cNvSpPr>
            <a:spLocks noChangeArrowheads="1"/>
          </p:cNvSpPr>
          <p:nvPr/>
        </p:nvSpPr>
        <p:spPr bwMode="auto">
          <a:xfrm>
            <a:off x="6491287" y="223239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5" name="Rectangle 94"/>
          <p:cNvSpPr>
            <a:spLocks noChangeArrowheads="1"/>
          </p:cNvSpPr>
          <p:nvPr/>
        </p:nvSpPr>
        <p:spPr bwMode="auto">
          <a:xfrm>
            <a:off x="5232400" y="223239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6" name="Rectangle 93"/>
          <p:cNvSpPr>
            <a:spLocks noChangeArrowheads="1"/>
          </p:cNvSpPr>
          <p:nvPr/>
        </p:nvSpPr>
        <p:spPr bwMode="auto">
          <a:xfrm>
            <a:off x="3973513" y="223239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7" name="Rectangle 92"/>
          <p:cNvSpPr>
            <a:spLocks noChangeArrowheads="1"/>
          </p:cNvSpPr>
          <p:nvPr/>
        </p:nvSpPr>
        <p:spPr bwMode="auto">
          <a:xfrm>
            <a:off x="2714625" y="223239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298" name="Rectangle 91"/>
          <p:cNvSpPr>
            <a:spLocks noChangeArrowheads="1"/>
          </p:cNvSpPr>
          <p:nvPr/>
        </p:nvSpPr>
        <p:spPr bwMode="auto">
          <a:xfrm>
            <a:off x="1455736" y="223239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299" name="Rectangle 90"/>
          <p:cNvSpPr>
            <a:spLocks noChangeArrowheads="1"/>
          </p:cNvSpPr>
          <p:nvPr/>
        </p:nvSpPr>
        <p:spPr bwMode="auto">
          <a:xfrm>
            <a:off x="196846" y="223678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0" name="Rectangle 89"/>
          <p:cNvSpPr>
            <a:spLocks noChangeArrowheads="1"/>
          </p:cNvSpPr>
          <p:nvPr/>
        </p:nvSpPr>
        <p:spPr bwMode="auto">
          <a:xfrm>
            <a:off x="7750175" y="1405309"/>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1" name="Rectangle 88"/>
          <p:cNvSpPr>
            <a:spLocks noChangeArrowheads="1"/>
          </p:cNvSpPr>
          <p:nvPr/>
        </p:nvSpPr>
        <p:spPr bwMode="auto">
          <a:xfrm>
            <a:off x="6491287" y="140530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2" name="Rectangle 87"/>
          <p:cNvSpPr>
            <a:spLocks noChangeArrowheads="1"/>
          </p:cNvSpPr>
          <p:nvPr/>
        </p:nvSpPr>
        <p:spPr bwMode="auto">
          <a:xfrm>
            <a:off x="5232400" y="140530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3" name="Rectangle 86"/>
          <p:cNvSpPr>
            <a:spLocks noChangeArrowheads="1"/>
          </p:cNvSpPr>
          <p:nvPr/>
        </p:nvSpPr>
        <p:spPr bwMode="auto">
          <a:xfrm>
            <a:off x="3973513" y="140530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endParaRPr lang="en-US" altLang="en-US" sz="1600" b="0" dirty="0"/>
          </a:p>
        </p:txBody>
      </p:sp>
      <p:sp>
        <p:nvSpPr>
          <p:cNvPr id="11304" name="Rectangle 85"/>
          <p:cNvSpPr>
            <a:spLocks noChangeArrowheads="1"/>
          </p:cNvSpPr>
          <p:nvPr/>
        </p:nvSpPr>
        <p:spPr bwMode="auto">
          <a:xfrm>
            <a:off x="2714625" y="140530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48" name="Rectangle 112"/>
          <p:cNvSpPr>
            <a:spLocks noChangeArrowheads="1"/>
          </p:cNvSpPr>
          <p:nvPr/>
        </p:nvSpPr>
        <p:spPr bwMode="auto">
          <a:xfrm>
            <a:off x="1455738" y="140969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29</a:t>
            </a:r>
          </a:p>
        </p:txBody>
      </p:sp>
      <p:sp>
        <p:nvSpPr>
          <p:cNvPr id="49" name="Rectangle 111"/>
          <p:cNvSpPr>
            <a:spLocks noChangeArrowheads="1"/>
          </p:cNvSpPr>
          <p:nvPr/>
        </p:nvSpPr>
        <p:spPr bwMode="auto">
          <a:xfrm>
            <a:off x="196850"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28</a:t>
            </a:r>
          </a:p>
        </p:txBody>
      </p:sp>
      <p:sp>
        <p:nvSpPr>
          <p:cNvPr id="50" name="Rectangle 110"/>
          <p:cNvSpPr>
            <a:spLocks noChangeArrowheads="1"/>
          </p:cNvSpPr>
          <p:nvPr/>
        </p:nvSpPr>
        <p:spPr bwMode="auto">
          <a:xfrm>
            <a:off x="7750175" y="471365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1" name="Rectangle 109"/>
          <p:cNvSpPr>
            <a:spLocks noChangeArrowheads="1"/>
          </p:cNvSpPr>
          <p:nvPr/>
        </p:nvSpPr>
        <p:spPr bwMode="auto">
          <a:xfrm>
            <a:off x="6491287" y="471365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31</a:t>
            </a:r>
            <a:endParaRPr lang="en-US" altLang="en-US" sz="1600" b="0" dirty="0"/>
          </a:p>
        </p:txBody>
      </p:sp>
    </p:spTree>
    <p:extLst>
      <p:ext uri="{BB962C8B-B14F-4D97-AF65-F5344CB8AC3E}">
        <p14:creationId xmlns:p14="http://schemas.microsoft.com/office/powerpoint/2010/main" val="1339006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GB" altLang="en-US" sz="2400"/>
          </a:p>
        </p:txBody>
      </p:sp>
      <p:sp>
        <p:nvSpPr>
          <p:cNvPr id="29699" name="Rectangle 3"/>
          <p:cNvSpPr>
            <a:spLocks noGrp="1" noChangeArrowheads="1"/>
          </p:cNvSpPr>
          <p:nvPr>
            <p:ph type="title"/>
          </p:nvPr>
        </p:nvSpPr>
        <p:spPr>
          <a:xfrm>
            <a:off x="685800" y="438150"/>
            <a:ext cx="7772400" cy="1143000"/>
          </a:xfrm>
        </p:spPr>
        <p:txBody>
          <a:bodyPr/>
          <a:lstStyle/>
          <a:p>
            <a:pPr eaLnBrk="1" hangingPunct="1"/>
            <a:r>
              <a:rPr lang="en-GB" altLang="en-US"/>
              <a:t>Use of templates</a:t>
            </a:r>
            <a:endParaRPr lang="en-US" altLang="en-US"/>
          </a:p>
        </p:txBody>
      </p:sp>
      <p:sp>
        <p:nvSpPr>
          <p:cNvPr id="2970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2000">
                <a:cs typeface="Arial" panose="020B0604020202020204" pitchFamily="34" charset="0"/>
              </a:rPr>
              <a:t>You are free to use these templates for your personal and business presentations.</a:t>
            </a:r>
          </a:p>
        </p:txBody>
      </p:sp>
      <p:sp>
        <p:nvSpPr>
          <p:cNvPr id="2970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cs typeface="Arial" panose="020B0604020202020204" pitchFamily="34" charset="0"/>
            </a:endParaRPr>
          </a:p>
        </p:txBody>
      </p:sp>
      <p:sp>
        <p:nvSpPr>
          <p:cNvPr id="2970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2970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buClr>
                <a:schemeClr val="accent1"/>
              </a:buClr>
              <a:buFontTx/>
              <a:buNone/>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2970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January 2022</a:t>
            </a:r>
          </a:p>
        </p:txBody>
      </p:sp>
      <p:sp>
        <p:nvSpPr>
          <p:cNvPr id="11274" name="Rectangle 115"/>
          <p:cNvSpPr>
            <a:spLocks noChangeArrowheads="1"/>
          </p:cNvSpPr>
          <p:nvPr/>
        </p:nvSpPr>
        <p:spPr bwMode="auto">
          <a:xfrm>
            <a:off x="5232399"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31</a:t>
            </a:r>
          </a:p>
        </p:txBody>
      </p:sp>
      <p:sp>
        <p:nvSpPr>
          <p:cNvPr id="11275" name="Rectangle 114"/>
          <p:cNvSpPr>
            <a:spLocks noChangeArrowheads="1"/>
          </p:cNvSpPr>
          <p:nvPr/>
        </p:nvSpPr>
        <p:spPr bwMode="auto">
          <a:xfrm>
            <a:off x="3973514"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11276" name="Rectangle 113"/>
          <p:cNvSpPr>
            <a:spLocks noChangeArrowheads="1"/>
          </p:cNvSpPr>
          <p:nvPr/>
        </p:nvSpPr>
        <p:spPr bwMode="auto">
          <a:xfrm>
            <a:off x="2714626"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29</a:t>
            </a:r>
          </a:p>
        </p:txBody>
      </p:sp>
      <p:sp>
        <p:nvSpPr>
          <p:cNvPr id="11277" name="Rectangle 112"/>
          <p:cNvSpPr>
            <a:spLocks noChangeArrowheads="1"/>
          </p:cNvSpPr>
          <p:nvPr/>
        </p:nvSpPr>
        <p:spPr bwMode="auto">
          <a:xfrm>
            <a:off x="1455739"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28</a:t>
            </a:r>
          </a:p>
        </p:txBody>
      </p:sp>
      <p:sp>
        <p:nvSpPr>
          <p:cNvPr id="11278" name="Rectangle 111"/>
          <p:cNvSpPr>
            <a:spLocks noChangeArrowheads="1"/>
          </p:cNvSpPr>
          <p:nvPr/>
        </p:nvSpPr>
        <p:spPr bwMode="auto">
          <a:xfrm>
            <a:off x="196851"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9" name="Rectangle 110"/>
          <p:cNvSpPr>
            <a:spLocks noChangeArrowheads="1"/>
          </p:cNvSpPr>
          <p:nvPr/>
        </p:nvSpPr>
        <p:spPr bwMode="auto">
          <a:xfrm>
            <a:off x="775017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30</a:t>
            </a:r>
          </a:p>
        </p:txBody>
      </p:sp>
      <p:sp>
        <p:nvSpPr>
          <p:cNvPr id="11280" name="Rectangle 109"/>
          <p:cNvSpPr>
            <a:spLocks noChangeArrowheads="1"/>
          </p:cNvSpPr>
          <p:nvPr/>
        </p:nvSpPr>
        <p:spPr bwMode="auto">
          <a:xfrm>
            <a:off x="649128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81" name="Rectangle 108"/>
          <p:cNvSpPr>
            <a:spLocks noChangeArrowheads="1"/>
          </p:cNvSpPr>
          <p:nvPr/>
        </p:nvSpPr>
        <p:spPr bwMode="auto">
          <a:xfrm>
            <a:off x="5232401" y="471805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82" name="Rectangle 107"/>
          <p:cNvSpPr>
            <a:spLocks noChangeArrowheads="1"/>
          </p:cNvSpPr>
          <p:nvPr/>
        </p:nvSpPr>
        <p:spPr bwMode="auto">
          <a:xfrm>
            <a:off x="3973514" y="471805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3" name="Rectangle 106"/>
          <p:cNvSpPr>
            <a:spLocks noChangeArrowheads="1"/>
          </p:cNvSpPr>
          <p:nvPr/>
        </p:nvSpPr>
        <p:spPr bwMode="auto">
          <a:xfrm>
            <a:off x="2714626" y="471805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4" name="Rectangle 105"/>
          <p:cNvSpPr>
            <a:spLocks noChangeArrowheads="1"/>
          </p:cNvSpPr>
          <p:nvPr/>
        </p:nvSpPr>
        <p:spPr bwMode="auto">
          <a:xfrm>
            <a:off x="1455739" y="471805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5" name="Rectangle 104"/>
          <p:cNvSpPr>
            <a:spLocks noChangeArrowheads="1"/>
          </p:cNvSpPr>
          <p:nvPr/>
        </p:nvSpPr>
        <p:spPr bwMode="auto">
          <a:xfrm>
            <a:off x="196851"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6" name="Rectangle 103"/>
          <p:cNvSpPr>
            <a:spLocks noChangeArrowheads="1"/>
          </p:cNvSpPr>
          <p:nvPr/>
        </p:nvSpPr>
        <p:spPr bwMode="auto">
          <a:xfrm>
            <a:off x="775017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7" name="Rectangle 102"/>
          <p:cNvSpPr>
            <a:spLocks noChangeArrowheads="1"/>
          </p:cNvSpPr>
          <p:nvPr/>
        </p:nvSpPr>
        <p:spPr bwMode="auto">
          <a:xfrm>
            <a:off x="649128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8" name="Rectangle 101"/>
          <p:cNvSpPr>
            <a:spLocks noChangeArrowheads="1"/>
          </p:cNvSpPr>
          <p:nvPr/>
        </p:nvSpPr>
        <p:spPr bwMode="auto">
          <a:xfrm>
            <a:off x="5232401" y="389096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9" name="Rectangle 100"/>
          <p:cNvSpPr>
            <a:spLocks noChangeArrowheads="1"/>
          </p:cNvSpPr>
          <p:nvPr/>
        </p:nvSpPr>
        <p:spPr bwMode="auto">
          <a:xfrm>
            <a:off x="3973514" y="389096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90" name="Rectangle 99"/>
          <p:cNvSpPr>
            <a:spLocks noChangeArrowheads="1"/>
          </p:cNvSpPr>
          <p:nvPr/>
        </p:nvSpPr>
        <p:spPr bwMode="auto">
          <a:xfrm>
            <a:off x="2714626" y="389096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91" name="Rectangle 98"/>
          <p:cNvSpPr>
            <a:spLocks noChangeArrowheads="1"/>
          </p:cNvSpPr>
          <p:nvPr/>
        </p:nvSpPr>
        <p:spPr bwMode="auto">
          <a:xfrm>
            <a:off x="1455739" y="389096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92" name="Rectangle 97"/>
          <p:cNvSpPr>
            <a:spLocks noChangeArrowheads="1"/>
          </p:cNvSpPr>
          <p:nvPr/>
        </p:nvSpPr>
        <p:spPr bwMode="auto">
          <a:xfrm>
            <a:off x="196851"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3" name="Rectangle 96"/>
          <p:cNvSpPr>
            <a:spLocks noChangeArrowheads="1"/>
          </p:cNvSpPr>
          <p:nvPr/>
        </p:nvSpPr>
        <p:spPr bwMode="auto">
          <a:xfrm>
            <a:off x="775017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r>
              <a:rPr lang="en-US" altLang="en-US" sz="1600" b="0" dirty="0"/>
              <a:t>6</a:t>
            </a:r>
          </a:p>
        </p:txBody>
      </p:sp>
      <p:sp>
        <p:nvSpPr>
          <p:cNvPr id="11294" name="Rectangle 95"/>
          <p:cNvSpPr>
            <a:spLocks noChangeArrowheads="1"/>
          </p:cNvSpPr>
          <p:nvPr/>
        </p:nvSpPr>
        <p:spPr bwMode="auto">
          <a:xfrm>
            <a:off x="649128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5" name="Rectangle 94"/>
          <p:cNvSpPr>
            <a:spLocks noChangeArrowheads="1"/>
          </p:cNvSpPr>
          <p:nvPr/>
        </p:nvSpPr>
        <p:spPr bwMode="auto">
          <a:xfrm>
            <a:off x="5232401" y="306387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6" name="Rectangle 93"/>
          <p:cNvSpPr>
            <a:spLocks noChangeArrowheads="1"/>
          </p:cNvSpPr>
          <p:nvPr/>
        </p:nvSpPr>
        <p:spPr bwMode="auto">
          <a:xfrm>
            <a:off x="3973514" y="306387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7" name="Rectangle 92"/>
          <p:cNvSpPr>
            <a:spLocks noChangeArrowheads="1"/>
          </p:cNvSpPr>
          <p:nvPr/>
        </p:nvSpPr>
        <p:spPr bwMode="auto">
          <a:xfrm>
            <a:off x="2714626" y="306387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8" name="Rectangle 91"/>
          <p:cNvSpPr>
            <a:spLocks noChangeArrowheads="1"/>
          </p:cNvSpPr>
          <p:nvPr/>
        </p:nvSpPr>
        <p:spPr bwMode="auto">
          <a:xfrm>
            <a:off x="1455739" y="306387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9" name="Rectangle 90"/>
          <p:cNvSpPr>
            <a:spLocks noChangeArrowheads="1"/>
          </p:cNvSpPr>
          <p:nvPr/>
        </p:nvSpPr>
        <p:spPr bwMode="auto">
          <a:xfrm>
            <a:off x="196851"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300" name="Rectangle 89"/>
          <p:cNvSpPr>
            <a:spLocks noChangeArrowheads="1"/>
          </p:cNvSpPr>
          <p:nvPr/>
        </p:nvSpPr>
        <p:spPr bwMode="auto">
          <a:xfrm>
            <a:off x="775017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301" name="Rectangle 88"/>
          <p:cNvSpPr>
            <a:spLocks noChangeArrowheads="1"/>
          </p:cNvSpPr>
          <p:nvPr/>
        </p:nvSpPr>
        <p:spPr bwMode="auto">
          <a:xfrm>
            <a:off x="649128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302" name="Rectangle 87"/>
          <p:cNvSpPr>
            <a:spLocks noChangeArrowheads="1"/>
          </p:cNvSpPr>
          <p:nvPr/>
        </p:nvSpPr>
        <p:spPr bwMode="auto">
          <a:xfrm>
            <a:off x="5232401" y="223678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3" name="Rectangle 86"/>
          <p:cNvSpPr>
            <a:spLocks noChangeArrowheads="1"/>
          </p:cNvSpPr>
          <p:nvPr/>
        </p:nvSpPr>
        <p:spPr bwMode="auto">
          <a:xfrm>
            <a:off x="3973514" y="223678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4" name="Rectangle 85"/>
          <p:cNvSpPr>
            <a:spLocks noChangeArrowheads="1"/>
          </p:cNvSpPr>
          <p:nvPr/>
        </p:nvSpPr>
        <p:spPr bwMode="auto">
          <a:xfrm>
            <a:off x="2714626" y="223678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5" name="Rectangle 115"/>
          <p:cNvSpPr>
            <a:spLocks noChangeArrowheads="1"/>
          </p:cNvSpPr>
          <p:nvPr/>
        </p:nvSpPr>
        <p:spPr bwMode="auto">
          <a:xfrm>
            <a:off x="649128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6" name="Rectangle 115"/>
          <p:cNvSpPr>
            <a:spLocks noChangeArrowheads="1"/>
          </p:cNvSpPr>
          <p:nvPr/>
        </p:nvSpPr>
        <p:spPr bwMode="auto">
          <a:xfrm>
            <a:off x="775017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7" name="Rectangle 115"/>
          <p:cNvSpPr>
            <a:spLocks noChangeArrowheads="1"/>
          </p:cNvSpPr>
          <p:nvPr/>
        </p:nvSpPr>
        <p:spPr bwMode="auto">
          <a:xfrm>
            <a:off x="196851"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a:t>
            </a:r>
          </a:p>
        </p:txBody>
      </p:sp>
      <p:sp>
        <p:nvSpPr>
          <p:cNvPr id="11308" name="Rectangle 115"/>
          <p:cNvSpPr>
            <a:spLocks noChangeArrowheads="1"/>
          </p:cNvSpPr>
          <p:nvPr/>
        </p:nvSpPr>
        <p:spPr bwMode="auto">
          <a:xfrm>
            <a:off x="1455739" y="223678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4</a:t>
            </a:r>
          </a:p>
        </p:txBody>
      </p:sp>
      <p:sp>
        <p:nvSpPr>
          <p:cNvPr id="45" name="Rectangle 112">
            <a:extLst>
              <a:ext uri="{FF2B5EF4-FFF2-40B4-BE49-F238E27FC236}">
                <a16:creationId xmlns:a16="http://schemas.microsoft.com/office/drawing/2014/main" id="{A34AC1E0-D4CA-4FAE-9CED-444ACD7B8E14}"/>
              </a:ext>
            </a:extLst>
          </p:cNvPr>
          <p:cNvSpPr>
            <a:spLocks noChangeArrowheads="1"/>
          </p:cNvSpPr>
          <p:nvPr/>
        </p:nvSpPr>
        <p:spPr bwMode="auto">
          <a:xfrm>
            <a:off x="196852"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27</a:t>
            </a:r>
          </a:p>
        </p:txBody>
      </p:sp>
      <p:sp>
        <p:nvSpPr>
          <p:cNvPr id="46" name="Rectangle 115">
            <a:extLst>
              <a:ext uri="{FF2B5EF4-FFF2-40B4-BE49-F238E27FC236}">
                <a16:creationId xmlns:a16="http://schemas.microsoft.com/office/drawing/2014/main" id="{F9BB0EA3-72FA-4C4D-8F8B-9F13E8ABA9E8}"/>
              </a:ext>
            </a:extLst>
          </p:cNvPr>
          <p:cNvSpPr>
            <a:spLocks noChangeArrowheads="1"/>
          </p:cNvSpPr>
          <p:nvPr/>
        </p:nvSpPr>
        <p:spPr bwMode="auto">
          <a:xfrm>
            <a:off x="6491289"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5</a:t>
            </a:r>
          </a:p>
        </p:txBody>
      </p:sp>
      <p:sp>
        <p:nvSpPr>
          <p:cNvPr id="47" name="Rectangle 114">
            <a:extLst>
              <a:ext uri="{FF2B5EF4-FFF2-40B4-BE49-F238E27FC236}">
                <a16:creationId xmlns:a16="http://schemas.microsoft.com/office/drawing/2014/main" id="{6FBA5D3C-76DB-4CA2-A93A-FBDC9C458F2D}"/>
              </a:ext>
            </a:extLst>
          </p:cNvPr>
          <p:cNvSpPr>
            <a:spLocks noChangeArrowheads="1"/>
          </p:cNvSpPr>
          <p:nvPr/>
        </p:nvSpPr>
        <p:spPr bwMode="auto">
          <a:xfrm>
            <a:off x="5232404"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48" name="Rectangle 113">
            <a:extLst>
              <a:ext uri="{FF2B5EF4-FFF2-40B4-BE49-F238E27FC236}">
                <a16:creationId xmlns:a16="http://schemas.microsoft.com/office/drawing/2014/main" id="{9A0F0FA6-6D44-4135-9A76-A029A8396F0B}"/>
              </a:ext>
            </a:extLst>
          </p:cNvPr>
          <p:cNvSpPr>
            <a:spLocks noChangeArrowheads="1"/>
          </p:cNvSpPr>
          <p:nvPr/>
        </p:nvSpPr>
        <p:spPr bwMode="auto">
          <a:xfrm>
            <a:off x="3973516"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49" name="Rectangle 112">
            <a:extLst>
              <a:ext uri="{FF2B5EF4-FFF2-40B4-BE49-F238E27FC236}">
                <a16:creationId xmlns:a16="http://schemas.microsoft.com/office/drawing/2014/main" id="{E602FE58-B4D3-4339-B1E5-8251C1603327}"/>
              </a:ext>
            </a:extLst>
          </p:cNvPr>
          <p:cNvSpPr>
            <a:spLocks noChangeArrowheads="1"/>
          </p:cNvSpPr>
          <p:nvPr/>
        </p:nvSpPr>
        <p:spPr bwMode="auto">
          <a:xfrm>
            <a:off x="2714629"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50" name="Rectangle 112">
            <a:extLst>
              <a:ext uri="{FF2B5EF4-FFF2-40B4-BE49-F238E27FC236}">
                <a16:creationId xmlns:a16="http://schemas.microsoft.com/office/drawing/2014/main" id="{067EFE32-AB11-4933-BAC2-E2CF52344CE2}"/>
              </a:ext>
            </a:extLst>
          </p:cNvPr>
          <p:cNvSpPr>
            <a:spLocks noChangeArrowheads="1"/>
          </p:cNvSpPr>
          <p:nvPr/>
        </p:nvSpPr>
        <p:spPr bwMode="auto">
          <a:xfrm>
            <a:off x="1455742"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1" name="Rectangle 115">
            <a:extLst>
              <a:ext uri="{FF2B5EF4-FFF2-40B4-BE49-F238E27FC236}">
                <a16:creationId xmlns:a16="http://schemas.microsoft.com/office/drawing/2014/main" id="{581ED845-02B2-4B37-8C98-0A96F975E8AD}"/>
              </a:ext>
            </a:extLst>
          </p:cNvPr>
          <p:cNvSpPr>
            <a:spLocks noChangeArrowheads="1"/>
          </p:cNvSpPr>
          <p:nvPr/>
        </p:nvSpPr>
        <p:spPr bwMode="auto">
          <a:xfrm>
            <a:off x="7750176"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6</a:t>
            </a:r>
          </a:p>
        </p:txBody>
      </p:sp>
    </p:spTree>
    <p:extLst>
      <p:ext uri="{BB962C8B-B14F-4D97-AF65-F5344CB8AC3E}">
        <p14:creationId xmlns:p14="http://schemas.microsoft.com/office/powerpoint/2010/main" val="1497766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February 2022</a:t>
            </a:r>
          </a:p>
        </p:txBody>
      </p:sp>
      <p:sp>
        <p:nvSpPr>
          <p:cNvPr id="11278" name="Rectangle 111"/>
          <p:cNvSpPr>
            <a:spLocks noChangeArrowheads="1"/>
          </p:cNvSpPr>
          <p:nvPr/>
        </p:nvSpPr>
        <p:spPr bwMode="auto">
          <a:xfrm>
            <a:off x="196850" y="471803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9" name="Rectangle 110"/>
          <p:cNvSpPr>
            <a:spLocks noChangeArrowheads="1"/>
          </p:cNvSpPr>
          <p:nvPr/>
        </p:nvSpPr>
        <p:spPr bwMode="auto">
          <a:xfrm>
            <a:off x="7750175" y="389095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0" name="Rectangle 109"/>
          <p:cNvSpPr>
            <a:spLocks noChangeArrowheads="1"/>
          </p:cNvSpPr>
          <p:nvPr/>
        </p:nvSpPr>
        <p:spPr bwMode="auto">
          <a:xfrm>
            <a:off x="6491287" y="389095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1" name="Rectangle 108"/>
          <p:cNvSpPr>
            <a:spLocks noChangeArrowheads="1"/>
          </p:cNvSpPr>
          <p:nvPr/>
        </p:nvSpPr>
        <p:spPr bwMode="auto">
          <a:xfrm>
            <a:off x="5232399" y="389095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2" name="Rectangle 107"/>
          <p:cNvSpPr>
            <a:spLocks noChangeArrowheads="1"/>
          </p:cNvSpPr>
          <p:nvPr/>
        </p:nvSpPr>
        <p:spPr bwMode="auto">
          <a:xfrm>
            <a:off x="3973512" y="389095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3" name="Rectangle 106"/>
          <p:cNvSpPr>
            <a:spLocks noChangeArrowheads="1"/>
          </p:cNvSpPr>
          <p:nvPr/>
        </p:nvSpPr>
        <p:spPr bwMode="auto">
          <a:xfrm>
            <a:off x="2714625" y="389095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4" name="Rectangle 105"/>
          <p:cNvSpPr>
            <a:spLocks noChangeArrowheads="1"/>
          </p:cNvSpPr>
          <p:nvPr/>
        </p:nvSpPr>
        <p:spPr bwMode="auto">
          <a:xfrm>
            <a:off x="1455738" y="389095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5" name="Rectangle 104"/>
          <p:cNvSpPr>
            <a:spLocks noChangeArrowheads="1"/>
          </p:cNvSpPr>
          <p:nvPr/>
        </p:nvSpPr>
        <p:spPr bwMode="auto">
          <a:xfrm>
            <a:off x="196850" y="389095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6" name="Rectangle 103"/>
          <p:cNvSpPr>
            <a:spLocks noChangeArrowheads="1"/>
          </p:cNvSpPr>
          <p:nvPr/>
        </p:nvSpPr>
        <p:spPr bwMode="auto">
          <a:xfrm>
            <a:off x="7750175" y="306386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7" name="Rectangle 102"/>
          <p:cNvSpPr>
            <a:spLocks noChangeArrowheads="1"/>
          </p:cNvSpPr>
          <p:nvPr/>
        </p:nvSpPr>
        <p:spPr bwMode="auto">
          <a:xfrm>
            <a:off x="6491287" y="306386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8" name="Rectangle 101"/>
          <p:cNvSpPr>
            <a:spLocks noChangeArrowheads="1"/>
          </p:cNvSpPr>
          <p:nvPr/>
        </p:nvSpPr>
        <p:spPr bwMode="auto">
          <a:xfrm>
            <a:off x="5232399" y="306386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9" name="Rectangle 100"/>
          <p:cNvSpPr>
            <a:spLocks noChangeArrowheads="1"/>
          </p:cNvSpPr>
          <p:nvPr/>
        </p:nvSpPr>
        <p:spPr bwMode="auto">
          <a:xfrm>
            <a:off x="3973512" y="306386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0" name="Rectangle 99"/>
          <p:cNvSpPr>
            <a:spLocks noChangeArrowheads="1"/>
          </p:cNvSpPr>
          <p:nvPr/>
        </p:nvSpPr>
        <p:spPr bwMode="auto">
          <a:xfrm>
            <a:off x="2714625" y="306386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91" name="Rectangle 98"/>
          <p:cNvSpPr>
            <a:spLocks noChangeArrowheads="1"/>
          </p:cNvSpPr>
          <p:nvPr/>
        </p:nvSpPr>
        <p:spPr bwMode="auto">
          <a:xfrm>
            <a:off x="1455738" y="306386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2" name="Rectangle 97"/>
          <p:cNvSpPr>
            <a:spLocks noChangeArrowheads="1"/>
          </p:cNvSpPr>
          <p:nvPr/>
        </p:nvSpPr>
        <p:spPr bwMode="auto">
          <a:xfrm>
            <a:off x="196850" y="306386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3" name="Rectangle 96"/>
          <p:cNvSpPr>
            <a:spLocks noChangeArrowheads="1"/>
          </p:cNvSpPr>
          <p:nvPr/>
        </p:nvSpPr>
        <p:spPr bwMode="auto">
          <a:xfrm>
            <a:off x="7750175" y="223677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4" name="Rectangle 95"/>
          <p:cNvSpPr>
            <a:spLocks noChangeArrowheads="1"/>
          </p:cNvSpPr>
          <p:nvPr/>
        </p:nvSpPr>
        <p:spPr bwMode="auto">
          <a:xfrm>
            <a:off x="6491287" y="223677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5" name="Rectangle 94"/>
          <p:cNvSpPr>
            <a:spLocks noChangeArrowheads="1"/>
          </p:cNvSpPr>
          <p:nvPr/>
        </p:nvSpPr>
        <p:spPr bwMode="auto">
          <a:xfrm>
            <a:off x="5232399" y="223677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6" name="Rectangle 93"/>
          <p:cNvSpPr>
            <a:spLocks noChangeArrowheads="1"/>
          </p:cNvSpPr>
          <p:nvPr/>
        </p:nvSpPr>
        <p:spPr bwMode="auto">
          <a:xfrm>
            <a:off x="3973512" y="223677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7" name="Rectangle 92"/>
          <p:cNvSpPr>
            <a:spLocks noChangeArrowheads="1"/>
          </p:cNvSpPr>
          <p:nvPr/>
        </p:nvSpPr>
        <p:spPr bwMode="auto">
          <a:xfrm>
            <a:off x="2714625" y="223678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8" name="Rectangle 91"/>
          <p:cNvSpPr>
            <a:spLocks noChangeArrowheads="1"/>
          </p:cNvSpPr>
          <p:nvPr/>
        </p:nvSpPr>
        <p:spPr bwMode="auto">
          <a:xfrm>
            <a:off x="1455738" y="223678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9" name="Rectangle 90"/>
          <p:cNvSpPr>
            <a:spLocks noChangeArrowheads="1"/>
          </p:cNvSpPr>
          <p:nvPr/>
        </p:nvSpPr>
        <p:spPr bwMode="auto">
          <a:xfrm>
            <a:off x="196850" y="223677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0" name="Rectangle 89"/>
          <p:cNvSpPr>
            <a:spLocks noChangeArrowheads="1"/>
          </p:cNvSpPr>
          <p:nvPr/>
        </p:nvSpPr>
        <p:spPr bwMode="auto">
          <a:xfrm>
            <a:off x="7750175" y="140969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1" name="Rectangle 88"/>
          <p:cNvSpPr>
            <a:spLocks noChangeArrowheads="1"/>
          </p:cNvSpPr>
          <p:nvPr/>
        </p:nvSpPr>
        <p:spPr bwMode="auto">
          <a:xfrm>
            <a:off x="6491287" y="140969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2" name="Rectangle 87"/>
          <p:cNvSpPr>
            <a:spLocks noChangeArrowheads="1"/>
          </p:cNvSpPr>
          <p:nvPr/>
        </p:nvSpPr>
        <p:spPr bwMode="auto">
          <a:xfrm>
            <a:off x="5232399" y="140969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3" name="Rectangle 86"/>
          <p:cNvSpPr>
            <a:spLocks noChangeArrowheads="1"/>
          </p:cNvSpPr>
          <p:nvPr/>
        </p:nvSpPr>
        <p:spPr bwMode="auto">
          <a:xfrm>
            <a:off x="3973512" y="140969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4" name="Rectangle 85"/>
          <p:cNvSpPr>
            <a:spLocks noChangeArrowheads="1"/>
          </p:cNvSpPr>
          <p:nvPr/>
        </p:nvSpPr>
        <p:spPr bwMode="auto">
          <a:xfrm>
            <a:off x="2714625" y="140969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8" name="Rectangle 115"/>
          <p:cNvSpPr>
            <a:spLocks noChangeArrowheads="1"/>
          </p:cNvSpPr>
          <p:nvPr/>
        </p:nvSpPr>
        <p:spPr bwMode="auto">
          <a:xfrm>
            <a:off x="1455738" y="140969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38" name="Rectangle 115">
            <a:extLst>
              <a:ext uri="{FF2B5EF4-FFF2-40B4-BE49-F238E27FC236}">
                <a16:creationId xmlns:a16="http://schemas.microsoft.com/office/drawing/2014/main" id="{7CF39153-54C2-4C75-8036-2D9DD9BCD2A3}"/>
              </a:ext>
            </a:extLst>
          </p:cNvPr>
          <p:cNvSpPr>
            <a:spLocks noChangeArrowheads="1"/>
          </p:cNvSpPr>
          <p:nvPr/>
        </p:nvSpPr>
        <p:spPr bwMode="auto">
          <a:xfrm>
            <a:off x="196849"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31</a:t>
            </a:r>
          </a:p>
        </p:txBody>
      </p:sp>
      <p:sp>
        <p:nvSpPr>
          <p:cNvPr id="39" name="Rectangle 115">
            <a:extLst>
              <a:ext uri="{FF2B5EF4-FFF2-40B4-BE49-F238E27FC236}">
                <a16:creationId xmlns:a16="http://schemas.microsoft.com/office/drawing/2014/main" id="{7936E59B-B87D-4D9C-93EA-0A20FF6A9D7A}"/>
              </a:ext>
            </a:extLst>
          </p:cNvPr>
          <p:cNvSpPr>
            <a:spLocks noChangeArrowheads="1"/>
          </p:cNvSpPr>
          <p:nvPr/>
        </p:nvSpPr>
        <p:spPr bwMode="auto">
          <a:xfrm>
            <a:off x="6491289"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5</a:t>
            </a:r>
          </a:p>
        </p:txBody>
      </p:sp>
      <p:sp>
        <p:nvSpPr>
          <p:cNvPr id="40" name="Rectangle 114">
            <a:extLst>
              <a:ext uri="{FF2B5EF4-FFF2-40B4-BE49-F238E27FC236}">
                <a16:creationId xmlns:a16="http://schemas.microsoft.com/office/drawing/2014/main" id="{918DDF2E-2B54-403A-BA77-627DB48406C2}"/>
              </a:ext>
            </a:extLst>
          </p:cNvPr>
          <p:cNvSpPr>
            <a:spLocks noChangeArrowheads="1"/>
          </p:cNvSpPr>
          <p:nvPr/>
        </p:nvSpPr>
        <p:spPr bwMode="auto">
          <a:xfrm>
            <a:off x="5232404"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41" name="Rectangle 113">
            <a:extLst>
              <a:ext uri="{FF2B5EF4-FFF2-40B4-BE49-F238E27FC236}">
                <a16:creationId xmlns:a16="http://schemas.microsoft.com/office/drawing/2014/main" id="{7E2F1FED-5492-4DB5-8DAB-A8FAA7986378}"/>
              </a:ext>
            </a:extLst>
          </p:cNvPr>
          <p:cNvSpPr>
            <a:spLocks noChangeArrowheads="1"/>
          </p:cNvSpPr>
          <p:nvPr/>
        </p:nvSpPr>
        <p:spPr bwMode="auto">
          <a:xfrm>
            <a:off x="3973516"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42" name="Rectangle 112">
            <a:extLst>
              <a:ext uri="{FF2B5EF4-FFF2-40B4-BE49-F238E27FC236}">
                <a16:creationId xmlns:a16="http://schemas.microsoft.com/office/drawing/2014/main" id="{A769BCF7-22BE-49B2-98C7-DCA9CF0CD6BB}"/>
              </a:ext>
            </a:extLst>
          </p:cNvPr>
          <p:cNvSpPr>
            <a:spLocks noChangeArrowheads="1"/>
          </p:cNvSpPr>
          <p:nvPr/>
        </p:nvSpPr>
        <p:spPr bwMode="auto">
          <a:xfrm>
            <a:off x="2714629"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43" name="Rectangle 112">
            <a:extLst>
              <a:ext uri="{FF2B5EF4-FFF2-40B4-BE49-F238E27FC236}">
                <a16:creationId xmlns:a16="http://schemas.microsoft.com/office/drawing/2014/main" id="{2C9CA3C0-E005-422A-95BA-85EBDC9FA029}"/>
              </a:ext>
            </a:extLst>
          </p:cNvPr>
          <p:cNvSpPr>
            <a:spLocks noChangeArrowheads="1"/>
          </p:cNvSpPr>
          <p:nvPr/>
        </p:nvSpPr>
        <p:spPr bwMode="auto">
          <a:xfrm>
            <a:off x="1455742"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44" name="Rectangle 115">
            <a:extLst>
              <a:ext uri="{FF2B5EF4-FFF2-40B4-BE49-F238E27FC236}">
                <a16:creationId xmlns:a16="http://schemas.microsoft.com/office/drawing/2014/main" id="{1EE42BF1-1448-4A95-A817-AE63C59ACB81}"/>
              </a:ext>
            </a:extLst>
          </p:cNvPr>
          <p:cNvSpPr>
            <a:spLocks noChangeArrowheads="1"/>
          </p:cNvSpPr>
          <p:nvPr/>
        </p:nvSpPr>
        <p:spPr bwMode="auto">
          <a:xfrm>
            <a:off x="7750176"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6</a:t>
            </a:r>
          </a:p>
        </p:txBody>
      </p:sp>
    </p:spTree>
    <p:extLst>
      <p:ext uri="{BB962C8B-B14F-4D97-AF65-F5344CB8AC3E}">
        <p14:creationId xmlns:p14="http://schemas.microsoft.com/office/powerpoint/2010/main" val="4068105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March 2022</a:t>
            </a:r>
          </a:p>
        </p:txBody>
      </p:sp>
      <p:sp>
        <p:nvSpPr>
          <p:cNvPr id="11275" name="Rectangle 114"/>
          <p:cNvSpPr>
            <a:spLocks noChangeArrowheads="1"/>
          </p:cNvSpPr>
          <p:nvPr/>
        </p:nvSpPr>
        <p:spPr bwMode="auto">
          <a:xfrm>
            <a:off x="3973517" y="471805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6" name="Rectangle 113"/>
          <p:cNvSpPr>
            <a:spLocks noChangeArrowheads="1"/>
          </p:cNvSpPr>
          <p:nvPr/>
        </p:nvSpPr>
        <p:spPr bwMode="auto">
          <a:xfrm>
            <a:off x="2714629" y="4707991"/>
            <a:ext cx="1258888" cy="84386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7" name="Rectangle 112"/>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8" name="Rectangle 111"/>
          <p:cNvSpPr>
            <a:spLocks noChangeArrowheads="1"/>
          </p:cNvSpPr>
          <p:nvPr/>
        </p:nvSpPr>
        <p:spPr bwMode="auto">
          <a:xfrm>
            <a:off x="196846" y="472476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9" name="Rectangle 110"/>
          <p:cNvSpPr>
            <a:spLocks noChangeArrowheads="1"/>
          </p:cNvSpPr>
          <p:nvPr/>
        </p:nvSpPr>
        <p:spPr bwMode="auto">
          <a:xfrm>
            <a:off x="7750180" y="389096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0" name="Rectangle 109"/>
          <p:cNvSpPr>
            <a:spLocks noChangeArrowheads="1"/>
          </p:cNvSpPr>
          <p:nvPr/>
        </p:nvSpPr>
        <p:spPr bwMode="auto">
          <a:xfrm>
            <a:off x="6491292" y="389096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1" name="Rectangle 108"/>
          <p:cNvSpPr>
            <a:spLocks noChangeArrowheads="1"/>
          </p:cNvSpPr>
          <p:nvPr/>
        </p:nvSpPr>
        <p:spPr bwMode="auto">
          <a:xfrm>
            <a:off x="5232404" y="389096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2" name="Rectangle 107"/>
          <p:cNvSpPr>
            <a:spLocks noChangeArrowheads="1"/>
          </p:cNvSpPr>
          <p:nvPr/>
        </p:nvSpPr>
        <p:spPr bwMode="auto">
          <a:xfrm>
            <a:off x="3973517" y="3890964"/>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3" name="Rectangle 106"/>
          <p:cNvSpPr>
            <a:spLocks noChangeArrowheads="1"/>
          </p:cNvSpPr>
          <p:nvPr/>
        </p:nvSpPr>
        <p:spPr bwMode="auto">
          <a:xfrm>
            <a:off x="2714629" y="388929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4" name="Rectangle 105"/>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5" name="Rectangle 104"/>
          <p:cNvSpPr>
            <a:spLocks noChangeArrowheads="1"/>
          </p:cNvSpPr>
          <p:nvPr/>
        </p:nvSpPr>
        <p:spPr bwMode="auto">
          <a:xfrm>
            <a:off x="196846" y="389768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6" name="Rectangle 103"/>
          <p:cNvSpPr>
            <a:spLocks noChangeArrowheads="1"/>
          </p:cNvSpPr>
          <p:nvPr/>
        </p:nvSpPr>
        <p:spPr bwMode="auto">
          <a:xfrm>
            <a:off x="7750180" y="306387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7" name="Rectangle 102"/>
          <p:cNvSpPr>
            <a:spLocks noChangeArrowheads="1"/>
          </p:cNvSpPr>
          <p:nvPr/>
        </p:nvSpPr>
        <p:spPr bwMode="auto">
          <a:xfrm>
            <a:off x="6491292" y="306387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8" name="Rectangle 101"/>
          <p:cNvSpPr>
            <a:spLocks noChangeArrowheads="1"/>
          </p:cNvSpPr>
          <p:nvPr/>
        </p:nvSpPr>
        <p:spPr bwMode="auto">
          <a:xfrm>
            <a:off x="5232404" y="306387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9" name="Rectangle 100"/>
          <p:cNvSpPr>
            <a:spLocks noChangeArrowheads="1"/>
          </p:cNvSpPr>
          <p:nvPr/>
        </p:nvSpPr>
        <p:spPr bwMode="auto">
          <a:xfrm>
            <a:off x="3973517" y="306387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0" name="Rectangle 99"/>
          <p:cNvSpPr>
            <a:spLocks noChangeArrowheads="1"/>
          </p:cNvSpPr>
          <p:nvPr/>
        </p:nvSpPr>
        <p:spPr bwMode="auto">
          <a:xfrm>
            <a:off x="2714629" y="306220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91" name="Rectangle 98"/>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2" name="Rectangle 97"/>
          <p:cNvSpPr>
            <a:spLocks noChangeArrowheads="1"/>
          </p:cNvSpPr>
          <p:nvPr/>
        </p:nvSpPr>
        <p:spPr bwMode="auto">
          <a:xfrm>
            <a:off x="196846" y="307059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3" name="Rectangle 96"/>
          <p:cNvSpPr>
            <a:spLocks noChangeArrowheads="1"/>
          </p:cNvSpPr>
          <p:nvPr/>
        </p:nvSpPr>
        <p:spPr bwMode="auto">
          <a:xfrm>
            <a:off x="7750180" y="223678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4" name="Rectangle 95"/>
          <p:cNvSpPr>
            <a:spLocks noChangeArrowheads="1"/>
          </p:cNvSpPr>
          <p:nvPr/>
        </p:nvSpPr>
        <p:spPr bwMode="auto">
          <a:xfrm>
            <a:off x="6491292" y="223678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5" name="Rectangle 94"/>
          <p:cNvSpPr>
            <a:spLocks noChangeArrowheads="1"/>
          </p:cNvSpPr>
          <p:nvPr/>
        </p:nvSpPr>
        <p:spPr bwMode="auto">
          <a:xfrm>
            <a:off x="5232404" y="223678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6" name="Rectangle 93"/>
          <p:cNvSpPr>
            <a:spLocks noChangeArrowheads="1"/>
          </p:cNvSpPr>
          <p:nvPr/>
        </p:nvSpPr>
        <p:spPr bwMode="auto">
          <a:xfrm>
            <a:off x="3973517" y="2236789"/>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7" name="Rectangle 92"/>
          <p:cNvSpPr>
            <a:spLocks noChangeArrowheads="1"/>
          </p:cNvSpPr>
          <p:nvPr/>
        </p:nvSpPr>
        <p:spPr bwMode="auto">
          <a:xfrm>
            <a:off x="2714629" y="2243507"/>
            <a:ext cx="1258888" cy="81869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8" name="Rectangle 91"/>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9" name="Rectangle 90"/>
          <p:cNvSpPr>
            <a:spLocks noChangeArrowheads="1"/>
          </p:cNvSpPr>
          <p:nvPr/>
        </p:nvSpPr>
        <p:spPr bwMode="auto">
          <a:xfrm>
            <a:off x="196846" y="224350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0" name="Rectangle 89"/>
          <p:cNvSpPr>
            <a:spLocks noChangeArrowheads="1"/>
          </p:cNvSpPr>
          <p:nvPr/>
        </p:nvSpPr>
        <p:spPr bwMode="auto">
          <a:xfrm>
            <a:off x="7750180" y="140970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1" name="Rectangle 88"/>
          <p:cNvSpPr>
            <a:spLocks noChangeArrowheads="1"/>
          </p:cNvSpPr>
          <p:nvPr/>
        </p:nvSpPr>
        <p:spPr bwMode="auto">
          <a:xfrm>
            <a:off x="6491292" y="140970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2" name="Rectangle 87"/>
          <p:cNvSpPr>
            <a:spLocks noChangeArrowheads="1"/>
          </p:cNvSpPr>
          <p:nvPr/>
        </p:nvSpPr>
        <p:spPr bwMode="auto">
          <a:xfrm>
            <a:off x="5232404" y="140970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3" name="Rectangle 86"/>
          <p:cNvSpPr>
            <a:spLocks noChangeArrowheads="1"/>
          </p:cNvSpPr>
          <p:nvPr/>
        </p:nvSpPr>
        <p:spPr bwMode="auto">
          <a:xfrm>
            <a:off x="3973517" y="140970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4" name="Rectangle 85"/>
          <p:cNvSpPr>
            <a:spLocks noChangeArrowheads="1"/>
          </p:cNvSpPr>
          <p:nvPr/>
        </p:nvSpPr>
        <p:spPr bwMode="auto">
          <a:xfrm>
            <a:off x="2714629" y="1402981"/>
            <a:ext cx="1258888" cy="84052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8"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46" name="Rectangle 115">
            <a:extLst>
              <a:ext uri="{FF2B5EF4-FFF2-40B4-BE49-F238E27FC236}">
                <a16:creationId xmlns:a16="http://schemas.microsoft.com/office/drawing/2014/main" id="{16359513-996C-41D5-820B-8923F1740299}"/>
              </a:ext>
            </a:extLst>
          </p:cNvPr>
          <p:cNvSpPr>
            <a:spLocks noChangeArrowheads="1"/>
          </p:cNvSpPr>
          <p:nvPr/>
        </p:nvSpPr>
        <p:spPr bwMode="auto">
          <a:xfrm>
            <a:off x="6491288" y="471581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47" name="Rectangle 115">
            <a:extLst>
              <a:ext uri="{FF2B5EF4-FFF2-40B4-BE49-F238E27FC236}">
                <a16:creationId xmlns:a16="http://schemas.microsoft.com/office/drawing/2014/main" id="{69CBFFB8-4CD2-4ED6-8F7C-4FD65886B4B5}"/>
              </a:ext>
            </a:extLst>
          </p:cNvPr>
          <p:cNvSpPr>
            <a:spLocks noChangeArrowheads="1"/>
          </p:cNvSpPr>
          <p:nvPr/>
        </p:nvSpPr>
        <p:spPr bwMode="auto">
          <a:xfrm>
            <a:off x="7750177" y="471581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a:t>
            </a:r>
            <a:endParaRPr lang="en-US" altLang="en-US" sz="1600" b="0" dirty="0"/>
          </a:p>
        </p:txBody>
      </p:sp>
      <p:sp>
        <p:nvSpPr>
          <p:cNvPr id="48" name="Rectangle 115">
            <a:extLst>
              <a:ext uri="{FF2B5EF4-FFF2-40B4-BE49-F238E27FC236}">
                <a16:creationId xmlns:a16="http://schemas.microsoft.com/office/drawing/2014/main" id="{4D3FCAAD-B406-4238-BACF-C3D0D723845A}"/>
              </a:ext>
            </a:extLst>
          </p:cNvPr>
          <p:cNvSpPr>
            <a:spLocks noChangeArrowheads="1"/>
          </p:cNvSpPr>
          <p:nvPr/>
        </p:nvSpPr>
        <p:spPr bwMode="auto">
          <a:xfrm>
            <a:off x="196841" y="141136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28</a:t>
            </a:r>
            <a:endParaRPr lang="en-US" altLang="en-US" sz="1600" b="0" dirty="0"/>
          </a:p>
        </p:txBody>
      </p:sp>
      <p:sp>
        <p:nvSpPr>
          <p:cNvPr id="50" name="Rectangle 115">
            <a:extLst>
              <a:ext uri="{FF2B5EF4-FFF2-40B4-BE49-F238E27FC236}">
                <a16:creationId xmlns:a16="http://schemas.microsoft.com/office/drawing/2014/main" id="{C3B791D3-9698-4006-8E86-E5B9CEA19C7C}"/>
              </a:ext>
            </a:extLst>
          </p:cNvPr>
          <p:cNvSpPr>
            <a:spLocks noChangeArrowheads="1"/>
          </p:cNvSpPr>
          <p:nvPr/>
        </p:nvSpPr>
        <p:spPr bwMode="auto">
          <a:xfrm>
            <a:off x="5232402"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Tree>
    <p:extLst>
      <p:ext uri="{BB962C8B-B14F-4D97-AF65-F5344CB8AC3E}">
        <p14:creationId xmlns:p14="http://schemas.microsoft.com/office/powerpoint/2010/main" val="247551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April 2022</a:t>
            </a:r>
          </a:p>
        </p:txBody>
      </p:sp>
      <p:sp>
        <p:nvSpPr>
          <p:cNvPr id="11274" name="Rectangle 115"/>
          <p:cNvSpPr>
            <a:spLocks noChangeArrowheads="1"/>
          </p:cNvSpPr>
          <p:nvPr/>
        </p:nvSpPr>
        <p:spPr bwMode="auto">
          <a:xfrm>
            <a:off x="5232400" y="471804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5" name="Rectangle 114"/>
          <p:cNvSpPr>
            <a:spLocks noChangeArrowheads="1"/>
          </p:cNvSpPr>
          <p:nvPr/>
        </p:nvSpPr>
        <p:spPr bwMode="auto">
          <a:xfrm>
            <a:off x="3973512" y="471804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6" name="Rectangle 113"/>
          <p:cNvSpPr>
            <a:spLocks noChangeArrowheads="1"/>
          </p:cNvSpPr>
          <p:nvPr/>
        </p:nvSpPr>
        <p:spPr bwMode="auto">
          <a:xfrm>
            <a:off x="2714624" y="471804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77" name="Rectangle 112"/>
          <p:cNvSpPr>
            <a:spLocks noChangeArrowheads="1"/>
          </p:cNvSpPr>
          <p:nvPr/>
        </p:nvSpPr>
        <p:spPr bwMode="auto">
          <a:xfrm>
            <a:off x="1455739" y="471804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78" name="Rectangle 111"/>
          <p:cNvSpPr>
            <a:spLocks noChangeArrowheads="1"/>
          </p:cNvSpPr>
          <p:nvPr/>
        </p:nvSpPr>
        <p:spPr bwMode="auto">
          <a:xfrm>
            <a:off x="196848" y="471804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79" name="Rectangle 110"/>
          <p:cNvSpPr>
            <a:spLocks noChangeArrowheads="1"/>
          </p:cNvSpPr>
          <p:nvPr/>
        </p:nvSpPr>
        <p:spPr bwMode="auto">
          <a:xfrm>
            <a:off x="7750176" y="389096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0" name="Rectangle 109"/>
          <p:cNvSpPr>
            <a:spLocks noChangeArrowheads="1"/>
          </p:cNvSpPr>
          <p:nvPr/>
        </p:nvSpPr>
        <p:spPr bwMode="auto">
          <a:xfrm>
            <a:off x="6491288" y="389096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1" name="Rectangle 108"/>
          <p:cNvSpPr>
            <a:spLocks noChangeArrowheads="1"/>
          </p:cNvSpPr>
          <p:nvPr/>
        </p:nvSpPr>
        <p:spPr bwMode="auto">
          <a:xfrm>
            <a:off x="5232400" y="389096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2" name="Rectangle 107"/>
          <p:cNvSpPr>
            <a:spLocks noChangeArrowheads="1"/>
          </p:cNvSpPr>
          <p:nvPr/>
        </p:nvSpPr>
        <p:spPr bwMode="auto">
          <a:xfrm>
            <a:off x="3973512" y="3890959"/>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3" name="Rectangle 106"/>
          <p:cNvSpPr>
            <a:spLocks noChangeArrowheads="1"/>
          </p:cNvSpPr>
          <p:nvPr/>
        </p:nvSpPr>
        <p:spPr bwMode="auto">
          <a:xfrm>
            <a:off x="2714624" y="389095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4" name="Rectangle 105"/>
          <p:cNvSpPr>
            <a:spLocks noChangeArrowheads="1"/>
          </p:cNvSpPr>
          <p:nvPr/>
        </p:nvSpPr>
        <p:spPr bwMode="auto">
          <a:xfrm>
            <a:off x="1455739" y="389096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5" name="Rectangle 104"/>
          <p:cNvSpPr>
            <a:spLocks noChangeArrowheads="1"/>
          </p:cNvSpPr>
          <p:nvPr/>
        </p:nvSpPr>
        <p:spPr bwMode="auto">
          <a:xfrm>
            <a:off x="196848" y="389095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6" name="Rectangle 103"/>
          <p:cNvSpPr>
            <a:spLocks noChangeArrowheads="1"/>
          </p:cNvSpPr>
          <p:nvPr/>
        </p:nvSpPr>
        <p:spPr bwMode="auto">
          <a:xfrm>
            <a:off x="7750176" y="306387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87" name="Rectangle 102"/>
          <p:cNvSpPr>
            <a:spLocks noChangeArrowheads="1"/>
          </p:cNvSpPr>
          <p:nvPr/>
        </p:nvSpPr>
        <p:spPr bwMode="auto">
          <a:xfrm>
            <a:off x="6491288" y="306387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88" name="Rectangle 101"/>
          <p:cNvSpPr>
            <a:spLocks noChangeArrowheads="1"/>
          </p:cNvSpPr>
          <p:nvPr/>
        </p:nvSpPr>
        <p:spPr bwMode="auto">
          <a:xfrm>
            <a:off x="5232400" y="306387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89" name="Rectangle 100"/>
          <p:cNvSpPr>
            <a:spLocks noChangeArrowheads="1"/>
          </p:cNvSpPr>
          <p:nvPr/>
        </p:nvSpPr>
        <p:spPr bwMode="auto">
          <a:xfrm>
            <a:off x="3973512" y="306387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0" name="Rectangle 99"/>
          <p:cNvSpPr>
            <a:spLocks noChangeArrowheads="1"/>
          </p:cNvSpPr>
          <p:nvPr/>
        </p:nvSpPr>
        <p:spPr bwMode="auto">
          <a:xfrm>
            <a:off x="2714624" y="306387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1" name="Rectangle 98"/>
          <p:cNvSpPr>
            <a:spLocks noChangeArrowheads="1"/>
          </p:cNvSpPr>
          <p:nvPr/>
        </p:nvSpPr>
        <p:spPr bwMode="auto">
          <a:xfrm>
            <a:off x="1455739" y="306387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2" name="Rectangle 97"/>
          <p:cNvSpPr>
            <a:spLocks noChangeArrowheads="1"/>
          </p:cNvSpPr>
          <p:nvPr/>
        </p:nvSpPr>
        <p:spPr bwMode="auto">
          <a:xfrm>
            <a:off x="196848" y="306386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3" name="Rectangle 96"/>
          <p:cNvSpPr>
            <a:spLocks noChangeArrowheads="1"/>
          </p:cNvSpPr>
          <p:nvPr/>
        </p:nvSpPr>
        <p:spPr bwMode="auto">
          <a:xfrm>
            <a:off x="7750176" y="223678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4" name="Rectangle 95"/>
          <p:cNvSpPr>
            <a:spLocks noChangeArrowheads="1"/>
          </p:cNvSpPr>
          <p:nvPr/>
        </p:nvSpPr>
        <p:spPr bwMode="auto">
          <a:xfrm>
            <a:off x="6491288" y="223678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5" name="Rectangle 94"/>
          <p:cNvSpPr>
            <a:spLocks noChangeArrowheads="1"/>
          </p:cNvSpPr>
          <p:nvPr/>
        </p:nvSpPr>
        <p:spPr bwMode="auto">
          <a:xfrm>
            <a:off x="5232400" y="223678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6" name="Rectangle 93"/>
          <p:cNvSpPr>
            <a:spLocks noChangeArrowheads="1"/>
          </p:cNvSpPr>
          <p:nvPr/>
        </p:nvSpPr>
        <p:spPr bwMode="auto">
          <a:xfrm>
            <a:off x="3973512" y="2236784"/>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297" name="Rectangle 92"/>
          <p:cNvSpPr>
            <a:spLocks noChangeArrowheads="1"/>
          </p:cNvSpPr>
          <p:nvPr/>
        </p:nvSpPr>
        <p:spPr bwMode="auto">
          <a:xfrm>
            <a:off x="2714624" y="223678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298" name="Rectangle 91"/>
          <p:cNvSpPr>
            <a:spLocks noChangeArrowheads="1"/>
          </p:cNvSpPr>
          <p:nvPr/>
        </p:nvSpPr>
        <p:spPr bwMode="auto">
          <a:xfrm>
            <a:off x="1455739" y="223678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299" name="Rectangle 90"/>
          <p:cNvSpPr>
            <a:spLocks noChangeArrowheads="1"/>
          </p:cNvSpPr>
          <p:nvPr/>
        </p:nvSpPr>
        <p:spPr bwMode="auto">
          <a:xfrm>
            <a:off x="196848" y="223678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0" name="Rectangle 89"/>
          <p:cNvSpPr>
            <a:spLocks noChangeArrowheads="1"/>
          </p:cNvSpPr>
          <p:nvPr/>
        </p:nvSpPr>
        <p:spPr bwMode="auto">
          <a:xfrm>
            <a:off x="7750176" y="140969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1" name="Rectangle 88"/>
          <p:cNvSpPr>
            <a:spLocks noChangeArrowheads="1"/>
          </p:cNvSpPr>
          <p:nvPr/>
        </p:nvSpPr>
        <p:spPr bwMode="auto">
          <a:xfrm>
            <a:off x="6491288" y="140969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2" name="Rectangle 87"/>
          <p:cNvSpPr>
            <a:spLocks noChangeArrowheads="1"/>
          </p:cNvSpPr>
          <p:nvPr/>
        </p:nvSpPr>
        <p:spPr bwMode="auto">
          <a:xfrm>
            <a:off x="5232400" y="140969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endParaRPr lang="en-US" altLang="en-US" sz="1600" b="0" dirty="0"/>
          </a:p>
        </p:txBody>
      </p:sp>
      <p:sp>
        <p:nvSpPr>
          <p:cNvPr id="46" name="Rectangle 114"/>
          <p:cNvSpPr>
            <a:spLocks noChangeArrowheads="1"/>
          </p:cNvSpPr>
          <p:nvPr/>
        </p:nvSpPr>
        <p:spPr bwMode="auto">
          <a:xfrm>
            <a:off x="3973513" y="140969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31</a:t>
            </a:r>
          </a:p>
        </p:txBody>
      </p:sp>
      <p:sp>
        <p:nvSpPr>
          <p:cNvPr id="47" name="Rectangle 113"/>
          <p:cNvSpPr>
            <a:spLocks noChangeArrowheads="1"/>
          </p:cNvSpPr>
          <p:nvPr/>
        </p:nvSpPr>
        <p:spPr bwMode="auto">
          <a:xfrm>
            <a:off x="2714625" y="14096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48" name="Rectangle 112"/>
          <p:cNvSpPr>
            <a:spLocks noChangeArrowheads="1"/>
          </p:cNvSpPr>
          <p:nvPr/>
        </p:nvSpPr>
        <p:spPr bwMode="auto">
          <a:xfrm>
            <a:off x="1455739" y="140969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29</a:t>
            </a:r>
          </a:p>
        </p:txBody>
      </p:sp>
      <p:sp>
        <p:nvSpPr>
          <p:cNvPr id="49" name="Rectangle 111"/>
          <p:cNvSpPr>
            <a:spLocks noChangeArrowheads="1"/>
          </p:cNvSpPr>
          <p:nvPr/>
        </p:nvSpPr>
        <p:spPr bwMode="auto">
          <a:xfrm>
            <a:off x="196851" y="140968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28</a:t>
            </a:r>
          </a:p>
        </p:txBody>
      </p:sp>
      <p:sp>
        <p:nvSpPr>
          <p:cNvPr id="50" name="Rectangle 110"/>
          <p:cNvSpPr>
            <a:spLocks noChangeArrowheads="1"/>
          </p:cNvSpPr>
          <p:nvPr/>
        </p:nvSpPr>
        <p:spPr bwMode="auto">
          <a:xfrm>
            <a:off x="7750176" y="471804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1" name="Rectangle 109"/>
          <p:cNvSpPr>
            <a:spLocks noChangeArrowheads="1"/>
          </p:cNvSpPr>
          <p:nvPr/>
        </p:nvSpPr>
        <p:spPr bwMode="auto">
          <a:xfrm>
            <a:off x="6491288" y="471804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Tree>
    <p:extLst>
      <p:ext uri="{BB962C8B-B14F-4D97-AF65-F5344CB8AC3E}">
        <p14:creationId xmlns:p14="http://schemas.microsoft.com/office/powerpoint/2010/main" val="1272366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May 2022</a:t>
            </a:r>
          </a:p>
        </p:txBody>
      </p:sp>
      <p:sp>
        <p:nvSpPr>
          <p:cNvPr id="11274" name="Rectangle 115"/>
          <p:cNvSpPr>
            <a:spLocks noChangeArrowheads="1"/>
          </p:cNvSpPr>
          <p:nvPr/>
        </p:nvSpPr>
        <p:spPr bwMode="auto">
          <a:xfrm>
            <a:off x="5232403" y="138362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29</a:t>
            </a:r>
          </a:p>
        </p:txBody>
      </p:sp>
      <p:sp>
        <p:nvSpPr>
          <p:cNvPr id="11275" name="Rectangle 114"/>
          <p:cNvSpPr>
            <a:spLocks noChangeArrowheads="1"/>
          </p:cNvSpPr>
          <p:nvPr/>
        </p:nvSpPr>
        <p:spPr bwMode="auto">
          <a:xfrm>
            <a:off x="3973516" y="138362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28</a:t>
            </a:r>
          </a:p>
        </p:txBody>
      </p:sp>
      <p:sp>
        <p:nvSpPr>
          <p:cNvPr id="11276" name="Rectangle 113"/>
          <p:cNvSpPr>
            <a:spLocks noChangeArrowheads="1"/>
          </p:cNvSpPr>
          <p:nvPr/>
        </p:nvSpPr>
        <p:spPr bwMode="auto">
          <a:xfrm>
            <a:off x="2714628" y="138362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27</a:t>
            </a:r>
          </a:p>
        </p:txBody>
      </p:sp>
      <p:sp>
        <p:nvSpPr>
          <p:cNvPr id="11277" name="Rectangle 112"/>
          <p:cNvSpPr>
            <a:spLocks noChangeArrowheads="1"/>
          </p:cNvSpPr>
          <p:nvPr/>
        </p:nvSpPr>
        <p:spPr bwMode="auto">
          <a:xfrm>
            <a:off x="1455739" y="551906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8" name="Rectangle 111"/>
          <p:cNvSpPr>
            <a:spLocks noChangeArrowheads="1"/>
          </p:cNvSpPr>
          <p:nvPr/>
        </p:nvSpPr>
        <p:spPr bwMode="auto">
          <a:xfrm>
            <a:off x="196846" y="551906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30</a:t>
            </a:r>
          </a:p>
        </p:txBody>
      </p:sp>
      <p:sp>
        <p:nvSpPr>
          <p:cNvPr id="11279" name="Rectangle 110"/>
          <p:cNvSpPr>
            <a:spLocks noChangeArrowheads="1"/>
          </p:cNvSpPr>
          <p:nvPr/>
        </p:nvSpPr>
        <p:spPr bwMode="auto">
          <a:xfrm>
            <a:off x="7750179" y="469197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80" name="Rectangle 109"/>
          <p:cNvSpPr>
            <a:spLocks noChangeArrowheads="1"/>
          </p:cNvSpPr>
          <p:nvPr/>
        </p:nvSpPr>
        <p:spPr bwMode="auto">
          <a:xfrm>
            <a:off x="6491291" y="469197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81" name="Rectangle 108"/>
          <p:cNvSpPr>
            <a:spLocks noChangeArrowheads="1"/>
          </p:cNvSpPr>
          <p:nvPr/>
        </p:nvSpPr>
        <p:spPr bwMode="auto">
          <a:xfrm>
            <a:off x="5232403" y="469197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2" name="Rectangle 107"/>
          <p:cNvSpPr>
            <a:spLocks noChangeArrowheads="1"/>
          </p:cNvSpPr>
          <p:nvPr/>
        </p:nvSpPr>
        <p:spPr bwMode="auto">
          <a:xfrm>
            <a:off x="3973516" y="469197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3" name="Rectangle 106"/>
          <p:cNvSpPr>
            <a:spLocks noChangeArrowheads="1"/>
          </p:cNvSpPr>
          <p:nvPr/>
        </p:nvSpPr>
        <p:spPr bwMode="auto">
          <a:xfrm>
            <a:off x="2714628" y="469197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4" name="Rectangle 105"/>
          <p:cNvSpPr>
            <a:spLocks noChangeArrowheads="1"/>
          </p:cNvSpPr>
          <p:nvPr/>
        </p:nvSpPr>
        <p:spPr bwMode="auto">
          <a:xfrm>
            <a:off x="1455739" y="469197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5" name="Rectangle 104"/>
          <p:cNvSpPr>
            <a:spLocks noChangeArrowheads="1"/>
          </p:cNvSpPr>
          <p:nvPr/>
        </p:nvSpPr>
        <p:spPr bwMode="auto">
          <a:xfrm>
            <a:off x="196846" y="469197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6" name="Rectangle 103"/>
          <p:cNvSpPr>
            <a:spLocks noChangeArrowheads="1"/>
          </p:cNvSpPr>
          <p:nvPr/>
        </p:nvSpPr>
        <p:spPr bwMode="auto">
          <a:xfrm>
            <a:off x="7750179" y="386489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7" name="Rectangle 102"/>
          <p:cNvSpPr>
            <a:spLocks noChangeArrowheads="1"/>
          </p:cNvSpPr>
          <p:nvPr/>
        </p:nvSpPr>
        <p:spPr bwMode="auto">
          <a:xfrm>
            <a:off x="6491291" y="386489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8" name="Rectangle 101"/>
          <p:cNvSpPr>
            <a:spLocks noChangeArrowheads="1"/>
          </p:cNvSpPr>
          <p:nvPr/>
        </p:nvSpPr>
        <p:spPr bwMode="auto">
          <a:xfrm>
            <a:off x="5232403" y="386488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9" name="Rectangle 100"/>
          <p:cNvSpPr>
            <a:spLocks noChangeArrowheads="1"/>
          </p:cNvSpPr>
          <p:nvPr/>
        </p:nvSpPr>
        <p:spPr bwMode="auto">
          <a:xfrm>
            <a:off x="3973516" y="386489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90" name="Rectangle 99"/>
          <p:cNvSpPr>
            <a:spLocks noChangeArrowheads="1"/>
          </p:cNvSpPr>
          <p:nvPr/>
        </p:nvSpPr>
        <p:spPr bwMode="auto">
          <a:xfrm>
            <a:off x="2714628" y="386489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91" name="Rectangle 98"/>
          <p:cNvSpPr>
            <a:spLocks noChangeArrowheads="1"/>
          </p:cNvSpPr>
          <p:nvPr/>
        </p:nvSpPr>
        <p:spPr bwMode="auto">
          <a:xfrm>
            <a:off x="1455739" y="386489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2" name="Rectangle 97"/>
          <p:cNvSpPr>
            <a:spLocks noChangeArrowheads="1"/>
          </p:cNvSpPr>
          <p:nvPr/>
        </p:nvSpPr>
        <p:spPr bwMode="auto">
          <a:xfrm>
            <a:off x="196846" y="386488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93" name="Rectangle 96"/>
          <p:cNvSpPr>
            <a:spLocks noChangeArrowheads="1"/>
          </p:cNvSpPr>
          <p:nvPr/>
        </p:nvSpPr>
        <p:spPr bwMode="auto">
          <a:xfrm>
            <a:off x="7750179" y="303780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4" name="Rectangle 95"/>
          <p:cNvSpPr>
            <a:spLocks noChangeArrowheads="1"/>
          </p:cNvSpPr>
          <p:nvPr/>
        </p:nvSpPr>
        <p:spPr bwMode="auto">
          <a:xfrm>
            <a:off x="6491291" y="303780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5" name="Rectangle 94"/>
          <p:cNvSpPr>
            <a:spLocks noChangeArrowheads="1"/>
          </p:cNvSpPr>
          <p:nvPr/>
        </p:nvSpPr>
        <p:spPr bwMode="auto">
          <a:xfrm>
            <a:off x="5232403" y="303780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6" name="Rectangle 93"/>
          <p:cNvSpPr>
            <a:spLocks noChangeArrowheads="1"/>
          </p:cNvSpPr>
          <p:nvPr/>
        </p:nvSpPr>
        <p:spPr bwMode="auto">
          <a:xfrm>
            <a:off x="3973516" y="303780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7" name="Rectangle 92"/>
          <p:cNvSpPr>
            <a:spLocks noChangeArrowheads="1"/>
          </p:cNvSpPr>
          <p:nvPr/>
        </p:nvSpPr>
        <p:spPr bwMode="auto">
          <a:xfrm>
            <a:off x="2714628" y="303780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8" name="Rectangle 91"/>
          <p:cNvSpPr>
            <a:spLocks noChangeArrowheads="1"/>
          </p:cNvSpPr>
          <p:nvPr/>
        </p:nvSpPr>
        <p:spPr bwMode="auto">
          <a:xfrm>
            <a:off x="1455739" y="303780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9" name="Rectangle 90"/>
          <p:cNvSpPr>
            <a:spLocks noChangeArrowheads="1"/>
          </p:cNvSpPr>
          <p:nvPr/>
        </p:nvSpPr>
        <p:spPr bwMode="auto">
          <a:xfrm>
            <a:off x="196846" y="303780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300" name="Rectangle 89"/>
          <p:cNvSpPr>
            <a:spLocks noChangeArrowheads="1"/>
          </p:cNvSpPr>
          <p:nvPr/>
        </p:nvSpPr>
        <p:spPr bwMode="auto">
          <a:xfrm>
            <a:off x="7750179" y="221071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301" name="Rectangle 88"/>
          <p:cNvSpPr>
            <a:spLocks noChangeArrowheads="1"/>
          </p:cNvSpPr>
          <p:nvPr/>
        </p:nvSpPr>
        <p:spPr bwMode="auto">
          <a:xfrm>
            <a:off x="6491291" y="221071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2" name="Rectangle 87"/>
          <p:cNvSpPr>
            <a:spLocks noChangeArrowheads="1"/>
          </p:cNvSpPr>
          <p:nvPr/>
        </p:nvSpPr>
        <p:spPr bwMode="auto">
          <a:xfrm>
            <a:off x="5232403" y="221071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3" name="Rectangle 86"/>
          <p:cNvSpPr>
            <a:spLocks noChangeArrowheads="1"/>
          </p:cNvSpPr>
          <p:nvPr/>
        </p:nvSpPr>
        <p:spPr bwMode="auto">
          <a:xfrm>
            <a:off x="3973516" y="221071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4" name="Rectangle 85"/>
          <p:cNvSpPr>
            <a:spLocks noChangeArrowheads="1"/>
          </p:cNvSpPr>
          <p:nvPr/>
        </p:nvSpPr>
        <p:spPr bwMode="auto">
          <a:xfrm>
            <a:off x="2714628" y="221071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5" name="Rectangle 115"/>
          <p:cNvSpPr>
            <a:spLocks noChangeArrowheads="1"/>
          </p:cNvSpPr>
          <p:nvPr/>
        </p:nvSpPr>
        <p:spPr bwMode="auto">
          <a:xfrm>
            <a:off x="6491291" y="138362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30</a:t>
            </a:r>
            <a:endParaRPr lang="en-US" altLang="en-US" sz="1600" b="0" dirty="0"/>
          </a:p>
        </p:txBody>
      </p:sp>
      <p:sp>
        <p:nvSpPr>
          <p:cNvPr id="11306" name="Rectangle 115"/>
          <p:cNvSpPr>
            <a:spLocks noChangeArrowheads="1"/>
          </p:cNvSpPr>
          <p:nvPr/>
        </p:nvSpPr>
        <p:spPr bwMode="auto">
          <a:xfrm>
            <a:off x="7750179" y="138362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endParaRPr lang="en-US" altLang="en-US" sz="1600" b="0" dirty="0"/>
          </a:p>
        </p:txBody>
      </p:sp>
      <p:sp>
        <p:nvSpPr>
          <p:cNvPr id="11307" name="Rectangle 115"/>
          <p:cNvSpPr>
            <a:spLocks noChangeArrowheads="1"/>
          </p:cNvSpPr>
          <p:nvPr/>
        </p:nvSpPr>
        <p:spPr bwMode="auto">
          <a:xfrm>
            <a:off x="196846" y="221071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2</a:t>
            </a:r>
          </a:p>
        </p:txBody>
      </p:sp>
      <p:sp>
        <p:nvSpPr>
          <p:cNvPr id="11308" name="Rectangle 115"/>
          <p:cNvSpPr>
            <a:spLocks noChangeArrowheads="1"/>
          </p:cNvSpPr>
          <p:nvPr/>
        </p:nvSpPr>
        <p:spPr bwMode="auto">
          <a:xfrm>
            <a:off x="1455739" y="221071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a:t>
            </a:r>
          </a:p>
        </p:txBody>
      </p:sp>
      <p:sp>
        <p:nvSpPr>
          <p:cNvPr id="45" name="Rectangle 113">
            <a:extLst>
              <a:ext uri="{FF2B5EF4-FFF2-40B4-BE49-F238E27FC236}">
                <a16:creationId xmlns:a16="http://schemas.microsoft.com/office/drawing/2014/main" id="{FDEF6E30-7E6E-4E83-B237-2DF23C46C120}"/>
              </a:ext>
            </a:extLst>
          </p:cNvPr>
          <p:cNvSpPr>
            <a:spLocks noChangeArrowheads="1"/>
          </p:cNvSpPr>
          <p:nvPr/>
        </p:nvSpPr>
        <p:spPr bwMode="auto">
          <a:xfrm>
            <a:off x="1455740" y="138429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26</a:t>
            </a:r>
          </a:p>
        </p:txBody>
      </p:sp>
      <p:sp>
        <p:nvSpPr>
          <p:cNvPr id="46" name="Rectangle 115">
            <a:extLst>
              <a:ext uri="{FF2B5EF4-FFF2-40B4-BE49-F238E27FC236}">
                <a16:creationId xmlns:a16="http://schemas.microsoft.com/office/drawing/2014/main" id="{6925F6AB-B97A-4090-B271-4F1E5B8904DB}"/>
              </a:ext>
            </a:extLst>
          </p:cNvPr>
          <p:cNvSpPr>
            <a:spLocks noChangeArrowheads="1"/>
          </p:cNvSpPr>
          <p:nvPr/>
        </p:nvSpPr>
        <p:spPr bwMode="auto">
          <a:xfrm>
            <a:off x="6491288" y="551906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47" name="Rectangle 114">
            <a:extLst>
              <a:ext uri="{FF2B5EF4-FFF2-40B4-BE49-F238E27FC236}">
                <a16:creationId xmlns:a16="http://schemas.microsoft.com/office/drawing/2014/main" id="{DB2DA592-7208-4C66-98D1-1640C702A09F}"/>
              </a:ext>
            </a:extLst>
          </p:cNvPr>
          <p:cNvSpPr>
            <a:spLocks noChangeArrowheads="1"/>
          </p:cNvSpPr>
          <p:nvPr/>
        </p:nvSpPr>
        <p:spPr bwMode="auto">
          <a:xfrm>
            <a:off x="5232401" y="551906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48" name="Rectangle 113">
            <a:extLst>
              <a:ext uri="{FF2B5EF4-FFF2-40B4-BE49-F238E27FC236}">
                <a16:creationId xmlns:a16="http://schemas.microsoft.com/office/drawing/2014/main" id="{8782B494-E08A-418A-B27D-13251610450F}"/>
              </a:ext>
            </a:extLst>
          </p:cNvPr>
          <p:cNvSpPr>
            <a:spLocks noChangeArrowheads="1"/>
          </p:cNvSpPr>
          <p:nvPr/>
        </p:nvSpPr>
        <p:spPr bwMode="auto">
          <a:xfrm>
            <a:off x="3973513" y="551906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49" name="Rectangle 115">
            <a:extLst>
              <a:ext uri="{FF2B5EF4-FFF2-40B4-BE49-F238E27FC236}">
                <a16:creationId xmlns:a16="http://schemas.microsoft.com/office/drawing/2014/main" id="{918AB596-263B-4C56-8FD7-8D7B5AE4C261}"/>
              </a:ext>
            </a:extLst>
          </p:cNvPr>
          <p:cNvSpPr>
            <a:spLocks noChangeArrowheads="1"/>
          </p:cNvSpPr>
          <p:nvPr/>
        </p:nvSpPr>
        <p:spPr bwMode="auto">
          <a:xfrm>
            <a:off x="7750176" y="551906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5</a:t>
            </a:r>
            <a:endParaRPr lang="en-US" altLang="en-US" sz="1600" b="0" dirty="0"/>
          </a:p>
        </p:txBody>
      </p:sp>
      <p:sp>
        <p:nvSpPr>
          <p:cNvPr id="50" name="Rectangle 113">
            <a:extLst>
              <a:ext uri="{FF2B5EF4-FFF2-40B4-BE49-F238E27FC236}">
                <a16:creationId xmlns:a16="http://schemas.microsoft.com/office/drawing/2014/main" id="{946D73EA-FE7C-4721-ACA6-3A22551B16AA}"/>
              </a:ext>
            </a:extLst>
          </p:cNvPr>
          <p:cNvSpPr>
            <a:spLocks noChangeArrowheads="1"/>
          </p:cNvSpPr>
          <p:nvPr/>
        </p:nvSpPr>
        <p:spPr bwMode="auto">
          <a:xfrm>
            <a:off x="2714625" y="55197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1" name="Rectangle 115">
            <a:extLst>
              <a:ext uri="{FF2B5EF4-FFF2-40B4-BE49-F238E27FC236}">
                <a16:creationId xmlns:a16="http://schemas.microsoft.com/office/drawing/2014/main" id="{59A3A2D2-081E-4ED8-B516-89EA9F0B1065}"/>
              </a:ext>
            </a:extLst>
          </p:cNvPr>
          <p:cNvSpPr>
            <a:spLocks noChangeArrowheads="1"/>
          </p:cNvSpPr>
          <p:nvPr/>
        </p:nvSpPr>
        <p:spPr bwMode="auto">
          <a:xfrm>
            <a:off x="196852" y="1382954"/>
            <a:ext cx="1258888" cy="84079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25</a:t>
            </a:r>
            <a:endParaRPr lang="en-US" altLang="en-US" sz="1600" b="0" dirty="0"/>
          </a:p>
        </p:txBody>
      </p:sp>
    </p:spTree>
    <p:extLst>
      <p:ext uri="{BB962C8B-B14F-4D97-AF65-F5344CB8AC3E}">
        <p14:creationId xmlns:p14="http://schemas.microsoft.com/office/powerpoint/2010/main" val="2908994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64399"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505512"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46624"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87737"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28849"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69962"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211074"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211074"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June 2022</a:t>
            </a:r>
          </a:p>
        </p:txBody>
      </p:sp>
      <p:sp>
        <p:nvSpPr>
          <p:cNvPr id="11274" name="Rectangle 115"/>
          <p:cNvSpPr>
            <a:spLocks noChangeArrowheads="1"/>
          </p:cNvSpPr>
          <p:nvPr/>
        </p:nvSpPr>
        <p:spPr bwMode="auto">
          <a:xfrm>
            <a:off x="5246626"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5" name="Rectangle 114"/>
          <p:cNvSpPr>
            <a:spLocks noChangeArrowheads="1"/>
          </p:cNvSpPr>
          <p:nvPr/>
        </p:nvSpPr>
        <p:spPr bwMode="auto">
          <a:xfrm>
            <a:off x="3987739"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6" name="Rectangle 113"/>
          <p:cNvSpPr>
            <a:spLocks noChangeArrowheads="1"/>
          </p:cNvSpPr>
          <p:nvPr/>
        </p:nvSpPr>
        <p:spPr bwMode="auto">
          <a:xfrm>
            <a:off x="2728851"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1277" name="Rectangle 112"/>
          <p:cNvSpPr>
            <a:spLocks noChangeArrowheads="1"/>
          </p:cNvSpPr>
          <p:nvPr/>
        </p:nvSpPr>
        <p:spPr bwMode="auto">
          <a:xfrm>
            <a:off x="1469963"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1278" name="Rectangle 111"/>
          <p:cNvSpPr>
            <a:spLocks noChangeArrowheads="1"/>
          </p:cNvSpPr>
          <p:nvPr/>
        </p:nvSpPr>
        <p:spPr bwMode="auto">
          <a:xfrm>
            <a:off x="211075" y="471804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1279" name="Rectangle 110"/>
          <p:cNvSpPr>
            <a:spLocks noChangeArrowheads="1"/>
          </p:cNvSpPr>
          <p:nvPr/>
        </p:nvSpPr>
        <p:spPr bwMode="auto">
          <a:xfrm>
            <a:off x="7764402" y="389096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1280" name="Rectangle 109"/>
          <p:cNvSpPr>
            <a:spLocks noChangeArrowheads="1"/>
          </p:cNvSpPr>
          <p:nvPr/>
        </p:nvSpPr>
        <p:spPr bwMode="auto">
          <a:xfrm>
            <a:off x="6505514" y="389096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1281" name="Rectangle 108"/>
          <p:cNvSpPr>
            <a:spLocks noChangeArrowheads="1"/>
          </p:cNvSpPr>
          <p:nvPr/>
        </p:nvSpPr>
        <p:spPr bwMode="auto">
          <a:xfrm>
            <a:off x="5246626" y="389096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1282" name="Rectangle 107"/>
          <p:cNvSpPr>
            <a:spLocks noChangeArrowheads="1"/>
          </p:cNvSpPr>
          <p:nvPr/>
        </p:nvSpPr>
        <p:spPr bwMode="auto">
          <a:xfrm>
            <a:off x="3987739" y="389096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1283" name="Rectangle 106"/>
          <p:cNvSpPr>
            <a:spLocks noChangeArrowheads="1"/>
          </p:cNvSpPr>
          <p:nvPr/>
        </p:nvSpPr>
        <p:spPr bwMode="auto">
          <a:xfrm>
            <a:off x="2728851" y="389096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1284" name="Rectangle 105"/>
          <p:cNvSpPr>
            <a:spLocks noChangeArrowheads="1"/>
          </p:cNvSpPr>
          <p:nvPr/>
        </p:nvSpPr>
        <p:spPr bwMode="auto">
          <a:xfrm>
            <a:off x="1469963" y="389096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1285" name="Rectangle 104"/>
          <p:cNvSpPr>
            <a:spLocks noChangeArrowheads="1"/>
          </p:cNvSpPr>
          <p:nvPr/>
        </p:nvSpPr>
        <p:spPr bwMode="auto">
          <a:xfrm>
            <a:off x="211075" y="389096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1286" name="Rectangle 103"/>
          <p:cNvSpPr>
            <a:spLocks noChangeArrowheads="1"/>
          </p:cNvSpPr>
          <p:nvPr/>
        </p:nvSpPr>
        <p:spPr bwMode="auto">
          <a:xfrm>
            <a:off x="7764402" y="3063874"/>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1287" name="Rectangle 102"/>
          <p:cNvSpPr>
            <a:spLocks noChangeArrowheads="1"/>
          </p:cNvSpPr>
          <p:nvPr/>
        </p:nvSpPr>
        <p:spPr bwMode="auto">
          <a:xfrm>
            <a:off x="6505514" y="306387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1288" name="Rectangle 101"/>
          <p:cNvSpPr>
            <a:spLocks noChangeArrowheads="1"/>
          </p:cNvSpPr>
          <p:nvPr/>
        </p:nvSpPr>
        <p:spPr bwMode="auto">
          <a:xfrm>
            <a:off x="5246626" y="30638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1289" name="Rectangle 100"/>
          <p:cNvSpPr>
            <a:spLocks noChangeArrowheads="1"/>
          </p:cNvSpPr>
          <p:nvPr/>
        </p:nvSpPr>
        <p:spPr bwMode="auto">
          <a:xfrm>
            <a:off x="3987739" y="306387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1290" name="Rectangle 99"/>
          <p:cNvSpPr>
            <a:spLocks noChangeArrowheads="1"/>
          </p:cNvSpPr>
          <p:nvPr/>
        </p:nvSpPr>
        <p:spPr bwMode="auto">
          <a:xfrm>
            <a:off x="2728851" y="30638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1291" name="Rectangle 98"/>
          <p:cNvSpPr>
            <a:spLocks noChangeArrowheads="1"/>
          </p:cNvSpPr>
          <p:nvPr/>
        </p:nvSpPr>
        <p:spPr bwMode="auto">
          <a:xfrm>
            <a:off x="1469963" y="306387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1292" name="Rectangle 97"/>
          <p:cNvSpPr>
            <a:spLocks noChangeArrowheads="1"/>
          </p:cNvSpPr>
          <p:nvPr/>
        </p:nvSpPr>
        <p:spPr bwMode="auto">
          <a:xfrm>
            <a:off x="211075" y="306387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1293" name="Rectangle 96"/>
          <p:cNvSpPr>
            <a:spLocks noChangeArrowheads="1"/>
          </p:cNvSpPr>
          <p:nvPr/>
        </p:nvSpPr>
        <p:spPr bwMode="auto">
          <a:xfrm>
            <a:off x="7764402" y="223678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1294" name="Rectangle 95"/>
          <p:cNvSpPr>
            <a:spLocks noChangeArrowheads="1"/>
          </p:cNvSpPr>
          <p:nvPr/>
        </p:nvSpPr>
        <p:spPr bwMode="auto">
          <a:xfrm>
            <a:off x="6505514" y="223678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1295" name="Rectangle 94"/>
          <p:cNvSpPr>
            <a:spLocks noChangeArrowheads="1"/>
          </p:cNvSpPr>
          <p:nvPr/>
        </p:nvSpPr>
        <p:spPr bwMode="auto">
          <a:xfrm>
            <a:off x="5246626" y="223678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1296" name="Rectangle 93"/>
          <p:cNvSpPr>
            <a:spLocks noChangeArrowheads="1"/>
          </p:cNvSpPr>
          <p:nvPr/>
        </p:nvSpPr>
        <p:spPr bwMode="auto">
          <a:xfrm>
            <a:off x="3987739" y="223678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1297" name="Rectangle 92"/>
          <p:cNvSpPr>
            <a:spLocks noChangeArrowheads="1"/>
          </p:cNvSpPr>
          <p:nvPr/>
        </p:nvSpPr>
        <p:spPr bwMode="auto">
          <a:xfrm>
            <a:off x="2728851" y="223678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1298" name="Rectangle 91"/>
          <p:cNvSpPr>
            <a:spLocks noChangeArrowheads="1"/>
          </p:cNvSpPr>
          <p:nvPr/>
        </p:nvSpPr>
        <p:spPr bwMode="auto">
          <a:xfrm>
            <a:off x="1469963" y="223678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1299" name="Rectangle 90"/>
          <p:cNvSpPr>
            <a:spLocks noChangeArrowheads="1"/>
          </p:cNvSpPr>
          <p:nvPr/>
        </p:nvSpPr>
        <p:spPr bwMode="auto">
          <a:xfrm>
            <a:off x="211075" y="223678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1300" name="Rectangle 89"/>
          <p:cNvSpPr>
            <a:spLocks noChangeArrowheads="1"/>
          </p:cNvSpPr>
          <p:nvPr/>
        </p:nvSpPr>
        <p:spPr bwMode="auto">
          <a:xfrm>
            <a:off x="7764402" y="1409699"/>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1301" name="Rectangle 88"/>
          <p:cNvSpPr>
            <a:spLocks noChangeArrowheads="1"/>
          </p:cNvSpPr>
          <p:nvPr/>
        </p:nvSpPr>
        <p:spPr bwMode="auto">
          <a:xfrm>
            <a:off x="6505514" y="140969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1302" name="Rectangle 87"/>
          <p:cNvSpPr>
            <a:spLocks noChangeArrowheads="1"/>
          </p:cNvSpPr>
          <p:nvPr/>
        </p:nvSpPr>
        <p:spPr bwMode="auto">
          <a:xfrm>
            <a:off x="5246626"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1303" name="Rectangle 86"/>
          <p:cNvSpPr>
            <a:spLocks noChangeArrowheads="1"/>
          </p:cNvSpPr>
          <p:nvPr/>
        </p:nvSpPr>
        <p:spPr bwMode="auto">
          <a:xfrm>
            <a:off x="3987739" y="140969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1304" name="Rectangle 85"/>
          <p:cNvSpPr>
            <a:spLocks noChangeArrowheads="1"/>
          </p:cNvSpPr>
          <p:nvPr/>
        </p:nvSpPr>
        <p:spPr bwMode="auto">
          <a:xfrm>
            <a:off x="2728851"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1305" name="Rectangle 115"/>
          <p:cNvSpPr>
            <a:spLocks noChangeArrowheads="1"/>
          </p:cNvSpPr>
          <p:nvPr/>
        </p:nvSpPr>
        <p:spPr bwMode="auto">
          <a:xfrm>
            <a:off x="6505514"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a:t>
            </a:r>
            <a:endParaRPr lang="en-US" altLang="en-US" sz="1600" b="0" dirty="0"/>
          </a:p>
        </p:txBody>
      </p:sp>
      <p:sp>
        <p:nvSpPr>
          <p:cNvPr id="11306" name="Rectangle 115"/>
          <p:cNvSpPr>
            <a:spLocks noChangeArrowheads="1"/>
          </p:cNvSpPr>
          <p:nvPr/>
        </p:nvSpPr>
        <p:spPr bwMode="auto">
          <a:xfrm>
            <a:off x="7764402"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a:t>
            </a:r>
            <a:endParaRPr lang="en-US" altLang="en-US" sz="1600" b="0" dirty="0"/>
          </a:p>
        </p:txBody>
      </p:sp>
      <p:sp>
        <p:nvSpPr>
          <p:cNvPr id="11307" name="Rectangle 115"/>
          <p:cNvSpPr>
            <a:spLocks noChangeArrowheads="1"/>
          </p:cNvSpPr>
          <p:nvPr/>
        </p:nvSpPr>
        <p:spPr bwMode="auto">
          <a:xfrm>
            <a:off x="211075" y="140969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11308" name="Rectangle 115"/>
          <p:cNvSpPr>
            <a:spLocks noChangeArrowheads="1"/>
          </p:cNvSpPr>
          <p:nvPr/>
        </p:nvSpPr>
        <p:spPr bwMode="auto">
          <a:xfrm>
            <a:off x="1469962" y="140969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31</a:t>
            </a:r>
            <a:endParaRPr lang="en-US" altLang="en-US" sz="1600" b="0" dirty="0"/>
          </a:p>
        </p:txBody>
      </p:sp>
    </p:spTree>
    <p:extLst>
      <p:ext uri="{BB962C8B-B14F-4D97-AF65-F5344CB8AC3E}">
        <p14:creationId xmlns:p14="http://schemas.microsoft.com/office/powerpoint/2010/main" val="194696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July 2022</a:t>
            </a:r>
          </a:p>
        </p:txBody>
      </p:sp>
      <p:sp>
        <p:nvSpPr>
          <p:cNvPr id="11274" name="Rectangle 115"/>
          <p:cNvSpPr>
            <a:spLocks noChangeArrowheads="1"/>
          </p:cNvSpPr>
          <p:nvPr/>
        </p:nvSpPr>
        <p:spPr bwMode="auto">
          <a:xfrm>
            <a:off x="5232400" y="471805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5" name="Rectangle 114"/>
          <p:cNvSpPr>
            <a:spLocks noChangeArrowheads="1"/>
          </p:cNvSpPr>
          <p:nvPr/>
        </p:nvSpPr>
        <p:spPr bwMode="auto">
          <a:xfrm>
            <a:off x="3973513" y="471805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6" name="Rectangle 113"/>
          <p:cNvSpPr>
            <a:spLocks noChangeArrowheads="1"/>
          </p:cNvSpPr>
          <p:nvPr/>
        </p:nvSpPr>
        <p:spPr bwMode="auto">
          <a:xfrm>
            <a:off x="2714625" y="471805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77" name="Rectangle 112"/>
          <p:cNvSpPr>
            <a:spLocks noChangeArrowheads="1"/>
          </p:cNvSpPr>
          <p:nvPr/>
        </p:nvSpPr>
        <p:spPr bwMode="auto">
          <a:xfrm>
            <a:off x="1455739" y="471805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78" name="Rectangle 111"/>
          <p:cNvSpPr>
            <a:spLocks noChangeArrowheads="1"/>
          </p:cNvSpPr>
          <p:nvPr/>
        </p:nvSpPr>
        <p:spPr bwMode="auto">
          <a:xfrm>
            <a:off x="196849"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79" name="Rectangle 110"/>
          <p:cNvSpPr>
            <a:spLocks noChangeArrowheads="1"/>
          </p:cNvSpPr>
          <p:nvPr/>
        </p:nvSpPr>
        <p:spPr bwMode="auto">
          <a:xfrm>
            <a:off x="7750176" y="389096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0" name="Rectangle 109"/>
          <p:cNvSpPr>
            <a:spLocks noChangeArrowheads="1"/>
          </p:cNvSpPr>
          <p:nvPr/>
        </p:nvSpPr>
        <p:spPr bwMode="auto">
          <a:xfrm>
            <a:off x="6491288" y="389096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1" name="Rectangle 108"/>
          <p:cNvSpPr>
            <a:spLocks noChangeArrowheads="1"/>
          </p:cNvSpPr>
          <p:nvPr/>
        </p:nvSpPr>
        <p:spPr bwMode="auto">
          <a:xfrm>
            <a:off x="5232400" y="389096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2" name="Rectangle 107"/>
          <p:cNvSpPr>
            <a:spLocks noChangeArrowheads="1"/>
          </p:cNvSpPr>
          <p:nvPr/>
        </p:nvSpPr>
        <p:spPr bwMode="auto">
          <a:xfrm>
            <a:off x="3973513" y="389096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3" name="Rectangle 106"/>
          <p:cNvSpPr>
            <a:spLocks noChangeArrowheads="1"/>
          </p:cNvSpPr>
          <p:nvPr/>
        </p:nvSpPr>
        <p:spPr bwMode="auto">
          <a:xfrm>
            <a:off x="2714625" y="389096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4" name="Rectangle 105"/>
          <p:cNvSpPr>
            <a:spLocks noChangeArrowheads="1"/>
          </p:cNvSpPr>
          <p:nvPr/>
        </p:nvSpPr>
        <p:spPr bwMode="auto">
          <a:xfrm>
            <a:off x="1455739" y="3890964"/>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5" name="Rectangle 104"/>
          <p:cNvSpPr>
            <a:spLocks noChangeArrowheads="1"/>
          </p:cNvSpPr>
          <p:nvPr/>
        </p:nvSpPr>
        <p:spPr bwMode="auto">
          <a:xfrm>
            <a:off x="196849"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6" name="Rectangle 103"/>
          <p:cNvSpPr>
            <a:spLocks noChangeArrowheads="1"/>
          </p:cNvSpPr>
          <p:nvPr/>
        </p:nvSpPr>
        <p:spPr bwMode="auto">
          <a:xfrm>
            <a:off x="7750176" y="3063879"/>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87" name="Rectangle 102"/>
          <p:cNvSpPr>
            <a:spLocks noChangeArrowheads="1"/>
          </p:cNvSpPr>
          <p:nvPr/>
        </p:nvSpPr>
        <p:spPr bwMode="auto">
          <a:xfrm>
            <a:off x="6491288" y="306387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88" name="Rectangle 101"/>
          <p:cNvSpPr>
            <a:spLocks noChangeArrowheads="1"/>
          </p:cNvSpPr>
          <p:nvPr/>
        </p:nvSpPr>
        <p:spPr bwMode="auto">
          <a:xfrm>
            <a:off x="5232400" y="306387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89" name="Rectangle 100"/>
          <p:cNvSpPr>
            <a:spLocks noChangeArrowheads="1"/>
          </p:cNvSpPr>
          <p:nvPr/>
        </p:nvSpPr>
        <p:spPr bwMode="auto">
          <a:xfrm>
            <a:off x="3973513" y="306387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0" name="Rectangle 99"/>
          <p:cNvSpPr>
            <a:spLocks noChangeArrowheads="1"/>
          </p:cNvSpPr>
          <p:nvPr/>
        </p:nvSpPr>
        <p:spPr bwMode="auto">
          <a:xfrm>
            <a:off x="2714625" y="306387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1" name="Rectangle 98"/>
          <p:cNvSpPr>
            <a:spLocks noChangeArrowheads="1"/>
          </p:cNvSpPr>
          <p:nvPr/>
        </p:nvSpPr>
        <p:spPr bwMode="auto">
          <a:xfrm>
            <a:off x="1455739" y="306387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2" name="Rectangle 97"/>
          <p:cNvSpPr>
            <a:spLocks noChangeArrowheads="1"/>
          </p:cNvSpPr>
          <p:nvPr/>
        </p:nvSpPr>
        <p:spPr bwMode="auto">
          <a:xfrm>
            <a:off x="196849"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3" name="Rectangle 96"/>
          <p:cNvSpPr>
            <a:spLocks noChangeArrowheads="1"/>
          </p:cNvSpPr>
          <p:nvPr/>
        </p:nvSpPr>
        <p:spPr bwMode="auto">
          <a:xfrm>
            <a:off x="7750176" y="223679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4" name="Rectangle 95"/>
          <p:cNvSpPr>
            <a:spLocks noChangeArrowheads="1"/>
          </p:cNvSpPr>
          <p:nvPr/>
        </p:nvSpPr>
        <p:spPr bwMode="auto">
          <a:xfrm>
            <a:off x="6491288" y="223679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5" name="Rectangle 94"/>
          <p:cNvSpPr>
            <a:spLocks noChangeArrowheads="1"/>
          </p:cNvSpPr>
          <p:nvPr/>
        </p:nvSpPr>
        <p:spPr bwMode="auto">
          <a:xfrm>
            <a:off x="5232400" y="223679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6" name="Rectangle 93"/>
          <p:cNvSpPr>
            <a:spLocks noChangeArrowheads="1"/>
          </p:cNvSpPr>
          <p:nvPr/>
        </p:nvSpPr>
        <p:spPr bwMode="auto">
          <a:xfrm>
            <a:off x="3973513" y="223679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297" name="Rectangle 92"/>
          <p:cNvSpPr>
            <a:spLocks noChangeArrowheads="1"/>
          </p:cNvSpPr>
          <p:nvPr/>
        </p:nvSpPr>
        <p:spPr bwMode="auto">
          <a:xfrm>
            <a:off x="2714625" y="223679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298" name="Rectangle 91"/>
          <p:cNvSpPr>
            <a:spLocks noChangeArrowheads="1"/>
          </p:cNvSpPr>
          <p:nvPr/>
        </p:nvSpPr>
        <p:spPr bwMode="auto">
          <a:xfrm>
            <a:off x="1455739" y="2236789"/>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299" name="Rectangle 90"/>
          <p:cNvSpPr>
            <a:spLocks noChangeArrowheads="1"/>
          </p:cNvSpPr>
          <p:nvPr/>
        </p:nvSpPr>
        <p:spPr bwMode="auto">
          <a:xfrm>
            <a:off x="196849"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0" name="Rectangle 89"/>
          <p:cNvSpPr>
            <a:spLocks noChangeArrowheads="1"/>
          </p:cNvSpPr>
          <p:nvPr/>
        </p:nvSpPr>
        <p:spPr bwMode="auto">
          <a:xfrm>
            <a:off x="7750176" y="1409704"/>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1" name="Rectangle 88"/>
          <p:cNvSpPr>
            <a:spLocks noChangeArrowheads="1"/>
          </p:cNvSpPr>
          <p:nvPr/>
        </p:nvSpPr>
        <p:spPr bwMode="auto">
          <a:xfrm>
            <a:off x="6491288" y="140970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2" name="Rectangle 87"/>
          <p:cNvSpPr>
            <a:spLocks noChangeArrowheads="1"/>
          </p:cNvSpPr>
          <p:nvPr/>
        </p:nvSpPr>
        <p:spPr bwMode="auto">
          <a:xfrm>
            <a:off x="5232400" y="140970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endParaRPr lang="en-US" altLang="en-US" sz="1600" b="0" dirty="0"/>
          </a:p>
        </p:txBody>
      </p:sp>
      <p:sp>
        <p:nvSpPr>
          <p:cNvPr id="46" name="Rectangle 114"/>
          <p:cNvSpPr>
            <a:spLocks noChangeArrowheads="1"/>
          </p:cNvSpPr>
          <p:nvPr/>
        </p:nvSpPr>
        <p:spPr bwMode="auto">
          <a:xfrm>
            <a:off x="3973513" y="140970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47" name="Rectangle 113"/>
          <p:cNvSpPr>
            <a:spLocks noChangeArrowheads="1"/>
          </p:cNvSpPr>
          <p:nvPr/>
        </p:nvSpPr>
        <p:spPr bwMode="auto">
          <a:xfrm>
            <a:off x="2714625" y="140970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29</a:t>
            </a:r>
          </a:p>
        </p:txBody>
      </p:sp>
      <p:sp>
        <p:nvSpPr>
          <p:cNvPr id="48" name="Rectangle 112"/>
          <p:cNvSpPr>
            <a:spLocks noChangeArrowheads="1"/>
          </p:cNvSpPr>
          <p:nvPr/>
        </p:nvSpPr>
        <p:spPr bwMode="auto">
          <a:xfrm>
            <a:off x="1455739"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28</a:t>
            </a:r>
          </a:p>
        </p:txBody>
      </p:sp>
      <p:sp>
        <p:nvSpPr>
          <p:cNvPr id="49" name="Rectangle 111"/>
          <p:cNvSpPr>
            <a:spLocks noChangeArrowheads="1"/>
          </p:cNvSpPr>
          <p:nvPr/>
        </p:nvSpPr>
        <p:spPr bwMode="auto">
          <a:xfrm>
            <a:off x="196849" y="140970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27</a:t>
            </a:r>
          </a:p>
        </p:txBody>
      </p:sp>
      <p:sp>
        <p:nvSpPr>
          <p:cNvPr id="50" name="Rectangle 110"/>
          <p:cNvSpPr>
            <a:spLocks noChangeArrowheads="1"/>
          </p:cNvSpPr>
          <p:nvPr/>
        </p:nvSpPr>
        <p:spPr bwMode="auto">
          <a:xfrm>
            <a:off x="7750176" y="471805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31</a:t>
            </a:r>
            <a:endParaRPr lang="en-US" altLang="en-US" sz="1600" b="0" dirty="0"/>
          </a:p>
        </p:txBody>
      </p:sp>
      <p:sp>
        <p:nvSpPr>
          <p:cNvPr id="51" name="Rectangle 109"/>
          <p:cNvSpPr>
            <a:spLocks noChangeArrowheads="1"/>
          </p:cNvSpPr>
          <p:nvPr/>
        </p:nvSpPr>
        <p:spPr bwMode="auto">
          <a:xfrm>
            <a:off x="6491288" y="471805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Tree>
    <p:extLst>
      <p:ext uri="{BB962C8B-B14F-4D97-AF65-F5344CB8AC3E}">
        <p14:creationId xmlns:p14="http://schemas.microsoft.com/office/powerpoint/2010/main" val="3173756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August 2022</a:t>
            </a:r>
          </a:p>
        </p:txBody>
      </p:sp>
      <p:sp>
        <p:nvSpPr>
          <p:cNvPr id="11275" name="Rectangle 114"/>
          <p:cNvSpPr>
            <a:spLocks noChangeArrowheads="1"/>
          </p:cNvSpPr>
          <p:nvPr/>
        </p:nvSpPr>
        <p:spPr bwMode="auto">
          <a:xfrm>
            <a:off x="3973495" y="471805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6" name="Rectangle 113"/>
          <p:cNvSpPr>
            <a:spLocks noChangeArrowheads="1"/>
          </p:cNvSpPr>
          <p:nvPr/>
        </p:nvSpPr>
        <p:spPr bwMode="auto">
          <a:xfrm>
            <a:off x="2714607" y="471805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7" name="Rectangle 112"/>
          <p:cNvSpPr>
            <a:spLocks noChangeArrowheads="1"/>
          </p:cNvSpPr>
          <p:nvPr/>
        </p:nvSpPr>
        <p:spPr bwMode="auto">
          <a:xfrm>
            <a:off x="1455725" y="471805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8" name="Rectangle 111"/>
          <p:cNvSpPr>
            <a:spLocks noChangeArrowheads="1"/>
          </p:cNvSpPr>
          <p:nvPr/>
        </p:nvSpPr>
        <p:spPr bwMode="auto">
          <a:xfrm>
            <a:off x="196857" y="471805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9" name="Rectangle 110"/>
          <p:cNvSpPr>
            <a:spLocks noChangeArrowheads="1"/>
          </p:cNvSpPr>
          <p:nvPr/>
        </p:nvSpPr>
        <p:spPr bwMode="auto">
          <a:xfrm>
            <a:off x="7750160" y="389096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80" name="Rectangle 109"/>
          <p:cNvSpPr>
            <a:spLocks noChangeArrowheads="1"/>
          </p:cNvSpPr>
          <p:nvPr/>
        </p:nvSpPr>
        <p:spPr bwMode="auto">
          <a:xfrm>
            <a:off x="6491272" y="389096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1" name="Rectangle 108"/>
          <p:cNvSpPr>
            <a:spLocks noChangeArrowheads="1"/>
          </p:cNvSpPr>
          <p:nvPr/>
        </p:nvSpPr>
        <p:spPr bwMode="auto">
          <a:xfrm>
            <a:off x="5232384" y="389096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2" name="Rectangle 107"/>
          <p:cNvSpPr>
            <a:spLocks noChangeArrowheads="1"/>
          </p:cNvSpPr>
          <p:nvPr/>
        </p:nvSpPr>
        <p:spPr bwMode="auto">
          <a:xfrm>
            <a:off x="3973495" y="3890964"/>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3" name="Rectangle 106"/>
          <p:cNvSpPr>
            <a:spLocks noChangeArrowheads="1"/>
          </p:cNvSpPr>
          <p:nvPr/>
        </p:nvSpPr>
        <p:spPr bwMode="auto">
          <a:xfrm>
            <a:off x="2714607" y="389096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4" name="Rectangle 105"/>
          <p:cNvSpPr>
            <a:spLocks noChangeArrowheads="1"/>
          </p:cNvSpPr>
          <p:nvPr/>
        </p:nvSpPr>
        <p:spPr bwMode="auto">
          <a:xfrm>
            <a:off x="1455725" y="389096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5" name="Rectangle 104"/>
          <p:cNvSpPr>
            <a:spLocks noChangeArrowheads="1"/>
          </p:cNvSpPr>
          <p:nvPr/>
        </p:nvSpPr>
        <p:spPr bwMode="auto">
          <a:xfrm>
            <a:off x="196857" y="389096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6" name="Rectangle 103"/>
          <p:cNvSpPr>
            <a:spLocks noChangeArrowheads="1"/>
          </p:cNvSpPr>
          <p:nvPr/>
        </p:nvSpPr>
        <p:spPr bwMode="auto">
          <a:xfrm>
            <a:off x="7750160" y="306387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7" name="Rectangle 102"/>
          <p:cNvSpPr>
            <a:spLocks noChangeArrowheads="1"/>
          </p:cNvSpPr>
          <p:nvPr/>
        </p:nvSpPr>
        <p:spPr bwMode="auto">
          <a:xfrm>
            <a:off x="6491272" y="306387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8" name="Rectangle 101"/>
          <p:cNvSpPr>
            <a:spLocks noChangeArrowheads="1"/>
          </p:cNvSpPr>
          <p:nvPr/>
        </p:nvSpPr>
        <p:spPr bwMode="auto">
          <a:xfrm>
            <a:off x="5232384" y="306387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9" name="Rectangle 100"/>
          <p:cNvSpPr>
            <a:spLocks noChangeArrowheads="1"/>
          </p:cNvSpPr>
          <p:nvPr/>
        </p:nvSpPr>
        <p:spPr bwMode="auto">
          <a:xfrm>
            <a:off x="3973495" y="306387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90" name="Rectangle 99"/>
          <p:cNvSpPr>
            <a:spLocks noChangeArrowheads="1"/>
          </p:cNvSpPr>
          <p:nvPr/>
        </p:nvSpPr>
        <p:spPr bwMode="auto">
          <a:xfrm>
            <a:off x="2714607" y="306387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1" name="Rectangle 98"/>
          <p:cNvSpPr>
            <a:spLocks noChangeArrowheads="1"/>
          </p:cNvSpPr>
          <p:nvPr/>
        </p:nvSpPr>
        <p:spPr bwMode="auto">
          <a:xfrm>
            <a:off x="1455725" y="306387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92" name="Rectangle 97"/>
          <p:cNvSpPr>
            <a:spLocks noChangeArrowheads="1"/>
          </p:cNvSpPr>
          <p:nvPr/>
        </p:nvSpPr>
        <p:spPr bwMode="auto">
          <a:xfrm>
            <a:off x="196857" y="306387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3" name="Rectangle 96"/>
          <p:cNvSpPr>
            <a:spLocks noChangeArrowheads="1"/>
          </p:cNvSpPr>
          <p:nvPr/>
        </p:nvSpPr>
        <p:spPr bwMode="auto">
          <a:xfrm>
            <a:off x="7750160" y="223678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4" name="Rectangle 95"/>
          <p:cNvSpPr>
            <a:spLocks noChangeArrowheads="1"/>
          </p:cNvSpPr>
          <p:nvPr/>
        </p:nvSpPr>
        <p:spPr bwMode="auto">
          <a:xfrm>
            <a:off x="6491272" y="223678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5" name="Rectangle 94"/>
          <p:cNvSpPr>
            <a:spLocks noChangeArrowheads="1"/>
          </p:cNvSpPr>
          <p:nvPr/>
        </p:nvSpPr>
        <p:spPr bwMode="auto">
          <a:xfrm>
            <a:off x="5232384" y="223679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6" name="Rectangle 93"/>
          <p:cNvSpPr>
            <a:spLocks noChangeArrowheads="1"/>
          </p:cNvSpPr>
          <p:nvPr/>
        </p:nvSpPr>
        <p:spPr bwMode="auto">
          <a:xfrm>
            <a:off x="3973495" y="2236789"/>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7" name="Rectangle 92"/>
          <p:cNvSpPr>
            <a:spLocks noChangeArrowheads="1"/>
          </p:cNvSpPr>
          <p:nvPr/>
        </p:nvSpPr>
        <p:spPr bwMode="auto">
          <a:xfrm>
            <a:off x="2714607" y="223678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8" name="Rectangle 91"/>
          <p:cNvSpPr>
            <a:spLocks noChangeArrowheads="1"/>
          </p:cNvSpPr>
          <p:nvPr/>
        </p:nvSpPr>
        <p:spPr bwMode="auto">
          <a:xfrm>
            <a:off x="1455725" y="223679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9" name="Rectangle 90"/>
          <p:cNvSpPr>
            <a:spLocks noChangeArrowheads="1"/>
          </p:cNvSpPr>
          <p:nvPr/>
        </p:nvSpPr>
        <p:spPr bwMode="auto">
          <a:xfrm>
            <a:off x="196857" y="223678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300" name="Rectangle 89"/>
          <p:cNvSpPr>
            <a:spLocks noChangeArrowheads="1"/>
          </p:cNvSpPr>
          <p:nvPr/>
        </p:nvSpPr>
        <p:spPr bwMode="auto">
          <a:xfrm>
            <a:off x="7750160" y="140970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1" name="Rectangle 88"/>
          <p:cNvSpPr>
            <a:spLocks noChangeArrowheads="1"/>
          </p:cNvSpPr>
          <p:nvPr/>
        </p:nvSpPr>
        <p:spPr bwMode="auto">
          <a:xfrm>
            <a:off x="6491272" y="140970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2" name="Rectangle 87"/>
          <p:cNvSpPr>
            <a:spLocks noChangeArrowheads="1"/>
          </p:cNvSpPr>
          <p:nvPr/>
        </p:nvSpPr>
        <p:spPr bwMode="auto">
          <a:xfrm>
            <a:off x="5232384" y="140970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3" name="Rectangle 86"/>
          <p:cNvSpPr>
            <a:spLocks noChangeArrowheads="1"/>
          </p:cNvSpPr>
          <p:nvPr/>
        </p:nvSpPr>
        <p:spPr bwMode="auto">
          <a:xfrm>
            <a:off x="3973495" y="140970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4" name="Rectangle 85"/>
          <p:cNvSpPr>
            <a:spLocks noChangeArrowheads="1"/>
          </p:cNvSpPr>
          <p:nvPr/>
        </p:nvSpPr>
        <p:spPr bwMode="auto">
          <a:xfrm>
            <a:off x="2714607" y="140970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7" name="Rectangle 115"/>
          <p:cNvSpPr>
            <a:spLocks noChangeArrowheads="1"/>
          </p:cNvSpPr>
          <p:nvPr/>
        </p:nvSpPr>
        <p:spPr bwMode="auto">
          <a:xfrm>
            <a:off x="196857" y="140970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8" name="Rectangle 115"/>
          <p:cNvSpPr>
            <a:spLocks noChangeArrowheads="1"/>
          </p:cNvSpPr>
          <p:nvPr/>
        </p:nvSpPr>
        <p:spPr bwMode="auto">
          <a:xfrm>
            <a:off x="1455725" y="140970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2</a:t>
            </a:r>
          </a:p>
        </p:txBody>
      </p:sp>
      <p:sp>
        <p:nvSpPr>
          <p:cNvPr id="47" name="Rectangle 115">
            <a:extLst>
              <a:ext uri="{FF2B5EF4-FFF2-40B4-BE49-F238E27FC236}">
                <a16:creationId xmlns:a16="http://schemas.microsoft.com/office/drawing/2014/main" id="{D1E93733-8012-4A2C-99DF-F3C7498A80F5}"/>
              </a:ext>
            </a:extLst>
          </p:cNvPr>
          <p:cNvSpPr>
            <a:spLocks noChangeArrowheads="1"/>
          </p:cNvSpPr>
          <p:nvPr/>
        </p:nvSpPr>
        <p:spPr bwMode="auto">
          <a:xfrm>
            <a:off x="7750166" y="471805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50" name="Rectangle 115">
            <a:extLst>
              <a:ext uri="{FF2B5EF4-FFF2-40B4-BE49-F238E27FC236}">
                <a16:creationId xmlns:a16="http://schemas.microsoft.com/office/drawing/2014/main" id="{099212D5-0F36-4DCB-A69E-A0325C676682}"/>
              </a:ext>
            </a:extLst>
          </p:cNvPr>
          <p:cNvSpPr>
            <a:spLocks noChangeArrowheads="1"/>
          </p:cNvSpPr>
          <p:nvPr/>
        </p:nvSpPr>
        <p:spPr bwMode="auto">
          <a:xfrm>
            <a:off x="5232386" y="471805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51" name="Rectangle 115">
            <a:extLst>
              <a:ext uri="{FF2B5EF4-FFF2-40B4-BE49-F238E27FC236}">
                <a16:creationId xmlns:a16="http://schemas.microsoft.com/office/drawing/2014/main" id="{D7143BAF-69E4-4074-B453-DA04B9399E4A}"/>
              </a:ext>
            </a:extLst>
          </p:cNvPr>
          <p:cNvSpPr>
            <a:spLocks noChangeArrowheads="1"/>
          </p:cNvSpPr>
          <p:nvPr/>
        </p:nvSpPr>
        <p:spPr bwMode="auto">
          <a:xfrm>
            <a:off x="6491273" y="471805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a:t>
            </a:r>
            <a:endParaRPr lang="en-US" altLang="en-US" sz="1600" b="0" dirty="0"/>
          </a:p>
        </p:txBody>
      </p:sp>
    </p:spTree>
    <p:extLst>
      <p:ext uri="{BB962C8B-B14F-4D97-AF65-F5344CB8AC3E}">
        <p14:creationId xmlns:p14="http://schemas.microsoft.com/office/powerpoint/2010/main" val="272228369"/>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1493</TotalTime>
  <Words>795</Words>
  <Application>Microsoft Office PowerPoint</Application>
  <PresentationFormat>On-screen Show (4:3)</PresentationFormat>
  <Paragraphs>616</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ＭＳ Ｐゴシック</vt:lpstr>
      <vt:lpstr>ＭＳ Ｐゴシック</vt:lpstr>
      <vt:lpstr>Arial</vt:lpstr>
      <vt:lpstr>Wingdings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Clearly Presented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monthly calendar template</dc:title>
  <dc:creator>Presentation Magazine</dc:creator>
  <cp:lastModifiedBy>Rachael Boynton</cp:lastModifiedBy>
  <cp:revision>137</cp:revision>
  <dcterms:created xsi:type="dcterms:W3CDTF">2007-10-25T13:20:16Z</dcterms:created>
  <dcterms:modified xsi:type="dcterms:W3CDTF">2018-08-13T10:50:01Z</dcterms:modified>
</cp:coreProperties>
</file>