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sldIdLst>
    <p:sldId id="328" r:id="rId2"/>
    <p:sldId id="329" r:id="rId3"/>
    <p:sldId id="305" r:id="rId4"/>
    <p:sldId id="322" r:id="rId5"/>
    <p:sldId id="318" r:id="rId6"/>
    <p:sldId id="314" r:id="rId7"/>
    <p:sldId id="320" r:id="rId8"/>
    <p:sldId id="323" r:id="rId9"/>
    <p:sldId id="319" r:id="rId10"/>
    <p:sldId id="317" r:id="rId11"/>
    <p:sldId id="324" r:id="rId12"/>
    <p:sldId id="325" r:id="rId13"/>
    <p:sldId id="326" r:id="rId14"/>
    <p:sldId id="281" r:id="rId15"/>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26" autoAdjust="0"/>
    <p:restoredTop sz="94434" autoAdjust="0"/>
  </p:normalViewPr>
  <p:slideViewPr>
    <p:cSldViewPr snapToGrid="0" snapToObjects="1">
      <p:cViewPr varScale="1">
        <p:scale>
          <a:sx n="107" d="100"/>
          <a:sy n="107" d="100"/>
        </p:scale>
        <p:origin x="972" y="108"/>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atin typeface="Arial" charset="0"/>
                <a:ea typeface="ＭＳ Ｐゴシック" pitchFamily="96" charset="-128"/>
              </a:defRPr>
            </a:lvl1pPr>
          </a:lstStyle>
          <a:p>
            <a:pPr>
              <a:defRPr/>
            </a:pPr>
            <a:endParaRPr lang="en-GB"/>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atin typeface="Arial" charset="0"/>
                <a:ea typeface="ＭＳ Ｐゴシック" pitchFamily="96" charset="-128"/>
              </a:defRPr>
            </a:lvl1pPr>
          </a:lstStyle>
          <a:p>
            <a:pPr>
              <a:defRPr/>
            </a:pPr>
            <a:endParaRPr lang="en-GB"/>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ea typeface="ＭＳ Ｐゴシック" panose="020B0600070205080204" pitchFamily="34" charset="-128"/>
              </a:defRPr>
            </a:lvl1pPr>
          </a:lstStyle>
          <a:p>
            <a:pPr>
              <a:defRPr/>
            </a:pPr>
            <a:fld id="{D426DC9E-1877-4513-BC3C-C56F6D8E6ABE}" type="slidenum">
              <a:rPr lang="en-GB" altLang="en-US"/>
              <a:pPr>
                <a:defRPr/>
              </a:pPr>
              <a:t>‹#›</a:t>
            </a:fld>
            <a:endParaRPr lang="en-GB" altLang="en-US"/>
          </a:p>
        </p:txBody>
      </p:sp>
    </p:spTree>
    <p:extLst>
      <p:ext uri="{BB962C8B-B14F-4D97-AF65-F5344CB8AC3E}">
        <p14:creationId xmlns:p14="http://schemas.microsoft.com/office/powerpoint/2010/main" val="38890559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4881467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10</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2434780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11</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562673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12</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502162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13</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543606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287A1FBB-398D-4134-9E43-F812363C5389}" type="slidenum">
              <a:rPr lang="en-GB" altLang="en-US" sz="1200" b="0" smtClean="0"/>
              <a:pPr/>
              <a:t>14</a:t>
            </a:fld>
            <a:endParaRPr lang="en-GB" altLang="en-US" sz="1200" b="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651230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2</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816085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3</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922755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4</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417349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5</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2116327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6</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3641210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7</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652487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8</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271195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fld id="{62B3C302-6B28-4D61-BECE-8559B1003848}" type="slidenum">
              <a:rPr lang="en-GB" altLang="en-US" sz="1200" b="0" smtClean="0"/>
              <a:pPr/>
              <a:t>9</a:t>
            </a:fld>
            <a:endParaRPr lang="en-GB" altLang="en-US" sz="1200" b="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4185469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2E9754F-DC38-4EA8-976F-2BB268B4EA98}" type="slidenum">
              <a:rPr lang="en-US" altLang="en-US"/>
              <a:pPr>
                <a:defRPr/>
              </a:pPr>
              <a:t>‹#›</a:t>
            </a:fld>
            <a:endParaRPr lang="en-US" altLang="en-US"/>
          </a:p>
        </p:txBody>
      </p:sp>
    </p:spTree>
    <p:extLst>
      <p:ext uri="{BB962C8B-B14F-4D97-AF65-F5344CB8AC3E}">
        <p14:creationId xmlns:p14="http://schemas.microsoft.com/office/powerpoint/2010/main" val="428508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43DF5-C42A-4B7F-ACA0-DA75EE2A42C8}" type="slidenum">
              <a:rPr lang="en-US" altLang="en-US"/>
              <a:pPr>
                <a:defRPr/>
              </a:pPr>
              <a:t>‹#›</a:t>
            </a:fld>
            <a:endParaRPr lang="en-US" altLang="en-US"/>
          </a:p>
        </p:txBody>
      </p:sp>
    </p:spTree>
    <p:extLst>
      <p:ext uri="{BB962C8B-B14F-4D97-AF65-F5344CB8AC3E}">
        <p14:creationId xmlns:p14="http://schemas.microsoft.com/office/powerpoint/2010/main" val="3115491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2D3044-62D7-499A-BE48-4185CB89E6B2}" type="slidenum">
              <a:rPr lang="en-US" altLang="en-US"/>
              <a:pPr>
                <a:defRPr/>
              </a:pPr>
              <a:t>‹#›</a:t>
            </a:fld>
            <a:endParaRPr lang="en-US" altLang="en-US"/>
          </a:p>
        </p:txBody>
      </p:sp>
    </p:spTree>
    <p:extLst>
      <p:ext uri="{BB962C8B-B14F-4D97-AF65-F5344CB8AC3E}">
        <p14:creationId xmlns:p14="http://schemas.microsoft.com/office/powerpoint/2010/main" val="2290220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54583F2-927E-4864-AB6D-A5E4CF3355D9}" type="slidenum">
              <a:rPr lang="en-US" altLang="en-US"/>
              <a:pPr>
                <a:defRPr/>
              </a:pPr>
              <a:t>‹#›</a:t>
            </a:fld>
            <a:endParaRPr lang="en-US" altLang="en-US"/>
          </a:p>
        </p:txBody>
      </p:sp>
    </p:spTree>
    <p:extLst>
      <p:ext uri="{BB962C8B-B14F-4D97-AF65-F5344CB8AC3E}">
        <p14:creationId xmlns:p14="http://schemas.microsoft.com/office/powerpoint/2010/main" val="2475579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2B83EA-8326-45E1-B3B3-15DC6BB5CA0B}" type="slidenum">
              <a:rPr lang="en-US" altLang="en-US"/>
              <a:pPr>
                <a:defRPr/>
              </a:pPr>
              <a:t>‹#›</a:t>
            </a:fld>
            <a:endParaRPr lang="en-US" altLang="en-US"/>
          </a:p>
        </p:txBody>
      </p:sp>
    </p:spTree>
    <p:extLst>
      <p:ext uri="{BB962C8B-B14F-4D97-AF65-F5344CB8AC3E}">
        <p14:creationId xmlns:p14="http://schemas.microsoft.com/office/powerpoint/2010/main" val="131960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AC66916-1881-481F-A05B-E04AB35D5274}" type="slidenum">
              <a:rPr lang="en-US" altLang="en-US"/>
              <a:pPr>
                <a:defRPr/>
              </a:pPr>
              <a:t>‹#›</a:t>
            </a:fld>
            <a:endParaRPr lang="en-US" altLang="en-US"/>
          </a:p>
        </p:txBody>
      </p:sp>
    </p:spTree>
    <p:extLst>
      <p:ext uri="{BB962C8B-B14F-4D97-AF65-F5344CB8AC3E}">
        <p14:creationId xmlns:p14="http://schemas.microsoft.com/office/powerpoint/2010/main" val="1960976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D768F4-81B7-47E4-8247-DEDAC95A67A6}" type="slidenum">
              <a:rPr lang="en-US" altLang="en-US"/>
              <a:pPr>
                <a:defRPr/>
              </a:pPr>
              <a:t>‹#›</a:t>
            </a:fld>
            <a:endParaRPr lang="en-US" altLang="en-US"/>
          </a:p>
        </p:txBody>
      </p:sp>
    </p:spTree>
    <p:extLst>
      <p:ext uri="{BB962C8B-B14F-4D97-AF65-F5344CB8AC3E}">
        <p14:creationId xmlns:p14="http://schemas.microsoft.com/office/powerpoint/2010/main" val="345379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DDF082-024B-420A-A725-8E32BDDD9D1B}" type="slidenum">
              <a:rPr lang="en-US" altLang="en-US"/>
              <a:pPr>
                <a:defRPr/>
              </a:pPr>
              <a:t>‹#›</a:t>
            </a:fld>
            <a:endParaRPr lang="en-US" altLang="en-US"/>
          </a:p>
        </p:txBody>
      </p:sp>
    </p:spTree>
    <p:extLst>
      <p:ext uri="{BB962C8B-B14F-4D97-AF65-F5344CB8AC3E}">
        <p14:creationId xmlns:p14="http://schemas.microsoft.com/office/powerpoint/2010/main" val="400109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26BADA-F752-4F19-B685-624C641698A3}" type="slidenum">
              <a:rPr lang="en-US" altLang="en-US"/>
              <a:pPr>
                <a:defRPr/>
              </a:pPr>
              <a:t>‹#›</a:t>
            </a:fld>
            <a:endParaRPr lang="en-US" altLang="en-US"/>
          </a:p>
        </p:txBody>
      </p:sp>
    </p:spTree>
    <p:extLst>
      <p:ext uri="{BB962C8B-B14F-4D97-AF65-F5344CB8AC3E}">
        <p14:creationId xmlns:p14="http://schemas.microsoft.com/office/powerpoint/2010/main" val="320098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729D95B-23CD-47A7-B1BF-55920D380FD4}" type="slidenum">
              <a:rPr lang="en-US" altLang="en-US"/>
              <a:pPr>
                <a:defRPr/>
              </a:pPr>
              <a:t>‹#›</a:t>
            </a:fld>
            <a:endParaRPr lang="en-US" altLang="en-US"/>
          </a:p>
        </p:txBody>
      </p:sp>
    </p:spTree>
    <p:extLst>
      <p:ext uri="{BB962C8B-B14F-4D97-AF65-F5344CB8AC3E}">
        <p14:creationId xmlns:p14="http://schemas.microsoft.com/office/powerpoint/2010/main" val="277160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73ABBD-FBDB-4339-B0D2-BC0EBB6D81F8}" type="slidenum">
              <a:rPr lang="en-US" altLang="en-US"/>
              <a:pPr>
                <a:defRPr/>
              </a:pPr>
              <a:t>‹#›</a:t>
            </a:fld>
            <a:endParaRPr lang="en-US" altLang="en-US"/>
          </a:p>
        </p:txBody>
      </p:sp>
    </p:spTree>
    <p:extLst>
      <p:ext uri="{BB962C8B-B14F-4D97-AF65-F5344CB8AC3E}">
        <p14:creationId xmlns:p14="http://schemas.microsoft.com/office/powerpoint/2010/main" val="32429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19E9E9E-E570-4B6D-A827-90062A3D4B44}" type="slidenum">
              <a:rPr lang="en-US" altLang="en-US"/>
              <a:pPr>
                <a:defRPr/>
              </a:pPr>
              <a:t>‹#›</a:t>
            </a:fld>
            <a:endParaRPr lang="en-US" altLang="en-US"/>
          </a:p>
        </p:txBody>
      </p:sp>
    </p:spTree>
    <p:extLst>
      <p:ext uri="{BB962C8B-B14F-4D97-AF65-F5344CB8AC3E}">
        <p14:creationId xmlns:p14="http://schemas.microsoft.com/office/powerpoint/2010/main" val="418465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b="0">
                <a:latin typeface="Arial" charset="0"/>
                <a:ea typeface="ＭＳ Ｐゴシック" pitchFamily="96" charset="-128"/>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b="0">
                <a:latin typeface="Arial" charset="0"/>
                <a:ea typeface="ＭＳ Ｐゴシック" pitchFamily="96" charset="-128"/>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b="0">
                <a:ea typeface="ＭＳ Ｐゴシック" panose="020B0600070205080204" pitchFamily="34" charset="-128"/>
              </a:defRPr>
            </a:lvl1pPr>
          </a:lstStyle>
          <a:p>
            <a:pPr>
              <a:defRPr/>
            </a:pPr>
            <a:fld id="{3A41CE55-421D-4E34-81A3-384EE30DC7EC}" type="slidenum">
              <a:rPr lang="en-US" altLang="en-US"/>
              <a:pPr>
                <a:defRPr/>
              </a:pPr>
              <a:t>‹#›</a:t>
            </a:fld>
            <a:endParaRPr lang="en-US" altLang="en-US"/>
          </a:p>
        </p:txBody>
      </p:sp>
      <p:sp>
        <p:nvSpPr>
          <p:cNvPr id="7" name="Text Box 7"/>
          <p:cNvSpPr txBox="1">
            <a:spLocks noChangeArrowheads="1"/>
          </p:cNvSpPr>
          <p:nvPr userDrawn="1"/>
        </p:nvSpPr>
        <p:spPr bwMode="auto">
          <a:xfrm>
            <a:off x="7054850" y="6624638"/>
            <a:ext cx="201136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GB" sz="1000" dirty="0">
                <a:ea typeface="ＭＳ Ｐゴシック" panose="020B0600070205080204" pitchFamily="34" charset="-128"/>
              </a:rPr>
              <a:t>www.presentationmagazine.com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2pPr>
      <a:lvl3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3pPr>
      <a:lvl4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4pPr>
      <a:lvl5pPr algn="ctr" rtl="0" eaLnBrk="0" fontAlgn="base" hangingPunct="0">
        <a:spcBef>
          <a:spcPct val="0"/>
        </a:spcBef>
        <a:spcAft>
          <a:spcPct val="0"/>
        </a:spcAft>
        <a:defRPr sz="4400">
          <a:solidFill>
            <a:schemeClr val="tx2"/>
          </a:solidFill>
          <a:latin typeface="Arial"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January 2020</a:t>
            </a:r>
          </a:p>
        </p:txBody>
      </p:sp>
      <p:sp>
        <p:nvSpPr>
          <p:cNvPr id="11274" name="Rectangle 115"/>
          <p:cNvSpPr>
            <a:spLocks noChangeArrowheads="1"/>
          </p:cNvSpPr>
          <p:nvPr/>
        </p:nvSpPr>
        <p:spPr bwMode="auto">
          <a:xfrm>
            <a:off x="1455736" y="141194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31</a:t>
            </a:r>
          </a:p>
        </p:txBody>
      </p:sp>
      <p:sp>
        <p:nvSpPr>
          <p:cNvPr id="11275" name="Rectangle 114"/>
          <p:cNvSpPr>
            <a:spLocks noChangeArrowheads="1"/>
          </p:cNvSpPr>
          <p:nvPr/>
        </p:nvSpPr>
        <p:spPr bwMode="auto">
          <a:xfrm>
            <a:off x="196851" y="141194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276" name="Rectangle 113"/>
          <p:cNvSpPr>
            <a:spLocks noChangeArrowheads="1"/>
          </p:cNvSpPr>
          <p:nvPr/>
        </p:nvSpPr>
        <p:spPr bwMode="auto">
          <a:xfrm>
            <a:off x="7750175" y="472029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7" name="Rectangle 112"/>
          <p:cNvSpPr>
            <a:spLocks noChangeArrowheads="1"/>
          </p:cNvSpPr>
          <p:nvPr/>
        </p:nvSpPr>
        <p:spPr bwMode="auto">
          <a:xfrm>
            <a:off x="6491288" y="472029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8" name="Rectangle 111"/>
          <p:cNvSpPr>
            <a:spLocks noChangeArrowheads="1"/>
          </p:cNvSpPr>
          <p:nvPr/>
        </p:nvSpPr>
        <p:spPr bwMode="auto">
          <a:xfrm>
            <a:off x="5232400" y="472029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3973513" y="472029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2714625" y="472029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1455738" y="472029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196851" y="472029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7750175" y="389320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6491288" y="389320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5232400" y="389320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3973513" y="389320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2714625" y="389320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1455738" y="389320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196851" y="389320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7750175" y="306611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6491288" y="306611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5232400" y="306611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3973513" y="306611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r>
              <a:rPr lang="en-US" altLang="en-US" sz="1600" b="0" dirty="0"/>
              <a:t>6</a:t>
            </a:r>
          </a:p>
        </p:txBody>
      </p:sp>
      <p:sp>
        <p:nvSpPr>
          <p:cNvPr id="11294" name="Rectangle 95"/>
          <p:cNvSpPr>
            <a:spLocks noChangeArrowheads="1"/>
          </p:cNvSpPr>
          <p:nvPr/>
        </p:nvSpPr>
        <p:spPr bwMode="auto">
          <a:xfrm>
            <a:off x="2714625" y="306611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1455738" y="306611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196851" y="306611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7750175" y="223902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6491288" y="223902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5232400" y="223902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3973513" y="223902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2714625" y="223902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1455738" y="223902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196851" y="223902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7750175" y="141194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2714625" y="141194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3973513" y="141194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5232400" y="141194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
        <p:nvSpPr>
          <p:cNvPr id="11308" name="Rectangle 115"/>
          <p:cNvSpPr>
            <a:spLocks noChangeArrowheads="1"/>
          </p:cNvSpPr>
          <p:nvPr/>
        </p:nvSpPr>
        <p:spPr bwMode="auto">
          <a:xfrm>
            <a:off x="6491288" y="141194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4</a:t>
            </a:r>
          </a:p>
        </p:txBody>
      </p:sp>
      <p:sp>
        <p:nvSpPr>
          <p:cNvPr id="45" name="Text Box 136">
            <a:extLst>
              <a:ext uri="{FF2B5EF4-FFF2-40B4-BE49-F238E27FC236}">
                <a16:creationId xmlns:a16="http://schemas.microsoft.com/office/drawing/2014/main" id="{D20596D6-9A9F-4FFC-A154-BFC4DC1B5143}"/>
              </a:ext>
            </a:extLst>
          </p:cNvPr>
          <p:cNvSpPr txBox="1">
            <a:spLocks noChangeArrowheads="1"/>
          </p:cNvSpPr>
          <p:nvPr/>
        </p:nvSpPr>
        <p:spPr bwMode="auto">
          <a:xfrm>
            <a:off x="1946275" y="5376863"/>
            <a:ext cx="5470525" cy="1074737"/>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nchor="ctr" anchorCtr="1"/>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GB" altLang="en-US" sz="2400"/>
              <a:t>One month per page </a:t>
            </a:r>
          </a:p>
          <a:p>
            <a:pPr>
              <a:spcBef>
                <a:spcPct val="0"/>
              </a:spcBef>
              <a:buFontTx/>
              <a:buNone/>
            </a:pPr>
            <a:r>
              <a:rPr lang="en-GB" altLang="en-US" sz="2400"/>
              <a:t>Space to write on your own events</a:t>
            </a:r>
          </a:p>
        </p:txBody>
      </p:sp>
      <p:sp>
        <p:nvSpPr>
          <p:cNvPr id="46" name="Rectangle 137">
            <a:extLst>
              <a:ext uri="{FF2B5EF4-FFF2-40B4-BE49-F238E27FC236}">
                <a16:creationId xmlns:a16="http://schemas.microsoft.com/office/drawing/2014/main" id="{31F6DD79-810C-4638-9E08-5E68062DD4B5}"/>
              </a:ext>
            </a:extLst>
          </p:cNvPr>
          <p:cNvSpPr>
            <a:spLocks noChangeArrowheads="1"/>
          </p:cNvSpPr>
          <p:nvPr/>
        </p:nvSpPr>
        <p:spPr bwMode="auto">
          <a:xfrm>
            <a:off x="704850" y="2130425"/>
            <a:ext cx="7772400" cy="1470025"/>
          </a:xfrm>
          <a:prstGeom prst="rect">
            <a:avLst/>
          </a:prstGeom>
          <a:solidFill>
            <a:schemeClr val="bg1"/>
          </a:solidFill>
          <a:ln w="9525">
            <a:solidFill>
              <a:schemeClr val="tx1"/>
            </a:solidFill>
            <a:miter lim="800000"/>
            <a:headEnd/>
            <a:tailEnd/>
          </a:ln>
          <a:effectLst>
            <a:outerShdw dist="107763" dir="2700000" algn="ctr" rotWithShape="0">
              <a:srgbClr val="808080">
                <a:alpha val="50000"/>
              </a:srgbClr>
            </a:outerShdw>
          </a:effectLst>
        </p:spPr>
        <p:txBody>
          <a:bodyPr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en-GB" altLang="en-US" sz="4000" b="0" dirty="0">
                <a:solidFill>
                  <a:schemeClr val="tx2"/>
                </a:solidFill>
              </a:rPr>
              <a:t>2020 monthly calendar template</a:t>
            </a:r>
          </a:p>
        </p:txBody>
      </p:sp>
    </p:spTree>
    <p:extLst>
      <p:ext uri="{BB962C8B-B14F-4D97-AF65-F5344CB8AC3E}">
        <p14:creationId xmlns:p14="http://schemas.microsoft.com/office/powerpoint/2010/main" val="336680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September 2020</a:t>
            </a:r>
          </a:p>
        </p:txBody>
      </p:sp>
      <p:sp>
        <p:nvSpPr>
          <p:cNvPr id="11274" name="Rectangle 115"/>
          <p:cNvSpPr>
            <a:spLocks noChangeArrowheads="1"/>
          </p:cNvSpPr>
          <p:nvPr/>
        </p:nvSpPr>
        <p:spPr bwMode="auto">
          <a:xfrm>
            <a:off x="2711868" y="471365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1455737" y="471365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196849" y="47136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7747419" y="388657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6488531" y="388657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5229644" y="388657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3970756" y="388657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2711868" y="388657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1455737" y="388657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196849" y="388657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7747419" y="305948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6488531" y="305948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5229644" y="305948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3970756" y="305948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2711868" y="305948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1455737" y="305948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196849" y="305948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7747419" y="223239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6488531" y="223239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5229644" y="223239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3970756" y="223239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2711868" y="223239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1455737" y="223239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196849" y="223239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7747419" y="140530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6488531" y="140530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5229644" y="140530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3970756" y="140530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2711868" y="140530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1455737" y="140530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11304" name="Rectangle 85"/>
          <p:cNvSpPr>
            <a:spLocks noChangeArrowheads="1"/>
          </p:cNvSpPr>
          <p:nvPr/>
        </p:nvSpPr>
        <p:spPr bwMode="auto">
          <a:xfrm>
            <a:off x="196849" y="140530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31</a:t>
            </a:r>
          </a:p>
        </p:txBody>
      </p:sp>
      <p:sp>
        <p:nvSpPr>
          <p:cNvPr id="47" name="Rectangle 115">
            <a:extLst>
              <a:ext uri="{FF2B5EF4-FFF2-40B4-BE49-F238E27FC236}">
                <a16:creationId xmlns:a16="http://schemas.microsoft.com/office/drawing/2014/main" id="{8B2F9CCA-05A2-4132-A8C6-EEBF3E61B576}"/>
              </a:ext>
            </a:extLst>
          </p:cNvPr>
          <p:cNvSpPr>
            <a:spLocks noChangeArrowheads="1"/>
          </p:cNvSpPr>
          <p:nvPr/>
        </p:nvSpPr>
        <p:spPr bwMode="auto">
          <a:xfrm>
            <a:off x="5223435" y="47136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a:t>
            </a:r>
            <a:endParaRPr lang="en-US" altLang="en-US" sz="1600" b="0" dirty="0"/>
          </a:p>
        </p:txBody>
      </p:sp>
      <p:sp>
        <p:nvSpPr>
          <p:cNvPr id="48" name="Rectangle 115">
            <a:extLst>
              <a:ext uri="{FF2B5EF4-FFF2-40B4-BE49-F238E27FC236}">
                <a16:creationId xmlns:a16="http://schemas.microsoft.com/office/drawing/2014/main" id="{DFF1F584-9CF5-47DC-B08A-60A270304FAF}"/>
              </a:ext>
            </a:extLst>
          </p:cNvPr>
          <p:cNvSpPr>
            <a:spLocks noChangeArrowheads="1"/>
          </p:cNvSpPr>
          <p:nvPr/>
        </p:nvSpPr>
        <p:spPr bwMode="auto">
          <a:xfrm>
            <a:off x="6482323" y="471366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a:t>
            </a:r>
            <a:endParaRPr lang="en-US" altLang="en-US" sz="1600" b="0" dirty="0"/>
          </a:p>
        </p:txBody>
      </p:sp>
      <p:sp>
        <p:nvSpPr>
          <p:cNvPr id="49" name="Rectangle 115">
            <a:extLst>
              <a:ext uri="{FF2B5EF4-FFF2-40B4-BE49-F238E27FC236}">
                <a16:creationId xmlns:a16="http://schemas.microsoft.com/office/drawing/2014/main" id="{5B8ED954-EF3B-4BB5-A4DB-5BC54872DB13}"/>
              </a:ext>
            </a:extLst>
          </p:cNvPr>
          <p:cNvSpPr>
            <a:spLocks noChangeArrowheads="1"/>
          </p:cNvSpPr>
          <p:nvPr/>
        </p:nvSpPr>
        <p:spPr bwMode="auto">
          <a:xfrm>
            <a:off x="7741210" y="47136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4</a:t>
            </a:r>
            <a:endParaRPr lang="en-US" altLang="en-US" sz="1600" b="0" dirty="0"/>
          </a:p>
        </p:txBody>
      </p:sp>
      <p:sp>
        <p:nvSpPr>
          <p:cNvPr id="51" name="Rectangle 115">
            <a:extLst>
              <a:ext uri="{FF2B5EF4-FFF2-40B4-BE49-F238E27FC236}">
                <a16:creationId xmlns:a16="http://schemas.microsoft.com/office/drawing/2014/main" id="{1AE59802-F7AD-405F-A9C5-30A9C38A39C4}"/>
              </a:ext>
            </a:extLst>
          </p:cNvPr>
          <p:cNvSpPr>
            <a:spLocks noChangeArrowheads="1"/>
          </p:cNvSpPr>
          <p:nvPr/>
        </p:nvSpPr>
        <p:spPr bwMode="auto">
          <a:xfrm>
            <a:off x="3970756" y="471365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1</a:t>
            </a:r>
            <a:endParaRPr lang="en-US" altLang="en-US" sz="1600" b="0" dirty="0"/>
          </a:p>
        </p:txBody>
      </p:sp>
    </p:spTree>
    <p:extLst>
      <p:ext uri="{BB962C8B-B14F-4D97-AF65-F5344CB8AC3E}">
        <p14:creationId xmlns:p14="http://schemas.microsoft.com/office/powerpoint/2010/main" val="4069812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October 2020</a:t>
            </a:r>
          </a:p>
        </p:txBody>
      </p:sp>
      <p:sp>
        <p:nvSpPr>
          <p:cNvPr id="11274"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275" name="Rectangle 114"/>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276" name="Rectangle 113"/>
          <p:cNvSpPr>
            <a:spLocks noChangeArrowheads="1"/>
          </p:cNvSpPr>
          <p:nvPr/>
        </p:nvSpPr>
        <p:spPr bwMode="auto">
          <a:xfrm>
            <a:off x="196849"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11277" name="Rectangle 112"/>
          <p:cNvSpPr>
            <a:spLocks noChangeArrowheads="1"/>
          </p:cNvSpPr>
          <p:nvPr/>
        </p:nvSpPr>
        <p:spPr bwMode="auto">
          <a:xfrm>
            <a:off x="7750175"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8" name="Rectangle 111"/>
          <p:cNvSpPr>
            <a:spLocks noChangeArrowheads="1"/>
          </p:cNvSpPr>
          <p:nvPr/>
        </p:nvSpPr>
        <p:spPr bwMode="auto">
          <a:xfrm>
            <a:off x="6491287"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5232400"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3973512"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2714625" y="471805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1455738" y="471805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7750175"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6491287"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5232400"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3973512"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2714625"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1455738"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7750175"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6491287"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5232400"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r>
              <a:rPr lang="en-US" altLang="en-US" sz="1600" b="0" dirty="0"/>
              <a:t>6</a:t>
            </a:r>
          </a:p>
        </p:txBody>
      </p:sp>
      <p:sp>
        <p:nvSpPr>
          <p:cNvPr id="11294" name="Rectangle 95"/>
          <p:cNvSpPr>
            <a:spLocks noChangeArrowheads="1"/>
          </p:cNvSpPr>
          <p:nvPr/>
        </p:nvSpPr>
        <p:spPr bwMode="auto">
          <a:xfrm>
            <a:off x="3973512"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2714625"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1455738"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7750175"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6491287"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5232400"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3973512"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2714625"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1455738"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3973512"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5232400"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6491287"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
        <p:nvSpPr>
          <p:cNvPr id="11308" name="Rectangle 115"/>
          <p:cNvSpPr>
            <a:spLocks noChangeArrowheads="1"/>
          </p:cNvSpPr>
          <p:nvPr/>
        </p:nvSpPr>
        <p:spPr bwMode="auto">
          <a:xfrm>
            <a:off x="7750175"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4</a:t>
            </a:r>
          </a:p>
        </p:txBody>
      </p:sp>
    </p:spTree>
    <p:extLst>
      <p:ext uri="{BB962C8B-B14F-4D97-AF65-F5344CB8AC3E}">
        <p14:creationId xmlns:p14="http://schemas.microsoft.com/office/powerpoint/2010/main" val="1966774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November 2020</a:t>
            </a:r>
          </a:p>
        </p:txBody>
      </p:sp>
      <p:sp>
        <p:nvSpPr>
          <p:cNvPr id="11274" name="Rectangle 115"/>
          <p:cNvSpPr>
            <a:spLocks noChangeArrowheads="1"/>
          </p:cNvSpPr>
          <p:nvPr/>
        </p:nvSpPr>
        <p:spPr bwMode="auto">
          <a:xfrm>
            <a:off x="271462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11275" name="Rectangle 114"/>
          <p:cNvSpPr>
            <a:spLocks noChangeArrowheads="1"/>
          </p:cNvSpPr>
          <p:nvPr/>
        </p:nvSpPr>
        <p:spPr bwMode="auto">
          <a:xfrm>
            <a:off x="1455738"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6" name="Rectangle 113"/>
          <p:cNvSpPr>
            <a:spLocks noChangeArrowheads="1"/>
          </p:cNvSpPr>
          <p:nvPr/>
        </p:nvSpPr>
        <p:spPr bwMode="auto">
          <a:xfrm>
            <a:off x="196850"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7750177"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6491289"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5232402"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3973514"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2714626" y="471805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1455738" y="471805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196850"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7750177"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6491289"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5232402"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3973514"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2714626"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1455738"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196850"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7750177"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6491289"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5232402"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3973514"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2714626"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1455738"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196850"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7750177"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6491289"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5232402"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3973514"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2714626"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1455738"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196850"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3973514"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29</a:t>
            </a:r>
            <a:endParaRPr lang="en-US" altLang="en-US" sz="1600" b="0" dirty="0"/>
          </a:p>
        </p:txBody>
      </p:sp>
      <p:sp>
        <p:nvSpPr>
          <p:cNvPr id="11306" name="Rectangle 115"/>
          <p:cNvSpPr>
            <a:spLocks noChangeArrowheads="1"/>
          </p:cNvSpPr>
          <p:nvPr/>
        </p:nvSpPr>
        <p:spPr bwMode="auto">
          <a:xfrm>
            <a:off x="5232402"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11307" name="Rectangle 115"/>
          <p:cNvSpPr>
            <a:spLocks noChangeArrowheads="1"/>
          </p:cNvSpPr>
          <p:nvPr/>
        </p:nvSpPr>
        <p:spPr bwMode="auto">
          <a:xfrm>
            <a:off x="6491289"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31</a:t>
            </a:r>
            <a:endParaRPr lang="en-US" altLang="en-US" sz="1600" b="0" dirty="0"/>
          </a:p>
        </p:txBody>
      </p:sp>
      <p:sp>
        <p:nvSpPr>
          <p:cNvPr id="11308" name="Rectangle 115"/>
          <p:cNvSpPr>
            <a:spLocks noChangeArrowheads="1"/>
          </p:cNvSpPr>
          <p:nvPr/>
        </p:nvSpPr>
        <p:spPr bwMode="auto">
          <a:xfrm>
            <a:off x="7750177"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45" name="Rectangle 115">
            <a:extLst>
              <a:ext uri="{FF2B5EF4-FFF2-40B4-BE49-F238E27FC236}">
                <a16:creationId xmlns:a16="http://schemas.microsoft.com/office/drawing/2014/main" id="{658CD7F0-2FDA-42AE-9B01-606532B6515A}"/>
              </a:ext>
            </a:extLst>
          </p:cNvPr>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26</a:t>
            </a:r>
          </a:p>
        </p:txBody>
      </p:sp>
      <p:sp>
        <p:nvSpPr>
          <p:cNvPr id="46" name="Rectangle 115">
            <a:extLst>
              <a:ext uri="{FF2B5EF4-FFF2-40B4-BE49-F238E27FC236}">
                <a16:creationId xmlns:a16="http://schemas.microsoft.com/office/drawing/2014/main" id="{49B9C8E6-88CD-4BAF-92E8-E731D7A8710B}"/>
              </a:ext>
            </a:extLst>
          </p:cNvPr>
          <p:cNvSpPr>
            <a:spLocks noChangeArrowheads="1"/>
          </p:cNvSpPr>
          <p:nvPr/>
        </p:nvSpPr>
        <p:spPr bwMode="auto">
          <a:xfrm>
            <a:off x="1455739"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27</a:t>
            </a:r>
            <a:endParaRPr lang="en-US" altLang="en-US" sz="1600" b="0" dirty="0"/>
          </a:p>
        </p:txBody>
      </p:sp>
      <p:sp>
        <p:nvSpPr>
          <p:cNvPr id="47" name="Rectangle 115">
            <a:extLst>
              <a:ext uri="{FF2B5EF4-FFF2-40B4-BE49-F238E27FC236}">
                <a16:creationId xmlns:a16="http://schemas.microsoft.com/office/drawing/2014/main" id="{1409E75B-6E53-4612-9FB6-1080F58BE554}"/>
              </a:ext>
            </a:extLst>
          </p:cNvPr>
          <p:cNvSpPr>
            <a:spLocks noChangeArrowheads="1"/>
          </p:cNvSpPr>
          <p:nvPr/>
        </p:nvSpPr>
        <p:spPr bwMode="auto">
          <a:xfrm>
            <a:off x="5232399"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8" name="Rectangle 115">
            <a:extLst>
              <a:ext uri="{FF2B5EF4-FFF2-40B4-BE49-F238E27FC236}">
                <a16:creationId xmlns:a16="http://schemas.microsoft.com/office/drawing/2014/main" id="{EA9F935A-8504-481F-9D04-6C5DC3F68945}"/>
              </a:ext>
            </a:extLst>
          </p:cNvPr>
          <p:cNvSpPr>
            <a:spLocks noChangeArrowheads="1"/>
          </p:cNvSpPr>
          <p:nvPr/>
        </p:nvSpPr>
        <p:spPr bwMode="auto">
          <a:xfrm>
            <a:off x="6491291"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5</a:t>
            </a:r>
            <a:endParaRPr lang="en-US" altLang="en-US" sz="1600" b="0" dirty="0"/>
          </a:p>
        </p:txBody>
      </p:sp>
      <p:sp>
        <p:nvSpPr>
          <p:cNvPr id="49" name="Rectangle 115">
            <a:extLst>
              <a:ext uri="{FF2B5EF4-FFF2-40B4-BE49-F238E27FC236}">
                <a16:creationId xmlns:a16="http://schemas.microsoft.com/office/drawing/2014/main" id="{BBBC3809-DA26-409B-9CB1-DEE338E587E9}"/>
              </a:ext>
            </a:extLst>
          </p:cNvPr>
          <p:cNvSpPr>
            <a:spLocks noChangeArrowheads="1"/>
          </p:cNvSpPr>
          <p:nvPr/>
        </p:nvSpPr>
        <p:spPr bwMode="auto">
          <a:xfrm>
            <a:off x="7750179"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6</a:t>
            </a:r>
            <a:endParaRPr lang="en-US" altLang="en-US" sz="1600" b="0" dirty="0"/>
          </a:p>
        </p:txBody>
      </p:sp>
      <p:sp>
        <p:nvSpPr>
          <p:cNvPr id="51" name="Rectangle 115">
            <a:extLst>
              <a:ext uri="{FF2B5EF4-FFF2-40B4-BE49-F238E27FC236}">
                <a16:creationId xmlns:a16="http://schemas.microsoft.com/office/drawing/2014/main" id="{6EA51ACC-D86C-4208-97E2-20F01209A59A}"/>
              </a:ext>
            </a:extLst>
          </p:cNvPr>
          <p:cNvSpPr>
            <a:spLocks noChangeArrowheads="1"/>
          </p:cNvSpPr>
          <p:nvPr/>
        </p:nvSpPr>
        <p:spPr bwMode="auto">
          <a:xfrm>
            <a:off x="2714627"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2" name="Rectangle 115">
            <a:extLst>
              <a:ext uri="{FF2B5EF4-FFF2-40B4-BE49-F238E27FC236}">
                <a16:creationId xmlns:a16="http://schemas.microsoft.com/office/drawing/2014/main" id="{237F1459-1A3F-413C-88F9-019426C09F14}"/>
              </a:ext>
            </a:extLst>
          </p:cNvPr>
          <p:cNvSpPr>
            <a:spLocks noChangeArrowheads="1"/>
          </p:cNvSpPr>
          <p:nvPr/>
        </p:nvSpPr>
        <p:spPr bwMode="auto">
          <a:xfrm>
            <a:off x="3973516"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buNone/>
            </a:pPr>
            <a:r>
              <a:rPr lang="en-US" altLang="en-US" sz="1600" b="0" dirty="0">
                <a:solidFill>
                  <a:srgbClr val="969696"/>
                </a:solidFill>
                <a:cs typeface="Arial" panose="020B0604020202020204" pitchFamily="34" charset="0"/>
              </a:rPr>
              <a:t>3</a:t>
            </a:r>
          </a:p>
        </p:txBody>
      </p:sp>
    </p:spTree>
    <p:extLst>
      <p:ext uri="{BB962C8B-B14F-4D97-AF65-F5344CB8AC3E}">
        <p14:creationId xmlns:p14="http://schemas.microsoft.com/office/powerpoint/2010/main" val="2302109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December 2020</a:t>
            </a:r>
          </a:p>
        </p:txBody>
      </p:sp>
      <p:sp>
        <p:nvSpPr>
          <p:cNvPr id="11274" name="Rectangle 115"/>
          <p:cNvSpPr>
            <a:spLocks noChangeArrowheads="1"/>
          </p:cNvSpPr>
          <p:nvPr/>
        </p:nvSpPr>
        <p:spPr bwMode="auto">
          <a:xfrm>
            <a:off x="2714626" y="471366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5" name="Rectangle 114"/>
          <p:cNvSpPr>
            <a:spLocks noChangeArrowheads="1"/>
          </p:cNvSpPr>
          <p:nvPr/>
        </p:nvSpPr>
        <p:spPr bwMode="auto">
          <a:xfrm>
            <a:off x="1455739" y="471366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6" name="Rectangle 113"/>
          <p:cNvSpPr>
            <a:spLocks noChangeArrowheads="1"/>
          </p:cNvSpPr>
          <p:nvPr/>
        </p:nvSpPr>
        <p:spPr bwMode="auto">
          <a:xfrm>
            <a:off x="196851" y="47136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7" name="Rectangle 112"/>
          <p:cNvSpPr>
            <a:spLocks noChangeArrowheads="1"/>
          </p:cNvSpPr>
          <p:nvPr/>
        </p:nvSpPr>
        <p:spPr bwMode="auto">
          <a:xfrm>
            <a:off x="7750176" y="388657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8" name="Rectangle 111"/>
          <p:cNvSpPr>
            <a:spLocks noChangeArrowheads="1"/>
          </p:cNvSpPr>
          <p:nvPr/>
        </p:nvSpPr>
        <p:spPr bwMode="auto">
          <a:xfrm>
            <a:off x="6491288" y="388657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9" name="Rectangle 110"/>
          <p:cNvSpPr>
            <a:spLocks noChangeArrowheads="1"/>
          </p:cNvSpPr>
          <p:nvPr/>
        </p:nvSpPr>
        <p:spPr bwMode="auto">
          <a:xfrm>
            <a:off x="5232401" y="388657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0" name="Rectangle 109"/>
          <p:cNvSpPr>
            <a:spLocks noChangeArrowheads="1"/>
          </p:cNvSpPr>
          <p:nvPr/>
        </p:nvSpPr>
        <p:spPr bwMode="auto">
          <a:xfrm>
            <a:off x="3973513" y="388657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1" name="Rectangle 108"/>
          <p:cNvSpPr>
            <a:spLocks noChangeArrowheads="1"/>
          </p:cNvSpPr>
          <p:nvPr/>
        </p:nvSpPr>
        <p:spPr bwMode="auto">
          <a:xfrm>
            <a:off x="2714626" y="388657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2" name="Rectangle 107"/>
          <p:cNvSpPr>
            <a:spLocks noChangeArrowheads="1"/>
          </p:cNvSpPr>
          <p:nvPr/>
        </p:nvSpPr>
        <p:spPr bwMode="auto">
          <a:xfrm>
            <a:off x="1455739" y="388657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3" name="Rectangle 106"/>
          <p:cNvSpPr>
            <a:spLocks noChangeArrowheads="1"/>
          </p:cNvSpPr>
          <p:nvPr/>
        </p:nvSpPr>
        <p:spPr bwMode="auto">
          <a:xfrm>
            <a:off x="196851" y="388657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4" name="Rectangle 105"/>
          <p:cNvSpPr>
            <a:spLocks noChangeArrowheads="1"/>
          </p:cNvSpPr>
          <p:nvPr/>
        </p:nvSpPr>
        <p:spPr bwMode="auto">
          <a:xfrm>
            <a:off x="7750176" y="305948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5" name="Rectangle 104"/>
          <p:cNvSpPr>
            <a:spLocks noChangeArrowheads="1"/>
          </p:cNvSpPr>
          <p:nvPr/>
        </p:nvSpPr>
        <p:spPr bwMode="auto">
          <a:xfrm>
            <a:off x="6491288" y="305948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6" name="Rectangle 103"/>
          <p:cNvSpPr>
            <a:spLocks noChangeArrowheads="1"/>
          </p:cNvSpPr>
          <p:nvPr/>
        </p:nvSpPr>
        <p:spPr bwMode="auto">
          <a:xfrm>
            <a:off x="5232401" y="305948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7" name="Rectangle 102"/>
          <p:cNvSpPr>
            <a:spLocks noChangeArrowheads="1"/>
          </p:cNvSpPr>
          <p:nvPr/>
        </p:nvSpPr>
        <p:spPr bwMode="auto">
          <a:xfrm>
            <a:off x="3973513" y="305948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8" name="Rectangle 101"/>
          <p:cNvSpPr>
            <a:spLocks noChangeArrowheads="1"/>
          </p:cNvSpPr>
          <p:nvPr/>
        </p:nvSpPr>
        <p:spPr bwMode="auto">
          <a:xfrm>
            <a:off x="2714626" y="305948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9" name="Rectangle 100"/>
          <p:cNvSpPr>
            <a:spLocks noChangeArrowheads="1"/>
          </p:cNvSpPr>
          <p:nvPr/>
        </p:nvSpPr>
        <p:spPr bwMode="auto">
          <a:xfrm>
            <a:off x="1455739" y="305948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0" name="Rectangle 99"/>
          <p:cNvSpPr>
            <a:spLocks noChangeArrowheads="1"/>
          </p:cNvSpPr>
          <p:nvPr/>
        </p:nvSpPr>
        <p:spPr bwMode="auto">
          <a:xfrm>
            <a:off x="196851" y="305948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1" name="Rectangle 98"/>
          <p:cNvSpPr>
            <a:spLocks noChangeArrowheads="1"/>
          </p:cNvSpPr>
          <p:nvPr/>
        </p:nvSpPr>
        <p:spPr bwMode="auto">
          <a:xfrm>
            <a:off x="7750176" y="22323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2" name="Rectangle 97"/>
          <p:cNvSpPr>
            <a:spLocks noChangeArrowheads="1"/>
          </p:cNvSpPr>
          <p:nvPr/>
        </p:nvSpPr>
        <p:spPr bwMode="auto">
          <a:xfrm>
            <a:off x="6491288" y="22323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3" name="Rectangle 96"/>
          <p:cNvSpPr>
            <a:spLocks noChangeArrowheads="1"/>
          </p:cNvSpPr>
          <p:nvPr/>
        </p:nvSpPr>
        <p:spPr bwMode="auto">
          <a:xfrm>
            <a:off x="5232401" y="22323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4" name="Rectangle 95"/>
          <p:cNvSpPr>
            <a:spLocks noChangeArrowheads="1"/>
          </p:cNvSpPr>
          <p:nvPr/>
        </p:nvSpPr>
        <p:spPr bwMode="auto">
          <a:xfrm>
            <a:off x="3973513" y="22323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5" name="Rectangle 94"/>
          <p:cNvSpPr>
            <a:spLocks noChangeArrowheads="1"/>
          </p:cNvSpPr>
          <p:nvPr/>
        </p:nvSpPr>
        <p:spPr bwMode="auto">
          <a:xfrm>
            <a:off x="2714626" y="223239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6" name="Rectangle 93"/>
          <p:cNvSpPr>
            <a:spLocks noChangeArrowheads="1"/>
          </p:cNvSpPr>
          <p:nvPr/>
        </p:nvSpPr>
        <p:spPr bwMode="auto">
          <a:xfrm>
            <a:off x="1455739" y="223239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7" name="Rectangle 92"/>
          <p:cNvSpPr>
            <a:spLocks noChangeArrowheads="1"/>
          </p:cNvSpPr>
          <p:nvPr/>
        </p:nvSpPr>
        <p:spPr bwMode="auto">
          <a:xfrm>
            <a:off x="196851" y="223239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8" name="Rectangle 91"/>
          <p:cNvSpPr>
            <a:spLocks noChangeArrowheads="1"/>
          </p:cNvSpPr>
          <p:nvPr/>
        </p:nvSpPr>
        <p:spPr bwMode="auto">
          <a:xfrm>
            <a:off x="7750176" y="140531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9" name="Rectangle 90"/>
          <p:cNvSpPr>
            <a:spLocks noChangeArrowheads="1"/>
          </p:cNvSpPr>
          <p:nvPr/>
        </p:nvSpPr>
        <p:spPr bwMode="auto">
          <a:xfrm>
            <a:off x="6491288" y="140531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0" name="Rectangle 89"/>
          <p:cNvSpPr>
            <a:spLocks noChangeArrowheads="1"/>
          </p:cNvSpPr>
          <p:nvPr/>
        </p:nvSpPr>
        <p:spPr bwMode="auto">
          <a:xfrm>
            <a:off x="5232401" y="140531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1" name="Rectangle 88"/>
          <p:cNvSpPr>
            <a:spLocks noChangeArrowheads="1"/>
          </p:cNvSpPr>
          <p:nvPr/>
        </p:nvSpPr>
        <p:spPr bwMode="auto">
          <a:xfrm>
            <a:off x="3973513" y="140531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2" name="Rectangle 87"/>
          <p:cNvSpPr>
            <a:spLocks noChangeArrowheads="1"/>
          </p:cNvSpPr>
          <p:nvPr/>
        </p:nvSpPr>
        <p:spPr bwMode="auto">
          <a:xfrm>
            <a:off x="2714626" y="140531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3" name="Rectangle 86"/>
          <p:cNvSpPr>
            <a:spLocks noChangeArrowheads="1"/>
          </p:cNvSpPr>
          <p:nvPr/>
        </p:nvSpPr>
        <p:spPr bwMode="auto">
          <a:xfrm>
            <a:off x="1455739" y="140531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11304" name="Rectangle 85"/>
          <p:cNvSpPr>
            <a:spLocks noChangeArrowheads="1"/>
          </p:cNvSpPr>
          <p:nvPr/>
        </p:nvSpPr>
        <p:spPr bwMode="auto">
          <a:xfrm>
            <a:off x="196851" y="140531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48" name="Rectangle 112"/>
          <p:cNvSpPr>
            <a:spLocks noChangeArrowheads="1"/>
          </p:cNvSpPr>
          <p:nvPr/>
        </p:nvSpPr>
        <p:spPr bwMode="auto">
          <a:xfrm>
            <a:off x="7750176" y="471366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9" name="Rectangle 111"/>
          <p:cNvSpPr>
            <a:spLocks noChangeArrowheads="1"/>
          </p:cNvSpPr>
          <p:nvPr/>
        </p:nvSpPr>
        <p:spPr bwMode="auto">
          <a:xfrm>
            <a:off x="6491288" y="471366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0" name="Rectangle 110"/>
          <p:cNvSpPr>
            <a:spLocks noChangeArrowheads="1"/>
          </p:cNvSpPr>
          <p:nvPr/>
        </p:nvSpPr>
        <p:spPr bwMode="auto">
          <a:xfrm>
            <a:off x="5232401" y="471366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09"/>
          <p:cNvSpPr>
            <a:spLocks noChangeArrowheads="1"/>
          </p:cNvSpPr>
          <p:nvPr/>
        </p:nvSpPr>
        <p:spPr bwMode="auto">
          <a:xfrm>
            <a:off x="3973513" y="471366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31</a:t>
            </a:r>
            <a:endParaRPr lang="en-US" altLang="en-US" sz="1600" b="0" dirty="0"/>
          </a:p>
        </p:txBody>
      </p:sp>
    </p:spTree>
    <p:extLst>
      <p:ext uri="{BB962C8B-B14F-4D97-AF65-F5344CB8AC3E}">
        <p14:creationId xmlns:p14="http://schemas.microsoft.com/office/powerpoint/2010/main" val="1339006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endParaRPr lang="en-GB" altLang="en-US" sz="2400"/>
          </a:p>
        </p:txBody>
      </p:sp>
      <p:sp>
        <p:nvSpPr>
          <p:cNvPr id="29699" name="Rectangle 3"/>
          <p:cNvSpPr>
            <a:spLocks noGrp="1" noChangeArrowheads="1"/>
          </p:cNvSpPr>
          <p:nvPr>
            <p:ph type="title"/>
          </p:nvPr>
        </p:nvSpPr>
        <p:spPr>
          <a:xfrm>
            <a:off x="685800" y="438150"/>
            <a:ext cx="7772400" cy="1143000"/>
          </a:xfrm>
        </p:spPr>
        <p:txBody>
          <a:bodyPr/>
          <a:lstStyle/>
          <a:p>
            <a:pPr eaLnBrk="1" hangingPunct="1"/>
            <a:r>
              <a:rPr lang="en-GB" altLang="en-US"/>
              <a:t>Use of templates</a:t>
            </a:r>
            <a:endParaRPr lang="en-US" altLang="en-US"/>
          </a:p>
        </p:txBody>
      </p:sp>
      <p:sp>
        <p:nvSpPr>
          <p:cNvPr id="2970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2000">
                <a:cs typeface="Arial" panose="020B0604020202020204" pitchFamily="34" charset="0"/>
              </a:rPr>
              <a:t>You are free to use these templates for your personal and business presentations.</a:t>
            </a:r>
          </a:p>
        </p:txBody>
      </p:sp>
      <p:sp>
        <p:nvSpPr>
          <p:cNvPr id="2970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a:t>
            </a:r>
          </a:p>
          <a:p>
            <a:pPr eaLnBrk="1" hangingPunct="1">
              <a:spcBef>
                <a:spcPct val="0"/>
              </a:spcBef>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spcBef>
                <a:spcPct val="0"/>
              </a:spcBef>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spcBef>
                <a:spcPct val="0"/>
              </a:spcBef>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spcBef>
                <a:spcPct val="0"/>
              </a:spcBef>
              <a:buFont typeface="Wingdings" panose="05000000000000000000" pitchFamily="2" charset="2"/>
              <a:buChar char="ü"/>
            </a:pPr>
            <a:endParaRPr lang="en-US" altLang="en-US" sz="1400" b="0">
              <a:cs typeface="Arial" panose="020B0604020202020204" pitchFamily="34" charset="0"/>
            </a:endParaRPr>
          </a:p>
        </p:txBody>
      </p:sp>
      <p:sp>
        <p:nvSpPr>
          <p:cNvPr id="2970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GB" altLang="en-US" sz="1600" u="sng">
                <a:cs typeface="Arial" panose="020B0604020202020204" pitchFamily="34" charset="0"/>
              </a:rPr>
              <a:t>Don’t</a:t>
            </a:r>
          </a:p>
          <a:p>
            <a:pPr eaLnBrk="1" hangingPunct="1">
              <a:spcBef>
                <a:spcPct val="0"/>
              </a:spcBef>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spcBef>
                <a:spcPct val="0"/>
              </a:spcBef>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2970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eaLnBrk="1" hangingPunct="1">
              <a:lnSpc>
                <a:spcPct val="90000"/>
              </a:lnSpc>
              <a:buClr>
                <a:schemeClr val="accent1"/>
              </a:buClr>
              <a:buFontTx/>
              <a:buNone/>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2970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50000"/>
              </a:spcBef>
              <a:buFontTx/>
              <a:buNone/>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January 2020</a:t>
            </a:r>
          </a:p>
        </p:txBody>
      </p:sp>
      <p:sp>
        <p:nvSpPr>
          <p:cNvPr id="11274" name="Rectangle 115"/>
          <p:cNvSpPr>
            <a:spLocks noChangeArrowheads="1"/>
          </p:cNvSpPr>
          <p:nvPr/>
        </p:nvSpPr>
        <p:spPr bwMode="auto">
          <a:xfrm>
            <a:off x="1455736" y="141194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31</a:t>
            </a:r>
          </a:p>
        </p:txBody>
      </p:sp>
      <p:sp>
        <p:nvSpPr>
          <p:cNvPr id="11275" name="Rectangle 114"/>
          <p:cNvSpPr>
            <a:spLocks noChangeArrowheads="1"/>
          </p:cNvSpPr>
          <p:nvPr/>
        </p:nvSpPr>
        <p:spPr bwMode="auto">
          <a:xfrm>
            <a:off x="196851" y="141194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11276" name="Rectangle 113"/>
          <p:cNvSpPr>
            <a:spLocks noChangeArrowheads="1"/>
          </p:cNvSpPr>
          <p:nvPr/>
        </p:nvSpPr>
        <p:spPr bwMode="auto">
          <a:xfrm>
            <a:off x="7750175" y="472029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11277" name="Rectangle 112"/>
          <p:cNvSpPr>
            <a:spLocks noChangeArrowheads="1"/>
          </p:cNvSpPr>
          <p:nvPr/>
        </p:nvSpPr>
        <p:spPr bwMode="auto">
          <a:xfrm>
            <a:off x="6491288" y="472029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8" name="Rectangle 111"/>
          <p:cNvSpPr>
            <a:spLocks noChangeArrowheads="1"/>
          </p:cNvSpPr>
          <p:nvPr/>
        </p:nvSpPr>
        <p:spPr bwMode="auto">
          <a:xfrm>
            <a:off x="5232400" y="472029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9" name="Rectangle 110"/>
          <p:cNvSpPr>
            <a:spLocks noChangeArrowheads="1"/>
          </p:cNvSpPr>
          <p:nvPr/>
        </p:nvSpPr>
        <p:spPr bwMode="auto">
          <a:xfrm>
            <a:off x="3973513" y="472029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80" name="Rectangle 109"/>
          <p:cNvSpPr>
            <a:spLocks noChangeArrowheads="1"/>
          </p:cNvSpPr>
          <p:nvPr/>
        </p:nvSpPr>
        <p:spPr bwMode="auto">
          <a:xfrm>
            <a:off x="2714625" y="472029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1" name="Rectangle 108"/>
          <p:cNvSpPr>
            <a:spLocks noChangeArrowheads="1"/>
          </p:cNvSpPr>
          <p:nvPr/>
        </p:nvSpPr>
        <p:spPr bwMode="auto">
          <a:xfrm>
            <a:off x="1455738" y="472029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2" name="Rectangle 107"/>
          <p:cNvSpPr>
            <a:spLocks noChangeArrowheads="1"/>
          </p:cNvSpPr>
          <p:nvPr/>
        </p:nvSpPr>
        <p:spPr bwMode="auto">
          <a:xfrm>
            <a:off x="196851" y="472029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3" name="Rectangle 106"/>
          <p:cNvSpPr>
            <a:spLocks noChangeArrowheads="1"/>
          </p:cNvSpPr>
          <p:nvPr/>
        </p:nvSpPr>
        <p:spPr bwMode="auto">
          <a:xfrm>
            <a:off x="7750175" y="389320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4" name="Rectangle 105"/>
          <p:cNvSpPr>
            <a:spLocks noChangeArrowheads="1"/>
          </p:cNvSpPr>
          <p:nvPr/>
        </p:nvSpPr>
        <p:spPr bwMode="auto">
          <a:xfrm>
            <a:off x="6491288" y="389320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5" name="Rectangle 104"/>
          <p:cNvSpPr>
            <a:spLocks noChangeArrowheads="1"/>
          </p:cNvSpPr>
          <p:nvPr/>
        </p:nvSpPr>
        <p:spPr bwMode="auto">
          <a:xfrm>
            <a:off x="5232400" y="389320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6" name="Rectangle 103"/>
          <p:cNvSpPr>
            <a:spLocks noChangeArrowheads="1"/>
          </p:cNvSpPr>
          <p:nvPr/>
        </p:nvSpPr>
        <p:spPr bwMode="auto">
          <a:xfrm>
            <a:off x="3973513" y="389320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7" name="Rectangle 102"/>
          <p:cNvSpPr>
            <a:spLocks noChangeArrowheads="1"/>
          </p:cNvSpPr>
          <p:nvPr/>
        </p:nvSpPr>
        <p:spPr bwMode="auto">
          <a:xfrm>
            <a:off x="2714625" y="389320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8" name="Rectangle 101"/>
          <p:cNvSpPr>
            <a:spLocks noChangeArrowheads="1"/>
          </p:cNvSpPr>
          <p:nvPr/>
        </p:nvSpPr>
        <p:spPr bwMode="auto">
          <a:xfrm>
            <a:off x="1455738" y="389320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9" name="Rectangle 100"/>
          <p:cNvSpPr>
            <a:spLocks noChangeArrowheads="1"/>
          </p:cNvSpPr>
          <p:nvPr/>
        </p:nvSpPr>
        <p:spPr bwMode="auto">
          <a:xfrm>
            <a:off x="196851" y="389320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90" name="Rectangle 99"/>
          <p:cNvSpPr>
            <a:spLocks noChangeArrowheads="1"/>
          </p:cNvSpPr>
          <p:nvPr/>
        </p:nvSpPr>
        <p:spPr bwMode="auto">
          <a:xfrm>
            <a:off x="7750175" y="306611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1" name="Rectangle 98"/>
          <p:cNvSpPr>
            <a:spLocks noChangeArrowheads="1"/>
          </p:cNvSpPr>
          <p:nvPr/>
        </p:nvSpPr>
        <p:spPr bwMode="auto">
          <a:xfrm>
            <a:off x="6491288" y="306611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2" name="Rectangle 97"/>
          <p:cNvSpPr>
            <a:spLocks noChangeArrowheads="1"/>
          </p:cNvSpPr>
          <p:nvPr/>
        </p:nvSpPr>
        <p:spPr bwMode="auto">
          <a:xfrm>
            <a:off x="5232400" y="306611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3" name="Rectangle 96"/>
          <p:cNvSpPr>
            <a:spLocks noChangeArrowheads="1"/>
          </p:cNvSpPr>
          <p:nvPr/>
        </p:nvSpPr>
        <p:spPr bwMode="auto">
          <a:xfrm>
            <a:off x="3973513" y="306611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r>
              <a:rPr lang="en-US" altLang="en-US" sz="1600" b="0" dirty="0"/>
              <a:t>6</a:t>
            </a:r>
          </a:p>
        </p:txBody>
      </p:sp>
      <p:sp>
        <p:nvSpPr>
          <p:cNvPr id="11294" name="Rectangle 95"/>
          <p:cNvSpPr>
            <a:spLocks noChangeArrowheads="1"/>
          </p:cNvSpPr>
          <p:nvPr/>
        </p:nvSpPr>
        <p:spPr bwMode="auto">
          <a:xfrm>
            <a:off x="2714625" y="306611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5" name="Rectangle 94"/>
          <p:cNvSpPr>
            <a:spLocks noChangeArrowheads="1"/>
          </p:cNvSpPr>
          <p:nvPr/>
        </p:nvSpPr>
        <p:spPr bwMode="auto">
          <a:xfrm>
            <a:off x="1455738" y="306611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6" name="Rectangle 93"/>
          <p:cNvSpPr>
            <a:spLocks noChangeArrowheads="1"/>
          </p:cNvSpPr>
          <p:nvPr/>
        </p:nvSpPr>
        <p:spPr bwMode="auto">
          <a:xfrm>
            <a:off x="196851" y="306611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7" name="Rectangle 92"/>
          <p:cNvSpPr>
            <a:spLocks noChangeArrowheads="1"/>
          </p:cNvSpPr>
          <p:nvPr/>
        </p:nvSpPr>
        <p:spPr bwMode="auto">
          <a:xfrm>
            <a:off x="7750175" y="223902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8" name="Rectangle 91"/>
          <p:cNvSpPr>
            <a:spLocks noChangeArrowheads="1"/>
          </p:cNvSpPr>
          <p:nvPr/>
        </p:nvSpPr>
        <p:spPr bwMode="auto">
          <a:xfrm>
            <a:off x="6491288" y="223902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9" name="Rectangle 90"/>
          <p:cNvSpPr>
            <a:spLocks noChangeArrowheads="1"/>
          </p:cNvSpPr>
          <p:nvPr/>
        </p:nvSpPr>
        <p:spPr bwMode="auto">
          <a:xfrm>
            <a:off x="5232400" y="223902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300" name="Rectangle 89"/>
          <p:cNvSpPr>
            <a:spLocks noChangeArrowheads="1"/>
          </p:cNvSpPr>
          <p:nvPr/>
        </p:nvSpPr>
        <p:spPr bwMode="auto">
          <a:xfrm>
            <a:off x="3973513" y="223902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1" name="Rectangle 88"/>
          <p:cNvSpPr>
            <a:spLocks noChangeArrowheads="1"/>
          </p:cNvSpPr>
          <p:nvPr/>
        </p:nvSpPr>
        <p:spPr bwMode="auto">
          <a:xfrm>
            <a:off x="2714625" y="223902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2" name="Rectangle 87"/>
          <p:cNvSpPr>
            <a:spLocks noChangeArrowheads="1"/>
          </p:cNvSpPr>
          <p:nvPr/>
        </p:nvSpPr>
        <p:spPr bwMode="auto">
          <a:xfrm>
            <a:off x="1455738" y="223902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3" name="Rectangle 86"/>
          <p:cNvSpPr>
            <a:spLocks noChangeArrowheads="1"/>
          </p:cNvSpPr>
          <p:nvPr/>
        </p:nvSpPr>
        <p:spPr bwMode="auto">
          <a:xfrm>
            <a:off x="196851" y="223902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4" name="Rectangle 85"/>
          <p:cNvSpPr>
            <a:spLocks noChangeArrowheads="1"/>
          </p:cNvSpPr>
          <p:nvPr/>
        </p:nvSpPr>
        <p:spPr bwMode="auto">
          <a:xfrm>
            <a:off x="7750175" y="141194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5" name="Rectangle 115"/>
          <p:cNvSpPr>
            <a:spLocks noChangeArrowheads="1"/>
          </p:cNvSpPr>
          <p:nvPr/>
        </p:nvSpPr>
        <p:spPr bwMode="auto">
          <a:xfrm>
            <a:off x="2714625" y="141194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6" name="Rectangle 115"/>
          <p:cNvSpPr>
            <a:spLocks noChangeArrowheads="1"/>
          </p:cNvSpPr>
          <p:nvPr/>
        </p:nvSpPr>
        <p:spPr bwMode="auto">
          <a:xfrm>
            <a:off x="3973513" y="141194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7" name="Rectangle 115"/>
          <p:cNvSpPr>
            <a:spLocks noChangeArrowheads="1"/>
          </p:cNvSpPr>
          <p:nvPr/>
        </p:nvSpPr>
        <p:spPr bwMode="auto">
          <a:xfrm>
            <a:off x="5232400" y="141194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
        <p:nvSpPr>
          <p:cNvPr id="11308" name="Rectangle 115"/>
          <p:cNvSpPr>
            <a:spLocks noChangeArrowheads="1"/>
          </p:cNvSpPr>
          <p:nvPr/>
        </p:nvSpPr>
        <p:spPr bwMode="auto">
          <a:xfrm>
            <a:off x="6491288" y="141194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4</a:t>
            </a:r>
          </a:p>
        </p:txBody>
      </p:sp>
    </p:spTree>
    <p:extLst>
      <p:ext uri="{BB962C8B-B14F-4D97-AF65-F5344CB8AC3E}">
        <p14:creationId xmlns:p14="http://schemas.microsoft.com/office/powerpoint/2010/main" val="1001699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February 2020</a:t>
            </a:r>
          </a:p>
        </p:txBody>
      </p:sp>
      <p:sp>
        <p:nvSpPr>
          <p:cNvPr id="11274" name="Rectangle 115"/>
          <p:cNvSpPr>
            <a:spLocks noChangeArrowheads="1"/>
          </p:cNvSpPr>
          <p:nvPr/>
        </p:nvSpPr>
        <p:spPr bwMode="auto">
          <a:xfrm>
            <a:off x="1455738"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11275" name="Rectangle 114"/>
          <p:cNvSpPr>
            <a:spLocks noChangeArrowheads="1"/>
          </p:cNvSpPr>
          <p:nvPr/>
        </p:nvSpPr>
        <p:spPr bwMode="auto">
          <a:xfrm>
            <a:off x="196849" y="140969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27</a:t>
            </a:r>
          </a:p>
        </p:txBody>
      </p:sp>
      <p:sp>
        <p:nvSpPr>
          <p:cNvPr id="11276" name="Rectangle 113"/>
          <p:cNvSpPr>
            <a:spLocks noChangeArrowheads="1"/>
          </p:cNvSpPr>
          <p:nvPr/>
        </p:nvSpPr>
        <p:spPr bwMode="auto">
          <a:xfrm>
            <a:off x="7750176"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7" name="Rectangle 112"/>
          <p:cNvSpPr>
            <a:spLocks noChangeArrowheads="1"/>
          </p:cNvSpPr>
          <p:nvPr/>
        </p:nvSpPr>
        <p:spPr bwMode="auto">
          <a:xfrm>
            <a:off x="6491289"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5232401"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3973514"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2714626"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1455738"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196851" y="471804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7750176"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6491289"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5232401"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3973514"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2714626"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1455738"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196851" y="389096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7750176"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6491289"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5232401"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3973514"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2714626"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1455738"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196851" y="306387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7750176"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6491289"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5232401"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3973514"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2714626"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1455738"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196851" y="223678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7750176"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2714626"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29</a:t>
            </a:r>
            <a:endParaRPr lang="en-US" altLang="en-US" sz="1600" b="0" dirty="0"/>
          </a:p>
        </p:txBody>
      </p:sp>
      <p:sp>
        <p:nvSpPr>
          <p:cNvPr id="11306" name="Rectangle 115"/>
          <p:cNvSpPr>
            <a:spLocks noChangeArrowheads="1"/>
          </p:cNvSpPr>
          <p:nvPr/>
        </p:nvSpPr>
        <p:spPr bwMode="auto">
          <a:xfrm>
            <a:off x="3973514"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11307" name="Rectangle 115"/>
          <p:cNvSpPr>
            <a:spLocks noChangeArrowheads="1"/>
          </p:cNvSpPr>
          <p:nvPr/>
        </p:nvSpPr>
        <p:spPr bwMode="auto">
          <a:xfrm>
            <a:off x="5232401"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31</a:t>
            </a:r>
            <a:endParaRPr lang="en-US" altLang="en-US" sz="1600" b="0" dirty="0"/>
          </a:p>
        </p:txBody>
      </p:sp>
      <p:sp>
        <p:nvSpPr>
          <p:cNvPr id="11308" name="Rectangle 115"/>
          <p:cNvSpPr>
            <a:spLocks noChangeArrowheads="1"/>
          </p:cNvSpPr>
          <p:nvPr/>
        </p:nvSpPr>
        <p:spPr bwMode="auto">
          <a:xfrm>
            <a:off x="6491289"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Tree>
    <p:extLst>
      <p:ext uri="{BB962C8B-B14F-4D97-AF65-F5344CB8AC3E}">
        <p14:creationId xmlns:p14="http://schemas.microsoft.com/office/powerpoint/2010/main" val="4068105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March 2020</a:t>
            </a:r>
          </a:p>
        </p:txBody>
      </p:sp>
      <p:sp>
        <p:nvSpPr>
          <p:cNvPr id="11274" name="Rectangle 115"/>
          <p:cNvSpPr>
            <a:spLocks noChangeArrowheads="1"/>
          </p:cNvSpPr>
          <p:nvPr/>
        </p:nvSpPr>
        <p:spPr bwMode="auto">
          <a:xfrm>
            <a:off x="2714626"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26</a:t>
            </a:r>
          </a:p>
        </p:txBody>
      </p:sp>
      <p:sp>
        <p:nvSpPr>
          <p:cNvPr id="11275" name="Rectangle 114"/>
          <p:cNvSpPr>
            <a:spLocks noChangeArrowheads="1"/>
          </p:cNvSpPr>
          <p:nvPr/>
        </p:nvSpPr>
        <p:spPr bwMode="auto">
          <a:xfrm>
            <a:off x="1455740" y="554513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6" name="Rectangle 113"/>
          <p:cNvSpPr>
            <a:spLocks noChangeArrowheads="1"/>
          </p:cNvSpPr>
          <p:nvPr/>
        </p:nvSpPr>
        <p:spPr bwMode="auto">
          <a:xfrm>
            <a:off x="196852" y="555185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7" name="Rectangle 112"/>
          <p:cNvSpPr>
            <a:spLocks noChangeArrowheads="1"/>
          </p:cNvSpPr>
          <p:nvPr/>
        </p:nvSpPr>
        <p:spPr bwMode="auto">
          <a:xfrm>
            <a:off x="7750178"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8" name="Rectangle 111"/>
          <p:cNvSpPr>
            <a:spLocks noChangeArrowheads="1"/>
          </p:cNvSpPr>
          <p:nvPr/>
        </p:nvSpPr>
        <p:spPr bwMode="auto">
          <a:xfrm>
            <a:off x="6491290"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9" name="Rectangle 110"/>
          <p:cNvSpPr>
            <a:spLocks noChangeArrowheads="1"/>
          </p:cNvSpPr>
          <p:nvPr/>
        </p:nvSpPr>
        <p:spPr bwMode="auto">
          <a:xfrm>
            <a:off x="5232403"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0" name="Rectangle 109"/>
          <p:cNvSpPr>
            <a:spLocks noChangeArrowheads="1"/>
          </p:cNvSpPr>
          <p:nvPr/>
        </p:nvSpPr>
        <p:spPr bwMode="auto">
          <a:xfrm>
            <a:off x="3973515"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1" name="Rectangle 108"/>
          <p:cNvSpPr>
            <a:spLocks noChangeArrowheads="1"/>
          </p:cNvSpPr>
          <p:nvPr/>
        </p:nvSpPr>
        <p:spPr bwMode="auto">
          <a:xfrm>
            <a:off x="2714627" y="471805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2" name="Rectangle 107"/>
          <p:cNvSpPr>
            <a:spLocks noChangeArrowheads="1"/>
          </p:cNvSpPr>
          <p:nvPr/>
        </p:nvSpPr>
        <p:spPr bwMode="auto">
          <a:xfrm>
            <a:off x="1455740" y="471805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3" name="Rectangle 106"/>
          <p:cNvSpPr>
            <a:spLocks noChangeArrowheads="1"/>
          </p:cNvSpPr>
          <p:nvPr/>
        </p:nvSpPr>
        <p:spPr bwMode="auto">
          <a:xfrm>
            <a:off x="196852" y="472476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4" name="Rectangle 105"/>
          <p:cNvSpPr>
            <a:spLocks noChangeArrowheads="1"/>
          </p:cNvSpPr>
          <p:nvPr/>
        </p:nvSpPr>
        <p:spPr bwMode="auto">
          <a:xfrm>
            <a:off x="7750178"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5" name="Rectangle 104"/>
          <p:cNvSpPr>
            <a:spLocks noChangeArrowheads="1"/>
          </p:cNvSpPr>
          <p:nvPr/>
        </p:nvSpPr>
        <p:spPr bwMode="auto">
          <a:xfrm>
            <a:off x="6491290"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6" name="Rectangle 103"/>
          <p:cNvSpPr>
            <a:spLocks noChangeArrowheads="1"/>
          </p:cNvSpPr>
          <p:nvPr/>
        </p:nvSpPr>
        <p:spPr bwMode="auto">
          <a:xfrm>
            <a:off x="5232403"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7" name="Rectangle 102"/>
          <p:cNvSpPr>
            <a:spLocks noChangeArrowheads="1"/>
          </p:cNvSpPr>
          <p:nvPr/>
        </p:nvSpPr>
        <p:spPr bwMode="auto">
          <a:xfrm>
            <a:off x="3973515"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8" name="Rectangle 101"/>
          <p:cNvSpPr>
            <a:spLocks noChangeArrowheads="1"/>
          </p:cNvSpPr>
          <p:nvPr/>
        </p:nvSpPr>
        <p:spPr bwMode="auto">
          <a:xfrm>
            <a:off x="2714627"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9" name="Rectangle 100"/>
          <p:cNvSpPr>
            <a:spLocks noChangeArrowheads="1"/>
          </p:cNvSpPr>
          <p:nvPr/>
        </p:nvSpPr>
        <p:spPr bwMode="auto">
          <a:xfrm>
            <a:off x="1455740" y="389096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0" name="Rectangle 99"/>
          <p:cNvSpPr>
            <a:spLocks noChangeArrowheads="1"/>
          </p:cNvSpPr>
          <p:nvPr/>
        </p:nvSpPr>
        <p:spPr bwMode="auto">
          <a:xfrm>
            <a:off x="196852" y="389768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1" name="Rectangle 98"/>
          <p:cNvSpPr>
            <a:spLocks noChangeArrowheads="1"/>
          </p:cNvSpPr>
          <p:nvPr/>
        </p:nvSpPr>
        <p:spPr bwMode="auto">
          <a:xfrm>
            <a:off x="7750178"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2" name="Rectangle 97"/>
          <p:cNvSpPr>
            <a:spLocks noChangeArrowheads="1"/>
          </p:cNvSpPr>
          <p:nvPr/>
        </p:nvSpPr>
        <p:spPr bwMode="auto">
          <a:xfrm>
            <a:off x="6491290"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3" name="Rectangle 96"/>
          <p:cNvSpPr>
            <a:spLocks noChangeArrowheads="1"/>
          </p:cNvSpPr>
          <p:nvPr/>
        </p:nvSpPr>
        <p:spPr bwMode="auto">
          <a:xfrm>
            <a:off x="5232403"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4" name="Rectangle 95"/>
          <p:cNvSpPr>
            <a:spLocks noChangeArrowheads="1"/>
          </p:cNvSpPr>
          <p:nvPr/>
        </p:nvSpPr>
        <p:spPr bwMode="auto">
          <a:xfrm>
            <a:off x="3973515"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5" name="Rectangle 94"/>
          <p:cNvSpPr>
            <a:spLocks noChangeArrowheads="1"/>
          </p:cNvSpPr>
          <p:nvPr/>
        </p:nvSpPr>
        <p:spPr bwMode="auto">
          <a:xfrm>
            <a:off x="2714627"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6" name="Rectangle 93"/>
          <p:cNvSpPr>
            <a:spLocks noChangeArrowheads="1"/>
          </p:cNvSpPr>
          <p:nvPr/>
        </p:nvSpPr>
        <p:spPr bwMode="auto">
          <a:xfrm>
            <a:off x="1455740" y="306387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7" name="Rectangle 92"/>
          <p:cNvSpPr>
            <a:spLocks noChangeArrowheads="1"/>
          </p:cNvSpPr>
          <p:nvPr/>
        </p:nvSpPr>
        <p:spPr bwMode="auto">
          <a:xfrm>
            <a:off x="196852" y="307059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8" name="Rectangle 91"/>
          <p:cNvSpPr>
            <a:spLocks noChangeArrowheads="1"/>
          </p:cNvSpPr>
          <p:nvPr/>
        </p:nvSpPr>
        <p:spPr bwMode="auto">
          <a:xfrm>
            <a:off x="7750178"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9" name="Rectangle 90"/>
          <p:cNvSpPr>
            <a:spLocks noChangeArrowheads="1"/>
          </p:cNvSpPr>
          <p:nvPr/>
        </p:nvSpPr>
        <p:spPr bwMode="auto">
          <a:xfrm>
            <a:off x="6491290"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0" name="Rectangle 89"/>
          <p:cNvSpPr>
            <a:spLocks noChangeArrowheads="1"/>
          </p:cNvSpPr>
          <p:nvPr/>
        </p:nvSpPr>
        <p:spPr bwMode="auto">
          <a:xfrm>
            <a:off x="5232403"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1" name="Rectangle 88"/>
          <p:cNvSpPr>
            <a:spLocks noChangeArrowheads="1"/>
          </p:cNvSpPr>
          <p:nvPr/>
        </p:nvSpPr>
        <p:spPr bwMode="auto">
          <a:xfrm>
            <a:off x="3973515"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2" name="Rectangle 87"/>
          <p:cNvSpPr>
            <a:spLocks noChangeArrowheads="1"/>
          </p:cNvSpPr>
          <p:nvPr/>
        </p:nvSpPr>
        <p:spPr bwMode="auto">
          <a:xfrm>
            <a:off x="2714627"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3" name="Rectangle 86"/>
          <p:cNvSpPr>
            <a:spLocks noChangeArrowheads="1"/>
          </p:cNvSpPr>
          <p:nvPr/>
        </p:nvSpPr>
        <p:spPr bwMode="auto">
          <a:xfrm>
            <a:off x="1455740" y="223678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4" name="Rectangle 85"/>
          <p:cNvSpPr>
            <a:spLocks noChangeArrowheads="1"/>
          </p:cNvSpPr>
          <p:nvPr/>
        </p:nvSpPr>
        <p:spPr bwMode="auto">
          <a:xfrm>
            <a:off x="196852" y="224350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5" name="Rectangle 115"/>
          <p:cNvSpPr>
            <a:spLocks noChangeArrowheads="1"/>
          </p:cNvSpPr>
          <p:nvPr/>
        </p:nvSpPr>
        <p:spPr bwMode="auto">
          <a:xfrm>
            <a:off x="3973515"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27</a:t>
            </a:r>
            <a:endParaRPr lang="en-US" altLang="en-US" sz="1600" b="0" dirty="0"/>
          </a:p>
        </p:txBody>
      </p:sp>
      <p:sp>
        <p:nvSpPr>
          <p:cNvPr id="11306" name="Rectangle 115"/>
          <p:cNvSpPr>
            <a:spLocks noChangeArrowheads="1"/>
          </p:cNvSpPr>
          <p:nvPr/>
        </p:nvSpPr>
        <p:spPr bwMode="auto">
          <a:xfrm>
            <a:off x="5232403"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28</a:t>
            </a:r>
            <a:endParaRPr lang="en-US" altLang="en-US" sz="1600" b="0" dirty="0"/>
          </a:p>
        </p:txBody>
      </p:sp>
      <p:sp>
        <p:nvSpPr>
          <p:cNvPr id="11307" name="Rectangle 115"/>
          <p:cNvSpPr>
            <a:spLocks noChangeArrowheads="1"/>
          </p:cNvSpPr>
          <p:nvPr/>
        </p:nvSpPr>
        <p:spPr bwMode="auto">
          <a:xfrm>
            <a:off x="649129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29</a:t>
            </a:r>
            <a:endParaRPr lang="en-US" altLang="en-US" sz="1600" b="0" dirty="0"/>
          </a:p>
        </p:txBody>
      </p:sp>
      <p:sp>
        <p:nvSpPr>
          <p:cNvPr id="11308" name="Rectangle 115"/>
          <p:cNvSpPr>
            <a:spLocks noChangeArrowheads="1"/>
          </p:cNvSpPr>
          <p:nvPr/>
        </p:nvSpPr>
        <p:spPr bwMode="auto">
          <a:xfrm>
            <a:off x="775017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45" name="Rectangle 115">
            <a:extLst>
              <a:ext uri="{FF2B5EF4-FFF2-40B4-BE49-F238E27FC236}">
                <a16:creationId xmlns:a16="http://schemas.microsoft.com/office/drawing/2014/main" id="{EF5FEDE9-2232-44D6-991A-CAD2F027A7AB}"/>
              </a:ext>
            </a:extLst>
          </p:cNvPr>
          <p:cNvSpPr>
            <a:spLocks noChangeArrowheads="1"/>
          </p:cNvSpPr>
          <p:nvPr/>
        </p:nvSpPr>
        <p:spPr bwMode="auto">
          <a:xfrm>
            <a:off x="1455740" y="141193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25</a:t>
            </a:r>
          </a:p>
        </p:txBody>
      </p:sp>
      <p:sp>
        <p:nvSpPr>
          <p:cNvPr id="46" name="Rectangle 115">
            <a:extLst>
              <a:ext uri="{FF2B5EF4-FFF2-40B4-BE49-F238E27FC236}">
                <a16:creationId xmlns:a16="http://schemas.microsoft.com/office/drawing/2014/main" id="{16359513-996C-41D5-820B-8923F1740299}"/>
              </a:ext>
            </a:extLst>
          </p:cNvPr>
          <p:cNvSpPr>
            <a:spLocks noChangeArrowheads="1"/>
          </p:cNvSpPr>
          <p:nvPr/>
        </p:nvSpPr>
        <p:spPr bwMode="auto">
          <a:xfrm>
            <a:off x="3973511" y="554289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7" name="Rectangle 115">
            <a:extLst>
              <a:ext uri="{FF2B5EF4-FFF2-40B4-BE49-F238E27FC236}">
                <a16:creationId xmlns:a16="http://schemas.microsoft.com/office/drawing/2014/main" id="{69CBFFB8-4CD2-4ED6-8F7C-4FD65886B4B5}"/>
              </a:ext>
            </a:extLst>
          </p:cNvPr>
          <p:cNvSpPr>
            <a:spLocks noChangeArrowheads="1"/>
          </p:cNvSpPr>
          <p:nvPr/>
        </p:nvSpPr>
        <p:spPr bwMode="auto">
          <a:xfrm>
            <a:off x="5232400" y="55428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a:t>
            </a:r>
            <a:endParaRPr lang="en-US" altLang="en-US" sz="1600" b="0" dirty="0"/>
          </a:p>
        </p:txBody>
      </p:sp>
      <p:sp>
        <p:nvSpPr>
          <p:cNvPr id="48" name="Rectangle 115">
            <a:extLst>
              <a:ext uri="{FF2B5EF4-FFF2-40B4-BE49-F238E27FC236}">
                <a16:creationId xmlns:a16="http://schemas.microsoft.com/office/drawing/2014/main" id="{4D3FCAAD-B406-4238-BACF-C3D0D723845A}"/>
              </a:ext>
            </a:extLst>
          </p:cNvPr>
          <p:cNvSpPr>
            <a:spLocks noChangeArrowheads="1"/>
          </p:cNvSpPr>
          <p:nvPr/>
        </p:nvSpPr>
        <p:spPr bwMode="auto">
          <a:xfrm>
            <a:off x="6491288" y="554289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4</a:t>
            </a:r>
            <a:endParaRPr lang="en-US" altLang="en-US" sz="1600" b="0" dirty="0"/>
          </a:p>
        </p:txBody>
      </p:sp>
      <p:sp>
        <p:nvSpPr>
          <p:cNvPr id="49" name="Rectangle 115">
            <a:extLst>
              <a:ext uri="{FF2B5EF4-FFF2-40B4-BE49-F238E27FC236}">
                <a16:creationId xmlns:a16="http://schemas.microsoft.com/office/drawing/2014/main" id="{94E0A5A8-E8F7-42A8-88F8-73CF4CF426FA}"/>
              </a:ext>
            </a:extLst>
          </p:cNvPr>
          <p:cNvSpPr>
            <a:spLocks noChangeArrowheads="1"/>
          </p:cNvSpPr>
          <p:nvPr/>
        </p:nvSpPr>
        <p:spPr bwMode="auto">
          <a:xfrm>
            <a:off x="7750175" y="55428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5</a:t>
            </a:r>
            <a:endParaRPr lang="en-US" altLang="en-US" sz="1600" b="0" dirty="0"/>
          </a:p>
        </p:txBody>
      </p:sp>
      <p:sp>
        <p:nvSpPr>
          <p:cNvPr id="50" name="Rectangle 115">
            <a:extLst>
              <a:ext uri="{FF2B5EF4-FFF2-40B4-BE49-F238E27FC236}">
                <a16:creationId xmlns:a16="http://schemas.microsoft.com/office/drawing/2014/main" id="{C3B791D3-9698-4006-8E86-E5B9CEA19C7C}"/>
              </a:ext>
            </a:extLst>
          </p:cNvPr>
          <p:cNvSpPr>
            <a:spLocks noChangeArrowheads="1"/>
          </p:cNvSpPr>
          <p:nvPr/>
        </p:nvSpPr>
        <p:spPr bwMode="auto">
          <a:xfrm>
            <a:off x="2714625"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15">
            <a:extLst>
              <a:ext uri="{FF2B5EF4-FFF2-40B4-BE49-F238E27FC236}">
                <a16:creationId xmlns:a16="http://schemas.microsoft.com/office/drawing/2014/main" id="{34C87E06-D2B4-4DAF-95F7-DD6FEF440C5B}"/>
              </a:ext>
            </a:extLst>
          </p:cNvPr>
          <p:cNvSpPr>
            <a:spLocks noChangeArrowheads="1"/>
          </p:cNvSpPr>
          <p:nvPr/>
        </p:nvSpPr>
        <p:spPr bwMode="auto">
          <a:xfrm>
            <a:off x="196852" y="141081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24</a:t>
            </a:r>
            <a:endParaRPr lang="en-US" altLang="en-US" sz="1600" b="0" dirty="0"/>
          </a:p>
        </p:txBody>
      </p:sp>
    </p:spTree>
    <p:extLst>
      <p:ext uri="{BB962C8B-B14F-4D97-AF65-F5344CB8AC3E}">
        <p14:creationId xmlns:p14="http://schemas.microsoft.com/office/powerpoint/2010/main" val="247551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April 2020</a:t>
            </a:r>
          </a:p>
        </p:txBody>
      </p:sp>
      <p:sp>
        <p:nvSpPr>
          <p:cNvPr id="11274" name="Rectangle 115"/>
          <p:cNvSpPr>
            <a:spLocks noChangeArrowheads="1"/>
          </p:cNvSpPr>
          <p:nvPr/>
        </p:nvSpPr>
        <p:spPr bwMode="auto">
          <a:xfrm>
            <a:off x="2714626"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1455738"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196850"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7750177" y="389096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6491289"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5232402" y="3890963"/>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3973514"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2714626"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1455738" y="3890962"/>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196850" y="389096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7750177" y="306387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6491289"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5232402" y="3063876"/>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3973514"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2714626"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1455738" y="3063874"/>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196850" y="306387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7750177" y="223678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6491289"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5232402" y="2236788"/>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3973514"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2714626"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1455738" y="2236787"/>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196850" y="223678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7750177" y="140970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6491289" y="140970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5232402" y="1409701"/>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3973514" y="140970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2714626"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46" name="Rectangle 114"/>
          <p:cNvSpPr>
            <a:spLocks noChangeArrowheads="1"/>
          </p:cNvSpPr>
          <p:nvPr/>
        </p:nvSpPr>
        <p:spPr bwMode="auto">
          <a:xfrm>
            <a:off x="1455739" y="140970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31</a:t>
            </a:r>
          </a:p>
        </p:txBody>
      </p:sp>
      <p:sp>
        <p:nvSpPr>
          <p:cNvPr id="47" name="Rectangle 113"/>
          <p:cNvSpPr>
            <a:spLocks noChangeArrowheads="1"/>
          </p:cNvSpPr>
          <p:nvPr/>
        </p:nvSpPr>
        <p:spPr bwMode="auto">
          <a:xfrm>
            <a:off x="196851" y="140970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48" name="Rectangle 112"/>
          <p:cNvSpPr>
            <a:spLocks noChangeArrowheads="1"/>
          </p:cNvSpPr>
          <p:nvPr/>
        </p:nvSpPr>
        <p:spPr bwMode="auto">
          <a:xfrm>
            <a:off x="7750177" y="471805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a:t>
            </a:r>
          </a:p>
        </p:txBody>
      </p:sp>
      <p:sp>
        <p:nvSpPr>
          <p:cNvPr id="49" name="Rectangle 111"/>
          <p:cNvSpPr>
            <a:spLocks noChangeArrowheads="1"/>
          </p:cNvSpPr>
          <p:nvPr/>
        </p:nvSpPr>
        <p:spPr bwMode="auto">
          <a:xfrm>
            <a:off x="6491289" y="471805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0" name="Rectangle 110"/>
          <p:cNvSpPr>
            <a:spLocks noChangeArrowheads="1"/>
          </p:cNvSpPr>
          <p:nvPr/>
        </p:nvSpPr>
        <p:spPr bwMode="auto">
          <a:xfrm>
            <a:off x="5232402" y="471805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1" name="Rectangle 109"/>
          <p:cNvSpPr>
            <a:spLocks noChangeArrowheads="1"/>
          </p:cNvSpPr>
          <p:nvPr/>
        </p:nvSpPr>
        <p:spPr bwMode="auto">
          <a:xfrm>
            <a:off x="3973514" y="471805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1272366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May 2020</a:t>
            </a:r>
          </a:p>
        </p:txBody>
      </p:sp>
      <p:sp>
        <p:nvSpPr>
          <p:cNvPr id="11274" name="Rectangle 115"/>
          <p:cNvSpPr>
            <a:spLocks noChangeArrowheads="1"/>
          </p:cNvSpPr>
          <p:nvPr/>
        </p:nvSpPr>
        <p:spPr bwMode="auto">
          <a:xfrm>
            <a:off x="2714626"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275" name="Rectangle 114"/>
          <p:cNvSpPr>
            <a:spLocks noChangeArrowheads="1"/>
          </p:cNvSpPr>
          <p:nvPr/>
        </p:nvSpPr>
        <p:spPr bwMode="auto">
          <a:xfrm>
            <a:off x="1455739" y="140970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28</a:t>
            </a:r>
          </a:p>
        </p:txBody>
      </p:sp>
      <p:sp>
        <p:nvSpPr>
          <p:cNvPr id="11276" name="Rectangle 113"/>
          <p:cNvSpPr>
            <a:spLocks noChangeArrowheads="1"/>
          </p:cNvSpPr>
          <p:nvPr/>
        </p:nvSpPr>
        <p:spPr bwMode="auto">
          <a:xfrm>
            <a:off x="196851" y="140970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27</a:t>
            </a:r>
          </a:p>
        </p:txBody>
      </p:sp>
      <p:sp>
        <p:nvSpPr>
          <p:cNvPr id="11277" name="Rectangle 112"/>
          <p:cNvSpPr>
            <a:spLocks noChangeArrowheads="1"/>
          </p:cNvSpPr>
          <p:nvPr/>
        </p:nvSpPr>
        <p:spPr bwMode="auto">
          <a:xfrm>
            <a:off x="7750177" y="471805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8" name="Rectangle 111"/>
          <p:cNvSpPr>
            <a:spLocks noChangeArrowheads="1"/>
          </p:cNvSpPr>
          <p:nvPr/>
        </p:nvSpPr>
        <p:spPr bwMode="auto">
          <a:xfrm>
            <a:off x="6491289" y="471805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30</a:t>
            </a:r>
          </a:p>
        </p:txBody>
      </p:sp>
      <p:sp>
        <p:nvSpPr>
          <p:cNvPr id="11279" name="Rectangle 110"/>
          <p:cNvSpPr>
            <a:spLocks noChangeArrowheads="1"/>
          </p:cNvSpPr>
          <p:nvPr/>
        </p:nvSpPr>
        <p:spPr bwMode="auto">
          <a:xfrm>
            <a:off x="5232402" y="471805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80" name="Rectangle 109"/>
          <p:cNvSpPr>
            <a:spLocks noChangeArrowheads="1"/>
          </p:cNvSpPr>
          <p:nvPr/>
        </p:nvSpPr>
        <p:spPr bwMode="auto">
          <a:xfrm>
            <a:off x="3973514" y="471805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1" name="Rectangle 108"/>
          <p:cNvSpPr>
            <a:spLocks noChangeArrowheads="1"/>
          </p:cNvSpPr>
          <p:nvPr/>
        </p:nvSpPr>
        <p:spPr bwMode="auto">
          <a:xfrm>
            <a:off x="2714626" y="4718052"/>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2" name="Rectangle 107"/>
          <p:cNvSpPr>
            <a:spLocks noChangeArrowheads="1"/>
          </p:cNvSpPr>
          <p:nvPr/>
        </p:nvSpPr>
        <p:spPr bwMode="auto">
          <a:xfrm>
            <a:off x="1455739" y="471805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3" name="Rectangle 106"/>
          <p:cNvSpPr>
            <a:spLocks noChangeArrowheads="1"/>
          </p:cNvSpPr>
          <p:nvPr/>
        </p:nvSpPr>
        <p:spPr bwMode="auto">
          <a:xfrm>
            <a:off x="196851" y="471805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4" name="Rectangle 105"/>
          <p:cNvSpPr>
            <a:spLocks noChangeArrowheads="1"/>
          </p:cNvSpPr>
          <p:nvPr/>
        </p:nvSpPr>
        <p:spPr bwMode="auto">
          <a:xfrm>
            <a:off x="7750177" y="389096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5" name="Rectangle 104"/>
          <p:cNvSpPr>
            <a:spLocks noChangeArrowheads="1"/>
          </p:cNvSpPr>
          <p:nvPr/>
        </p:nvSpPr>
        <p:spPr bwMode="auto">
          <a:xfrm>
            <a:off x="6491289" y="389096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6" name="Rectangle 103"/>
          <p:cNvSpPr>
            <a:spLocks noChangeArrowheads="1"/>
          </p:cNvSpPr>
          <p:nvPr/>
        </p:nvSpPr>
        <p:spPr bwMode="auto">
          <a:xfrm>
            <a:off x="5232402" y="389096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7" name="Rectangle 102"/>
          <p:cNvSpPr>
            <a:spLocks noChangeArrowheads="1"/>
          </p:cNvSpPr>
          <p:nvPr/>
        </p:nvSpPr>
        <p:spPr bwMode="auto">
          <a:xfrm>
            <a:off x="3973514" y="389096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8" name="Rectangle 101"/>
          <p:cNvSpPr>
            <a:spLocks noChangeArrowheads="1"/>
          </p:cNvSpPr>
          <p:nvPr/>
        </p:nvSpPr>
        <p:spPr bwMode="auto">
          <a:xfrm>
            <a:off x="2714626" y="3890964"/>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9" name="Rectangle 100"/>
          <p:cNvSpPr>
            <a:spLocks noChangeArrowheads="1"/>
          </p:cNvSpPr>
          <p:nvPr/>
        </p:nvSpPr>
        <p:spPr bwMode="auto">
          <a:xfrm>
            <a:off x="1455739" y="389096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90" name="Rectangle 99"/>
          <p:cNvSpPr>
            <a:spLocks noChangeArrowheads="1"/>
          </p:cNvSpPr>
          <p:nvPr/>
        </p:nvSpPr>
        <p:spPr bwMode="auto">
          <a:xfrm>
            <a:off x="196851" y="389096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1" name="Rectangle 98"/>
          <p:cNvSpPr>
            <a:spLocks noChangeArrowheads="1"/>
          </p:cNvSpPr>
          <p:nvPr/>
        </p:nvSpPr>
        <p:spPr bwMode="auto">
          <a:xfrm>
            <a:off x="7750177" y="306387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2" name="Rectangle 97"/>
          <p:cNvSpPr>
            <a:spLocks noChangeArrowheads="1"/>
          </p:cNvSpPr>
          <p:nvPr/>
        </p:nvSpPr>
        <p:spPr bwMode="auto">
          <a:xfrm>
            <a:off x="6491289" y="306387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3" name="Rectangle 96"/>
          <p:cNvSpPr>
            <a:spLocks noChangeArrowheads="1"/>
          </p:cNvSpPr>
          <p:nvPr/>
        </p:nvSpPr>
        <p:spPr bwMode="auto">
          <a:xfrm>
            <a:off x="5232402" y="306387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4" name="Rectangle 95"/>
          <p:cNvSpPr>
            <a:spLocks noChangeArrowheads="1"/>
          </p:cNvSpPr>
          <p:nvPr/>
        </p:nvSpPr>
        <p:spPr bwMode="auto">
          <a:xfrm>
            <a:off x="3973514" y="306387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5" name="Rectangle 94"/>
          <p:cNvSpPr>
            <a:spLocks noChangeArrowheads="1"/>
          </p:cNvSpPr>
          <p:nvPr/>
        </p:nvSpPr>
        <p:spPr bwMode="auto">
          <a:xfrm>
            <a:off x="2714626" y="3063877"/>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6" name="Rectangle 93"/>
          <p:cNvSpPr>
            <a:spLocks noChangeArrowheads="1"/>
          </p:cNvSpPr>
          <p:nvPr/>
        </p:nvSpPr>
        <p:spPr bwMode="auto">
          <a:xfrm>
            <a:off x="1455739" y="306387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7" name="Rectangle 92"/>
          <p:cNvSpPr>
            <a:spLocks noChangeArrowheads="1"/>
          </p:cNvSpPr>
          <p:nvPr/>
        </p:nvSpPr>
        <p:spPr bwMode="auto">
          <a:xfrm>
            <a:off x="196851" y="306387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8" name="Rectangle 91"/>
          <p:cNvSpPr>
            <a:spLocks noChangeArrowheads="1"/>
          </p:cNvSpPr>
          <p:nvPr/>
        </p:nvSpPr>
        <p:spPr bwMode="auto">
          <a:xfrm>
            <a:off x="7750177" y="223679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9" name="Rectangle 90"/>
          <p:cNvSpPr>
            <a:spLocks noChangeArrowheads="1"/>
          </p:cNvSpPr>
          <p:nvPr/>
        </p:nvSpPr>
        <p:spPr bwMode="auto">
          <a:xfrm>
            <a:off x="6491289" y="223679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300" name="Rectangle 89"/>
          <p:cNvSpPr>
            <a:spLocks noChangeArrowheads="1"/>
          </p:cNvSpPr>
          <p:nvPr/>
        </p:nvSpPr>
        <p:spPr bwMode="auto">
          <a:xfrm>
            <a:off x="5232402" y="223679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1" name="Rectangle 88"/>
          <p:cNvSpPr>
            <a:spLocks noChangeArrowheads="1"/>
          </p:cNvSpPr>
          <p:nvPr/>
        </p:nvSpPr>
        <p:spPr bwMode="auto">
          <a:xfrm>
            <a:off x="3973514" y="223679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2" name="Rectangle 87"/>
          <p:cNvSpPr>
            <a:spLocks noChangeArrowheads="1"/>
          </p:cNvSpPr>
          <p:nvPr/>
        </p:nvSpPr>
        <p:spPr bwMode="auto">
          <a:xfrm>
            <a:off x="2714626" y="223678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3" name="Rectangle 86"/>
          <p:cNvSpPr>
            <a:spLocks noChangeArrowheads="1"/>
          </p:cNvSpPr>
          <p:nvPr/>
        </p:nvSpPr>
        <p:spPr bwMode="auto">
          <a:xfrm>
            <a:off x="1455739" y="223679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4" name="Rectangle 85"/>
          <p:cNvSpPr>
            <a:spLocks noChangeArrowheads="1"/>
          </p:cNvSpPr>
          <p:nvPr/>
        </p:nvSpPr>
        <p:spPr bwMode="auto">
          <a:xfrm>
            <a:off x="196851" y="223679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5" name="Rectangle 115"/>
          <p:cNvSpPr>
            <a:spLocks noChangeArrowheads="1"/>
          </p:cNvSpPr>
          <p:nvPr/>
        </p:nvSpPr>
        <p:spPr bwMode="auto">
          <a:xfrm>
            <a:off x="3973514" y="140970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11306" name="Rectangle 115"/>
          <p:cNvSpPr>
            <a:spLocks noChangeArrowheads="1"/>
          </p:cNvSpPr>
          <p:nvPr/>
        </p:nvSpPr>
        <p:spPr bwMode="auto">
          <a:xfrm>
            <a:off x="5232402" y="140970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11307" name="Rectangle 115"/>
          <p:cNvSpPr>
            <a:spLocks noChangeArrowheads="1"/>
          </p:cNvSpPr>
          <p:nvPr/>
        </p:nvSpPr>
        <p:spPr bwMode="auto">
          <a:xfrm>
            <a:off x="6491289" y="140970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
        <p:nvSpPr>
          <p:cNvPr id="11308" name="Rectangle 115"/>
          <p:cNvSpPr>
            <a:spLocks noChangeArrowheads="1"/>
          </p:cNvSpPr>
          <p:nvPr/>
        </p:nvSpPr>
        <p:spPr bwMode="auto">
          <a:xfrm>
            <a:off x="7750177" y="140970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a:t>
            </a:r>
          </a:p>
        </p:txBody>
      </p:sp>
    </p:spTree>
    <p:extLst>
      <p:ext uri="{BB962C8B-B14F-4D97-AF65-F5344CB8AC3E}">
        <p14:creationId xmlns:p14="http://schemas.microsoft.com/office/powerpoint/2010/main" val="2908994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64399"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505512"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46624"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87737"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28849"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69962"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211074"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211074"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June 2020</a:t>
            </a:r>
          </a:p>
        </p:txBody>
      </p:sp>
      <p:sp>
        <p:nvSpPr>
          <p:cNvPr id="11274" name="Rectangle 115"/>
          <p:cNvSpPr>
            <a:spLocks noChangeArrowheads="1"/>
          </p:cNvSpPr>
          <p:nvPr/>
        </p:nvSpPr>
        <p:spPr bwMode="auto">
          <a:xfrm>
            <a:off x="2728849"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5" name="Rectangle 114"/>
          <p:cNvSpPr>
            <a:spLocks noChangeArrowheads="1"/>
          </p:cNvSpPr>
          <p:nvPr/>
        </p:nvSpPr>
        <p:spPr bwMode="auto">
          <a:xfrm>
            <a:off x="1469962"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6" name="Rectangle 113"/>
          <p:cNvSpPr>
            <a:spLocks noChangeArrowheads="1"/>
          </p:cNvSpPr>
          <p:nvPr/>
        </p:nvSpPr>
        <p:spPr bwMode="auto">
          <a:xfrm>
            <a:off x="211074"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29</a:t>
            </a:r>
            <a:endParaRPr lang="en-US" altLang="en-US" sz="1600" b="0"/>
          </a:p>
        </p:txBody>
      </p:sp>
      <p:sp>
        <p:nvSpPr>
          <p:cNvPr id="11277" name="Rectangle 112"/>
          <p:cNvSpPr>
            <a:spLocks noChangeArrowheads="1"/>
          </p:cNvSpPr>
          <p:nvPr/>
        </p:nvSpPr>
        <p:spPr bwMode="auto">
          <a:xfrm>
            <a:off x="7764400"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28</a:t>
            </a:r>
            <a:endParaRPr lang="en-US" altLang="en-US" sz="1600" b="0"/>
          </a:p>
        </p:txBody>
      </p:sp>
      <p:sp>
        <p:nvSpPr>
          <p:cNvPr id="11278" name="Rectangle 111"/>
          <p:cNvSpPr>
            <a:spLocks noChangeArrowheads="1"/>
          </p:cNvSpPr>
          <p:nvPr/>
        </p:nvSpPr>
        <p:spPr bwMode="auto">
          <a:xfrm>
            <a:off x="6505512"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27</a:t>
            </a:r>
            <a:endParaRPr lang="en-US" altLang="en-US" sz="1600" b="0"/>
          </a:p>
        </p:txBody>
      </p:sp>
      <p:sp>
        <p:nvSpPr>
          <p:cNvPr id="11279" name="Rectangle 110"/>
          <p:cNvSpPr>
            <a:spLocks noChangeArrowheads="1"/>
          </p:cNvSpPr>
          <p:nvPr/>
        </p:nvSpPr>
        <p:spPr bwMode="auto">
          <a:xfrm>
            <a:off x="5246625"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26</a:t>
            </a:r>
            <a:endParaRPr lang="en-US" altLang="en-US" sz="1600" b="0"/>
          </a:p>
        </p:txBody>
      </p:sp>
      <p:sp>
        <p:nvSpPr>
          <p:cNvPr id="11280" name="Rectangle 109"/>
          <p:cNvSpPr>
            <a:spLocks noChangeArrowheads="1"/>
          </p:cNvSpPr>
          <p:nvPr/>
        </p:nvSpPr>
        <p:spPr bwMode="auto">
          <a:xfrm>
            <a:off x="3987737"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25</a:t>
            </a:r>
            <a:endParaRPr lang="en-US" altLang="en-US" sz="1600" b="0"/>
          </a:p>
        </p:txBody>
      </p:sp>
      <p:sp>
        <p:nvSpPr>
          <p:cNvPr id="11281" name="Rectangle 108"/>
          <p:cNvSpPr>
            <a:spLocks noChangeArrowheads="1"/>
          </p:cNvSpPr>
          <p:nvPr/>
        </p:nvSpPr>
        <p:spPr bwMode="auto">
          <a:xfrm>
            <a:off x="2728849"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24</a:t>
            </a:r>
            <a:endParaRPr lang="en-US" altLang="en-US" sz="1600" b="0"/>
          </a:p>
        </p:txBody>
      </p:sp>
      <p:sp>
        <p:nvSpPr>
          <p:cNvPr id="11282" name="Rectangle 107"/>
          <p:cNvSpPr>
            <a:spLocks noChangeArrowheads="1"/>
          </p:cNvSpPr>
          <p:nvPr/>
        </p:nvSpPr>
        <p:spPr bwMode="auto">
          <a:xfrm>
            <a:off x="1469962"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23</a:t>
            </a:r>
            <a:endParaRPr lang="en-US" altLang="en-US" sz="1600" b="0"/>
          </a:p>
        </p:txBody>
      </p:sp>
      <p:sp>
        <p:nvSpPr>
          <p:cNvPr id="11283" name="Rectangle 106"/>
          <p:cNvSpPr>
            <a:spLocks noChangeArrowheads="1"/>
          </p:cNvSpPr>
          <p:nvPr/>
        </p:nvSpPr>
        <p:spPr bwMode="auto">
          <a:xfrm>
            <a:off x="211074"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22</a:t>
            </a:r>
            <a:endParaRPr lang="en-US" altLang="en-US" sz="1600" b="0"/>
          </a:p>
        </p:txBody>
      </p:sp>
      <p:sp>
        <p:nvSpPr>
          <p:cNvPr id="11284" name="Rectangle 105"/>
          <p:cNvSpPr>
            <a:spLocks noChangeArrowheads="1"/>
          </p:cNvSpPr>
          <p:nvPr/>
        </p:nvSpPr>
        <p:spPr bwMode="auto">
          <a:xfrm>
            <a:off x="7764400"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21</a:t>
            </a:r>
            <a:endParaRPr lang="en-US" altLang="en-US" sz="1600" b="0"/>
          </a:p>
        </p:txBody>
      </p:sp>
      <p:sp>
        <p:nvSpPr>
          <p:cNvPr id="11285" name="Rectangle 104"/>
          <p:cNvSpPr>
            <a:spLocks noChangeArrowheads="1"/>
          </p:cNvSpPr>
          <p:nvPr/>
        </p:nvSpPr>
        <p:spPr bwMode="auto">
          <a:xfrm>
            <a:off x="6505512"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20</a:t>
            </a:r>
            <a:endParaRPr lang="en-US" altLang="en-US" sz="1600" b="0"/>
          </a:p>
        </p:txBody>
      </p:sp>
      <p:sp>
        <p:nvSpPr>
          <p:cNvPr id="11286" name="Rectangle 103"/>
          <p:cNvSpPr>
            <a:spLocks noChangeArrowheads="1"/>
          </p:cNvSpPr>
          <p:nvPr/>
        </p:nvSpPr>
        <p:spPr bwMode="auto">
          <a:xfrm>
            <a:off x="5246625"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19</a:t>
            </a:r>
            <a:endParaRPr lang="en-US" altLang="en-US" sz="1600" b="0"/>
          </a:p>
        </p:txBody>
      </p:sp>
      <p:sp>
        <p:nvSpPr>
          <p:cNvPr id="11287" name="Rectangle 102"/>
          <p:cNvSpPr>
            <a:spLocks noChangeArrowheads="1"/>
          </p:cNvSpPr>
          <p:nvPr/>
        </p:nvSpPr>
        <p:spPr bwMode="auto">
          <a:xfrm>
            <a:off x="3987737"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18</a:t>
            </a:r>
            <a:endParaRPr lang="en-US" altLang="en-US" sz="1600" b="0"/>
          </a:p>
        </p:txBody>
      </p:sp>
      <p:sp>
        <p:nvSpPr>
          <p:cNvPr id="11288" name="Rectangle 101"/>
          <p:cNvSpPr>
            <a:spLocks noChangeArrowheads="1"/>
          </p:cNvSpPr>
          <p:nvPr/>
        </p:nvSpPr>
        <p:spPr bwMode="auto">
          <a:xfrm>
            <a:off x="2728849"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17</a:t>
            </a:r>
            <a:endParaRPr lang="en-US" altLang="en-US" sz="1600" b="0"/>
          </a:p>
        </p:txBody>
      </p:sp>
      <p:sp>
        <p:nvSpPr>
          <p:cNvPr id="11289" name="Rectangle 100"/>
          <p:cNvSpPr>
            <a:spLocks noChangeArrowheads="1"/>
          </p:cNvSpPr>
          <p:nvPr/>
        </p:nvSpPr>
        <p:spPr bwMode="auto">
          <a:xfrm>
            <a:off x="1469962"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16</a:t>
            </a:r>
            <a:endParaRPr lang="en-US" altLang="en-US" sz="1600" b="0"/>
          </a:p>
        </p:txBody>
      </p:sp>
      <p:sp>
        <p:nvSpPr>
          <p:cNvPr id="11290" name="Rectangle 99"/>
          <p:cNvSpPr>
            <a:spLocks noChangeArrowheads="1"/>
          </p:cNvSpPr>
          <p:nvPr/>
        </p:nvSpPr>
        <p:spPr bwMode="auto">
          <a:xfrm>
            <a:off x="211074"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15</a:t>
            </a:r>
            <a:endParaRPr lang="en-US" altLang="en-US" sz="1600" b="0"/>
          </a:p>
        </p:txBody>
      </p:sp>
      <p:sp>
        <p:nvSpPr>
          <p:cNvPr id="11291" name="Rectangle 98"/>
          <p:cNvSpPr>
            <a:spLocks noChangeArrowheads="1"/>
          </p:cNvSpPr>
          <p:nvPr/>
        </p:nvSpPr>
        <p:spPr bwMode="auto">
          <a:xfrm>
            <a:off x="7764400"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14</a:t>
            </a:r>
            <a:endParaRPr lang="en-US" altLang="en-US" sz="1600" b="0"/>
          </a:p>
        </p:txBody>
      </p:sp>
      <p:sp>
        <p:nvSpPr>
          <p:cNvPr id="11292" name="Rectangle 97"/>
          <p:cNvSpPr>
            <a:spLocks noChangeArrowheads="1"/>
          </p:cNvSpPr>
          <p:nvPr/>
        </p:nvSpPr>
        <p:spPr bwMode="auto">
          <a:xfrm>
            <a:off x="6505512"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13</a:t>
            </a:r>
            <a:endParaRPr lang="en-US" altLang="en-US" sz="1600" b="0"/>
          </a:p>
        </p:txBody>
      </p:sp>
      <p:sp>
        <p:nvSpPr>
          <p:cNvPr id="11293" name="Rectangle 96"/>
          <p:cNvSpPr>
            <a:spLocks noChangeArrowheads="1"/>
          </p:cNvSpPr>
          <p:nvPr/>
        </p:nvSpPr>
        <p:spPr bwMode="auto">
          <a:xfrm>
            <a:off x="5246625"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12</a:t>
            </a:r>
            <a:endParaRPr lang="en-US" altLang="en-US" sz="1600" b="0"/>
          </a:p>
        </p:txBody>
      </p:sp>
      <p:sp>
        <p:nvSpPr>
          <p:cNvPr id="11294" name="Rectangle 95"/>
          <p:cNvSpPr>
            <a:spLocks noChangeArrowheads="1"/>
          </p:cNvSpPr>
          <p:nvPr/>
        </p:nvSpPr>
        <p:spPr bwMode="auto">
          <a:xfrm>
            <a:off x="3987737"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11</a:t>
            </a:r>
            <a:endParaRPr lang="en-US" altLang="en-US" sz="1600" b="0"/>
          </a:p>
        </p:txBody>
      </p:sp>
      <p:sp>
        <p:nvSpPr>
          <p:cNvPr id="11295" name="Rectangle 94"/>
          <p:cNvSpPr>
            <a:spLocks noChangeArrowheads="1"/>
          </p:cNvSpPr>
          <p:nvPr/>
        </p:nvSpPr>
        <p:spPr bwMode="auto">
          <a:xfrm>
            <a:off x="2728849"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10</a:t>
            </a:r>
            <a:endParaRPr lang="en-US" altLang="en-US" sz="1600" b="0"/>
          </a:p>
        </p:txBody>
      </p:sp>
      <p:sp>
        <p:nvSpPr>
          <p:cNvPr id="11296" name="Rectangle 93"/>
          <p:cNvSpPr>
            <a:spLocks noChangeArrowheads="1"/>
          </p:cNvSpPr>
          <p:nvPr/>
        </p:nvSpPr>
        <p:spPr bwMode="auto">
          <a:xfrm>
            <a:off x="1469962"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9</a:t>
            </a:r>
            <a:endParaRPr lang="en-US" altLang="en-US" sz="1600" b="0"/>
          </a:p>
        </p:txBody>
      </p:sp>
      <p:sp>
        <p:nvSpPr>
          <p:cNvPr id="11297" name="Rectangle 92"/>
          <p:cNvSpPr>
            <a:spLocks noChangeArrowheads="1"/>
          </p:cNvSpPr>
          <p:nvPr/>
        </p:nvSpPr>
        <p:spPr bwMode="auto">
          <a:xfrm>
            <a:off x="211074"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8</a:t>
            </a:r>
            <a:endParaRPr lang="en-US" altLang="en-US" sz="1600" b="0"/>
          </a:p>
        </p:txBody>
      </p:sp>
      <p:sp>
        <p:nvSpPr>
          <p:cNvPr id="11298" name="Rectangle 91"/>
          <p:cNvSpPr>
            <a:spLocks noChangeArrowheads="1"/>
          </p:cNvSpPr>
          <p:nvPr/>
        </p:nvSpPr>
        <p:spPr bwMode="auto">
          <a:xfrm>
            <a:off x="7764400" y="140970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7</a:t>
            </a:r>
            <a:endParaRPr lang="en-US" altLang="en-US" sz="1600" b="0"/>
          </a:p>
        </p:txBody>
      </p:sp>
      <p:sp>
        <p:nvSpPr>
          <p:cNvPr id="11299" name="Rectangle 90"/>
          <p:cNvSpPr>
            <a:spLocks noChangeArrowheads="1"/>
          </p:cNvSpPr>
          <p:nvPr/>
        </p:nvSpPr>
        <p:spPr bwMode="auto">
          <a:xfrm>
            <a:off x="6505512" y="140970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6</a:t>
            </a:r>
            <a:endParaRPr lang="en-US" altLang="en-US" sz="1600" b="0"/>
          </a:p>
        </p:txBody>
      </p:sp>
      <p:sp>
        <p:nvSpPr>
          <p:cNvPr id="11300" name="Rectangle 89"/>
          <p:cNvSpPr>
            <a:spLocks noChangeArrowheads="1"/>
          </p:cNvSpPr>
          <p:nvPr/>
        </p:nvSpPr>
        <p:spPr bwMode="auto">
          <a:xfrm>
            <a:off x="5246625" y="140970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5</a:t>
            </a:r>
            <a:endParaRPr lang="en-US" altLang="en-US" sz="1600" b="0"/>
          </a:p>
        </p:txBody>
      </p:sp>
      <p:sp>
        <p:nvSpPr>
          <p:cNvPr id="11301" name="Rectangle 88"/>
          <p:cNvSpPr>
            <a:spLocks noChangeArrowheads="1"/>
          </p:cNvSpPr>
          <p:nvPr/>
        </p:nvSpPr>
        <p:spPr bwMode="auto">
          <a:xfrm>
            <a:off x="3987737" y="140970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4</a:t>
            </a:r>
            <a:endParaRPr lang="en-US" altLang="en-US" sz="1600" b="0"/>
          </a:p>
        </p:txBody>
      </p:sp>
      <p:sp>
        <p:nvSpPr>
          <p:cNvPr id="11302" name="Rectangle 87"/>
          <p:cNvSpPr>
            <a:spLocks noChangeArrowheads="1"/>
          </p:cNvSpPr>
          <p:nvPr/>
        </p:nvSpPr>
        <p:spPr bwMode="auto">
          <a:xfrm>
            <a:off x="2728849"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3</a:t>
            </a:r>
            <a:endParaRPr lang="en-US" altLang="en-US" sz="1600" b="0"/>
          </a:p>
        </p:txBody>
      </p:sp>
      <p:sp>
        <p:nvSpPr>
          <p:cNvPr id="11303" name="Rectangle 86"/>
          <p:cNvSpPr>
            <a:spLocks noChangeArrowheads="1"/>
          </p:cNvSpPr>
          <p:nvPr/>
        </p:nvSpPr>
        <p:spPr bwMode="auto">
          <a:xfrm>
            <a:off x="1469962"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2</a:t>
            </a:r>
            <a:endParaRPr lang="en-US" altLang="en-US" sz="1600" b="0"/>
          </a:p>
        </p:txBody>
      </p:sp>
      <p:sp>
        <p:nvSpPr>
          <p:cNvPr id="11304" name="Rectangle 85"/>
          <p:cNvSpPr>
            <a:spLocks noChangeArrowheads="1"/>
          </p:cNvSpPr>
          <p:nvPr/>
        </p:nvSpPr>
        <p:spPr bwMode="auto">
          <a:xfrm>
            <a:off x="211074"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a:cs typeface="Arial" panose="020B0604020202020204" pitchFamily="34" charset="0"/>
              </a:rPr>
              <a:t>1</a:t>
            </a:r>
            <a:endParaRPr lang="en-US" altLang="en-US" sz="1600" b="0"/>
          </a:p>
        </p:txBody>
      </p:sp>
      <p:sp>
        <p:nvSpPr>
          <p:cNvPr id="11305" name="Rectangle 115"/>
          <p:cNvSpPr>
            <a:spLocks noChangeArrowheads="1"/>
          </p:cNvSpPr>
          <p:nvPr/>
        </p:nvSpPr>
        <p:spPr bwMode="auto">
          <a:xfrm>
            <a:off x="3987737"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a:t>
            </a:r>
            <a:endParaRPr lang="en-US" altLang="en-US" sz="1600" b="0" dirty="0"/>
          </a:p>
        </p:txBody>
      </p:sp>
      <p:sp>
        <p:nvSpPr>
          <p:cNvPr id="11306" name="Rectangle 115"/>
          <p:cNvSpPr>
            <a:spLocks noChangeArrowheads="1"/>
          </p:cNvSpPr>
          <p:nvPr/>
        </p:nvSpPr>
        <p:spPr bwMode="auto">
          <a:xfrm>
            <a:off x="5246625"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a:t>
            </a:r>
            <a:endParaRPr lang="en-US" altLang="en-US" sz="1600" b="0" dirty="0"/>
          </a:p>
        </p:txBody>
      </p:sp>
      <p:sp>
        <p:nvSpPr>
          <p:cNvPr id="11307" name="Rectangle 115"/>
          <p:cNvSpPr>
            <a:spLocks noChangeArrowheads="1"/>
          </p:cNvSpPr>
          <p:nvPr/>
        </p:nvSpPr>
        <p:spPr bwMode="auto">
          <a:xfrm>
            <a:off x="6505512"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11308" name="Rectangle 115"/>
          <p:cNvSpPr>
            <a:spLocks noChangeArrowheads="1"/>
          </p:cNvSpPr>
          <p:nvPr/>
        </p:nvSpPr>
        <p:spPr bwMode="auto">
          <a:xfrm>
            <a:off x="7764400"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5</a:t>
            </a:r>
            <a:endParaRPr lang="en-US" altLang="en-US" sz="1600" b="0" dirty="0"/>
          </a:p>
        </p:txBody>
      </p:sp>
    </p:spTree>
    <p:extLst>
      <p:ext uri="{BB962C8B-B14F-4D97-AF65-F5344CB8AC3E}">
        <p14:creationId xmlns:p14="http://schemas.microsoft.com/office/powerpoint/2010/main" val="194696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July 2020</a:t>
            </a:r>
          </a:p>
        </p:txBody>
      </p:sp>
      <p:sp>
        <p:nvSpPr>
          <p:cNvPr id="11274" name="Rectangle 115"/>
          <p:cNvSpPr>
            <a:spLocks noChangeArrowheads="1"/>
          </p:cNvSpPr>
          <p:nvPr/>
        </p:nvSpPr>
        <p:spPr bwMode="auto">
          <a:xfrm>
            <a:off x="2714625" y="471804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5" name="Rectangle 114"/>
          <p:cNvSpPr>
            <a:spLocks noChangeArrowheads="1"/>
          </p:cNvSpPr>
          <p:nvPr/>
        </p:nvSpPr>
        <p:spPr bwMode="auto">
          <a:xfrm>
            <a:off x="1455738" y="471804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76" name="Rectangle 113"/>
          <p:cNvSpPr>
            <a:spLocks noChangeArrowheads="1"/>
          </p:cNvSpPr>
          <p:nvPr/>
        </p:nvSpPr>
        <p:spPr bwMode="auto">
          <a:xfrm>
            <a:off x="196850" y="471804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77" name="Rectangle 112"/>
          <p:cNvSpPr>
            <a:spLocks noChangeArrowheads="1"/>
          </p:cNvSpPr>
          <p:nvPr/>
        </p:nvSpPr>
        <p:spPr bwMode="auto">
          <a:xfrm>
            <a:off x="7750176" y="389096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78" name="Rectangle 111"/>
          <p:cNvSpPr>
            <a:spLocks noChangeArrowheads="1"/>
          </p:cNvSpPr>
          <p:nvPr/>
        </p:nvSpPr>
        <p:spPr bwMode="auto">
          <a:xfrm>
            <a:off x="6491288" y="38909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79" name="Rectangle 110"/>
          <p:cNvSpPr>
            <a:spLocks noChangeArrowheads="1"/>
          </p:cNvSpPr>
          <p:nvPr/>
        </p:nvSpPr>
        <p:spPr bwMode="auto">
          <a:xfrm>
            <a:off x="5232401" y="3890961"/>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0" name="Rectangle 109"/>
          <p:cNvSpPr>
            <a:spLocks noChangeArrowheads="1"/>
          </p:cNvSpPr>
          <p:nvPr/>
        </p:nvSpPr>
        <p:spPr bwMode="auto">
          <a:xfrm>
            <a:off x="3973513" y="3890961"/>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1" name="Rectangle 108"/>
          <p:cNvSpPr>
            <a:spLocks noChangeArrowheads="1"/>
          </p:cNvSpPr>
          <p:nvPr/>
        </p:nvSpPr>
        <p:spPr bwMode="auto">
          <a:xfrm>
            <a:off x="2714625" y="389096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2" name="Rectangle 107"/>
          <p:cNvSpPr>
            <a:spLocks noChangeArrowheads="1"/>
          </p:cNvSpPr>
          <p:nvPr/>
        </p:nvSpPr>
        <p:spPr bwMode="auto">
          <a:xfrm>
            <a:off x="1455738" y="389096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3" name="Rectangle 106"/>
          <p:cNvSpPr>
            <a:spLocks noChangeArrowheads="1"/>
          </p:cNvSpPr>
          <p:nvPr/>
        </p:nvSpPr>
        <p:spPr bwMode="auto">
          <a:xfrm>
            <a:off x="196850" y="389096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4" name="Rectangle 105"/>
          <p:cNvSpPr>
            <a:spLocks noChangeArrowheads="1"/>
          </p:cNvSpPr>
          <p:nvPr/>
        </p:nvSpPr>
        <p:spPr bwMode="auto">
          <a:xfrm>
            <a:off x="7750176" y="306387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5" name="Rectangle 104"/>
          <p:cNvSpPr>
            <a:spLocks noChangeArrowheads="1"/>
          </p:cNvSpPr>
          <p:nvPr/>
        </p:nvSpPr>
        <p:spPr bwMode="auto">
          <a:xfrm>
            <a:off x="6491288" y="306387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86" name="Rectangle 103"/>
          <p:cNvSpPr>
            <a:spLocks noChangeArrowheads="1"/>
          </p:cNvSpPr>
          <p:nvPr/>
        </p:nvSpPr>
        <p:spPr bwMode="auto">
          <a:xfrm>
            <a:off x="5232401" y="3063874"/>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87" name="Rectangle 102"/>
          <p:cNvSpPr>
            <a:spLocks noChangeArrowheads="1"/>
          </p:cNvSpPr>
          <p:nvPr/>
        </p:nvSpPr>
        <p:spPr bwMode="auto">
          <a:xfrm>
            <a:off x="3973513" y="3063874"/>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88" name="Rectangle 101"/>
          <p:cNvSpPr>
            <a:spLocks noChangeArrowheads="1"/>
          </p:cNvSpPr>
          <p:nvPr/>
        </p:nvSpPr>
        <p:spPr bwMode="auto">
          <a:xfrm>
            <a:off x="2714625" y="306387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89" name="Rectangle 100"/>
          <p:cNvSpPr>
            <a:spLocks noChangeArrowheads="1"/>
          </p:cNvSpPr>
          <p:nvPr/>
        </p:nvSpPr>
        <p:spPr bwMode="auto">
          <a:xfrm>
            <a:off x="1455738" y="306387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0" name="Rectangle 99"/>
          <p:cNvSpPr>
            <a:spLocks noChangeArrowheads="1"/>
          </p:cNvSpPr>
          <p:nvPr/>
        </p:nvSpPr>
        <p:spPr bwMode="auto">
          <a:xfrm>
            <a:off x="196850" y="306387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1" name="Rectangle 98"/>
          <p:cNvSpPr>
            <a:spLocks noChangeArrowheads="1"/>
          </p:cNvSpPr>
          <p:nvPr/>
        </p:nvSpPr>
        <p:spPr bwMode="auto">
          <a:xfrm>
            <a:off x="7750176" y="223678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2" name="Rectangle 97"/>
          <p:cNvSpPr>
            <a:spLocks noChangeArrowheads="1"/>
          </p:cNvSpPr>
          <p:nvPr/>
        </p:nvSpPr>
        <p:spPr bwMode="auto">
          <a:xfrm>
            <a:off x="6491288" y="223678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3" name="Rectangle 96"/>
          <p:cNvSpPr>
            <a:spLocks noChangeArrowheads="1"/>
          </p:cNvSpPr>
          <p:nvPr/>
        </p:nvSpPr>
        <p:spPr bwMode="auto">
          <a:xfrm>
            <a:off x="5232401" y="2236786"/>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4" name="Rectangle 95"/>
          <p:cNvSpPr>
            <a:spLocks noChangeArrowheads="1"/>
          </p:cNvSpPr>
          <p:nvPr/>
        </p:nvSpPr>
        <p:spPr bwMode="auto">
          <a:xfrm>
            <a:off x="3973513" y="2236786"/>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5" name="Rectangle 94"/>
          <p:cNvSpPr>
            <a:spLocks noChangeArrowheads="1"/>
          </p:cNvSpPr>
          <p:nvPr/>
        </p:nvSpPr>
        <p:spPr bwMode="auto">
          <a:xfrm>
            <a:off x="2714625" y="223678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296" name="Rectangle 93"/>
          <p:cNvSpPr>
            <a:spLocks noChangeArrowheads="1"/>
          </p:cNvSpPr>
          <p:nvPr/>
        </p:nvSpPr>
        <p:spPr bwMode="auto">
          <a:xfrm>
            <a:off x="1455738" y="223678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297" name="Rectangle 92"/>
          <p:cNvSpPr>
            <a:spLocks noChangeArrowheads="1"/>
          </p:cNvSpPr>
          <p:nvPr/>
        </p:nvSpPr>
        <p:spPr bwMode="auto">
          <a:xfrm>
            <a:off x="196850" y="223678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298" name="Rectangle 91"/>
          <p:cNvSpPr>
            <a:spLocks noChangeArrowheads="1"/>
          </p:cNvSpPr>
          <p:nvPr/>
        </p:nvSpPr>
        <p:spPr bwMode="auto">
          <a:xfrm>
            <a:off x="7750176" y="140969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299" name="Rectangle 90"/>
          <p:cNvSpPr>
            <a:spLocks noChangeArrowheads="1"/>
          </p:cNvSpPr>
          <p:nvPr/>
        </p:nvSpPr>
        <p:spPr bwMode="auto">
          <a:xfrm>
            <a:off x="6491288" y="140969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0" name="Rectangle 89"/>
          <p:cNvSpPr>
            <a:spLocks noChangeArrowheads="1"/>
          </p:cNvSpPr>
          <p:nvPr/>
        </p:nvSpPr>
        <p:spPr bwMode="auto">
          <a:xfrm>
            <a:off x="5232401" y="1409699"/>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1" name="Rectangle 88"/>
          <p:cNvSpPr>
            <a:spLocks noChangeArrowheads="1"/>
          </p:cNvSpPr>
          <p:nvPr/>
        </p:nvSpPr>
        <p:spPr bwMode="auto">
          <a:xfrm>
            <a:off x="3973513" y="1409699"/>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a:t>
            </a:r>
            <a:endParaRPr lang="en-US" altLang="en-US" sz="1600" b="0" dirty="0"/>
          </a:p>
        </p:txBody>
      </p:sp>
      <p:sp>
        <p:nvSpPr>
          <p:cNvPr id="11302" name="Rectangle 87"/>
          <p:cNvSpPr>
            <a:spLocks noChangeArrowheads="1"/>
          </p:cNvSpPr>
          <p:nvPr/>
        </p:nvSpPr>
        <p:spPr bwMode="auto">
          <a:xfrm>
            <a:off x="2714625" y="140969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a:t>
            </a:r>
            <a:endParaRPr lang="en-US" altLang="en-US" sz="1600" b="0" dirty="0"/>
          </a:p>
        </p:txBody>
      </p:sp>
      <p:sp>
        <p:nvSpPr>
          <p:cNvPr id="46" name="Rectangle 114"/>
          <p:cNvSpPr>
            <a:spLocks noChangeArrowheads="1"/>
          </p:cNvSpPr>
          <p:nvPr/>
        </p:nvSpPr>
        <p:spPr bwMode="auto">
          <a:xfrm>
            <a:off x="1455738"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30</a:t>
            </a:r>
          </a:p>
        </p:txBody>
      </p:sp>
      <p:sp>
        <p:nvSpPr>
          <p:cNvPr id="47" name="Rectangle 113"/>
          <p:cNvSpPr>
            <a:spLocks noChangeArrowheads="1"/>
          </p:cNvSpPr>
          <p:nvPr/>
        </p:nvSpPr>
        <p:spPr bwMode="auto">
          <a:xfrm>
            <a:off x="196850"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48" name="Rectangle 112"/>
          <p:cNvSpPr>
            <a:spLocks noChangeArrowheads="1"/>
          </p:cNvSpPr>
          <p:nvPr/>
        </p:nvSpPr>
        <p:spPr bwMode="auto">
          <a:xfrm>
            <a:off x="7750176"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49" name="Rectangle 111"/>
          <p:cNvSpPr>
            <a:spLocks noChangeArrowheads="1"/>
          </p:cNvSpPr>
          <p:nvPr/>
        </p:nvSpPr>
        <p:spPr bwMode="auto">
          <a:xfrm>
            <a:off x="6491288"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50" name="Rectangle 110"/>
          <p:cNvSpPr>
            <a:spLocks noChangeArrowheads="1"/>
          </p:cNvSpPr>
          <p:nvPr/>
        </p:nvSpPr>
        <p:spPr bwMode="auto">
          <a:xfrm>
            <a:off x="5232401" y="471804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31</a:t>
            </a:r>
            <a:endParaRPr lang="en-US" altLang="en-US" sz="1600" b="0" dirty="0"/>
          </a:p>
        </p:txBody>
      </p:sp>
      <p:sp>
        <p:nvSpPr>
          <p:cNvPr id="51" name="Rectangle 109"/>
          <p:cNvSpPr>
            <a:spLocks noChangeArrowheads="1"/>
          </p:cNvSpPr>
          <p:nvPr/>
        </p:nvSpPr>
        <p:spPr bwMode="auto">
          <a:xfrm>
            <a:off x="3973513" y="471804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Tree>
    <p:extLst>
      <p:ext uri="{BB962C8B-B14F-4D97-AF65-F5344CB8AC3E}">
        <p14:creationId xmlns:p14="http://schemas.microsoft.com/office/powerpoint/2010/main" val="3173756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775017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Sun</a:t>
            </a:r>
            <a:endParaRPr lang="en-US" altLang="en-US" sz="1800" b="0"/>
          </a:p>
        </p:txBody>
      </p:sp>
      <p:sp>
        <p:nvSpPr>
          <p:cNvPr id="11267" name="Rectangle 3"/>
          <p:cNvSpPr>
            <a:spLocks noChangeArrowheads="1"/>
          </p:cNvSpPr>
          <p:nvPr/>
        </p:nvSpPr>
        <p:spPr bwMode="auto">
          <a:xfrm>
            <a:off x="649128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Sat</a:t>
            </a:r>
            <a:endParaRPr lang="en-US" altLang="en-US" sz="1800" b="0"/>
          </a:p>
        </p:txBody>
      </p:sp>
      <p:sp>
        <p:nvSpPr>
          <p:cNvPr id="11268" name="Rectangle 4"/>
          <p:cNvSpPr>
            <a:spLocks noChangeArrowheads="1"/>
          </p:cNvSpPr>
          <p:nvPr/>
        </p:nvSpPr>
        <p:spPr bwMode="auto">
          <a:xfrm>
            <a:off x="523240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Fri</a:t>
            </a:r>
            <a:endParaRPr lang="en-US" altLang="en-US" sz="1800" b="0"/>
          </a:p>
        </p:txBody>
      </p:sp>
      <p:sp>
        <p:nvSpPr>
          <p:cNvPr id="11269" name="Rectangle 5"/>
          <p:cNvSpPr>
            <a:spLocks noChangeArrowheads="1"/>
          </p:cNvSpPr>
          <p:nvPr/>
        </p:nvSpPr>
        <p:spPr bwMode="auto">
          <a:xfrm>
            <a:off x="3973513"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Thurs</a:t>
            </a:r>
            <a:endParaRPr lang="en-US" altLang="en-US" sz="1800" b="0"/>
          </a:p>
        </p:txBody>
      </p:sp>
      <p:sp>
        <p:nvSpPr>
          <p:cNvPr id="11270" name="Rectangle 6"/>
          <p:cNvSpPr>
            <a:spLocks noChangeArrowheads="1"/>
          </p:cNvSpPr>
          <p:nvPr/>
        </p:nvSpPr>
        <p:spPr bwMode="auto">
          <a:xfrm>
            <a:off x="2714625"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Wed</a:t>
            </a:r>
            <a:endParaRPr lang="en-US" altLang="en-US" sz="1800" b="0"/>
          </a:p>
        </p:txBody>
      </p:sp>
      <p:sp>
        <p:nvSpPr>
          <p:cNvPr id="11271" name="Rectangle 7"/>
          <p:cNvSpPr>
            <a:spLocks noChangeArrowheads="1"/>
          </p:cNvSpPr>
          <p:nvPr/>
        </p:nvSpPr>
        <p:spPr bwMode="auto">
          <a:xfrm>
            <a:off x="1455738" y="960438"/>
            <a:ext cx="1258887"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cs typeface="Arial" panose="020B0604020202020204" pitchFamily="34" charset="0"/>
              </a:rPr>
              <a:t>Tues</a:t>
            </a:r>
            <a:endParaRPr lang="en-US" altLang="en-US" sz="1800" b="0"/>
          </a:p>
        </p:txBody>
      </p:sp>
      <p:sp>
        <p:nvSpPr>
          <p:cNvPr id="11272" name="Rectangle 8"/>
          <p:cNvSpPr>
            <a:spLocks noChangeArrowheads="1"/>
          </p:cNvSpPr>
          <p:nvPr/>
        </p:nvSpPr>
        <p:spPr bwMode="auto">
          <a:xfrm>
            <a:off x="196850" y="960438"/>
            <a:ext cx="1258888" cy="449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1800" b="0"/>
              <a:t>Mon</a:t>
            </a:r>
          </a:p>
        </p:txBody>
      </p:sp>
      <p:sp>
        <p:nvSpPr>
          <p:cNvPr id="11273" name="Rectangle 9"/>
          <p:cNvSpPr>
            <a:spLocks noChangeArrowheads="1"/>
          </p:cNvSpPr>
          <p:nvPr/>
        </p:nvSpPr>
        <p:spPr bwMode="auto">
          <a:xfrm>
            <a:off x="196850" y="511175"/>
            <a:ext cx="8812213" cy="449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18000" rIns="90000" bIns="18000" anchor="ct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eaLnBrk="1" fontAlgn="b" hangingPunct="1">
              <a:spcBef>
                <a:spcPct val="0"/>
              </a:spcBef>
              <a:buFontTx/>
              <a:buNone/>
            </a:pPr>
            <a:r>
              <a:rPr lang="en-US" altLang="en-US" sz="2000" dirty="0"/>
              <a:t>August 2020</a:t>
            </a:r>
          </a:p>
        </p:txBody>
      </p:sp>
      <p:sp>
        <p:nvSpPr>
          <p:cNvPr id="11274" name="Rectangle 115"/>
          <p:cNvSpPr>
            <a:spLocks noChangeArrowheads="1"/>
          </p:cNvSpPr>
          <p:nvPr/>
        </p:nvSpPr>
        <p:spPr bwMode="auto">
          <a:xfrm>
            <a:off x="2714624"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29</a:t>
            </a:r>
          </a:p>
        </p:txBody>
      </p:sp>
      <p:sp>
        <p:nvSpPr>
          <p:cNvPr id="11275" name="Rectangle 114"/>
          <p:cNvSpPr>
            <a:spLocks noChangeArrowheads="1"/>
          </p:cNvSpPr>
          <p:nvPr/>
        </p:nvSpPr>
        <p:spPr bwMode="auto">
          <a:xfrm>
            <a:off x="1455734" y="554513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1</a:t>
            </a:r>
          </a:p>
        </p:txBody>
      </p:sp>
      <p:sp>
        <p:nvSpPr>
          <p:cNvPr id="11276" name="Rectangle 113"/>
          <p:cNvSpPr>
            <a:spLocks noChangeArrowheads="1"/>
          </p:cNvSpPr>
          <p:nvPr/>
        </p:nvSpPr>
        <p:spPr bwMode="auto">
          <a:xfrm>
            <a:off x="196846" y="554513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31</a:t>
            </a:r>
          </a:p>
        </p:txBody>
      </p:sp>
      <p:sp>
        <p:nvSpPr>
          <p:cNvPr id="11277" name="Rectangle 112"/>
          <p:cNvSpPr>
            <a:spLocks noChangeArrowheads="1"/>
          </p:cNvSpPr>
          <p:nvPr/>
        </p:nvSpPr>
        <p:spPr bwMode="auto">
          <a:xfrm>
            <a:off x="7750174"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30</a:t>
            </a:r>
            <a:endParaRPr lang="en-US" altLang="en-US" sz="1600" b="0" dirty="0"/>
          </a:p>
        </p:txBody>
      </p:sp>
      <p:sp>
        <p:nvSpPr>
          <p:cNvPr id="11278" name="Rectangle 111"/>
          <p:cNvSpPr>
            <a:spLocks noChangeArrowheads="1"/>
          </p:cNvSpPr>
          <p:nvPr/>
        </p:nvSpPr>
        <p:spPr bwMode="auto">
          <a:xfrm>
            <a:off x="6491286"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29</a:t>
            </a:r>
            <a:endParaRPr lang="en-US" altLang="en-US" sz="1600" b="0" dirty="0"/>
          </a:p>
        </p:txBody>
      </p:sp>
      <p:sp>
        <p:nvSpPr>
          <p:cNvPr id="11279" name="Rectangle 110"/>
          <p:cNvSpPr>
            <a:spLocks noChangeArrowheads="1"/>
          </p:cNvSpPr>
          <p:nvPr/>
        </p:nvSpPr>
        <p:spPr bwMode="auto">
          <a:xfrm>
            <a:off x="5232399" y="471805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28</a:t>
            </a:r>
            <a:endParaRPr lang="en-US" altLang="en-US" sz="1600" b="0" dirty="0"/>
          </a:p>
        </p:txBody>
      </p:sp>
      <p:sp>
        <p:nvSpPr>
          <p:cNvPr id="11280" name="Rectangle 109"/>
          <p:cNvSpPr>
            <a:spLocks noChangeArrowheads="1"/>
          </p:cNvSpPr>
          <p:nvPr/>
        </p:nvSpPr>
        <p:spPr bwMode="auto">
          <a:xfrm>
            <a:off x="3973511" y="471805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27</a:t>
            </a:r>
            <a:endParaRPr lang="en-US" altLang="en-US" sz="1600" b="0" dirty="0"/>
          </a:p>
        </p:txBody>
      </p:sp>
      <p:sp>
        <p:nvSpPr>
          <p:cNvPr id="11281" name="Rectangle 108"/>
          <p:cNvSpPr>
            <a:spLocks noChangeArrowheads="1"/>
          </p:cNvSpPr>
          <p:nvPr/>
        </p:nvSpPr>
        <p:spPr bwMode="auto">
          <a:xfrm>
            <a:off x="2714623" y="4718051"/>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26</a:t>
            </a:r>
            <a:endParaRPr lang="en-US" altLang="en-US" sz="1600" b="0" dirty="0"/>
          </a:p>
        </p:txBody>
      </p:sp>
      <p:sp>
        <p:nvSpPr>
          <p:cNvPr id="11282" name="Rectangle 107"/>
          <p:cNvSpPr>
            <a:spLocks noChangeArrowheads="1"/>
          </p:cNvSpPr>
          <p:nvPr/>
        </p:nvSpPr>
        <p:spPr bwMode="auto">
          <a:xfrm>
            <a:off x="1455734" y="4718050"/>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25</a:t>
            </a:r>
            <a:endParaRPr lang="en-US" altLang="en-US" sz="1600" b="0" dirty="0"/>
          </a:p>
        </p:txBody>
      </p:sp>
      <p:sp>
        <p:nvSpPr>
          <p:cNvPr id="11283" name="Rectangle 106"/>
          <p:cNvSpPr>
            <a:spLocks noChangeArrowheads="1"/>
          </p:cNvSpPr>
          <p:nvPr/>
        </p:nvSpPr>
        <p:spPr bwMode="auto">
          <a:xfrm>
            <a:off x="196846" y="4718050"/>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24</a:t>
            </a:r>
            <a:endParaRPr lang="en-US" altLang="en-US" sz="1600" b="0" dirty="0"/>
          </a:p>
        </p:txBody>
      </p:sp>
      <p:sp>
        <p:nvSpPr>
          <p:cNvPr id="11284" name="Rectangle 105"/>
          <p:cNvSpPr>
            <a:spLocks noChangeArrowheads="1"/>
          </p:cNvSpPr>
          <p:nvPr/>
        </p:nvSpPr>
        <p:spPr bwMode="auto">
          <a:xfrm>
            <a:off x="7750174"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23</a:t>
            </a:r>
            <a:endParaRPr lang="en-US" altLang="en-US" sz="1600" b="0" dirty="0"/>
          </a:p>
        </p:txBody>
      </p:sp>
      <p:sp>
        <p:nvSpPr>
          <p:cNvPr id="11285" name="Rectangle 104"/>
          <p:cNvSpPr>
            <a:spLocks noChangeArrowheads="1"/>
          </p:cNvSpPr>
          <p:nvPr/>
        </p:nvSpPr>
        <p:spPr bwMode="auto">
          <a:xfrm>
            <a:off x="6491286"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22</a:t>
            </a:r>
            <a:endParaRPr lang="en-US" altLang="en-US" sz="1600" b="0" dirty="0"/>
          </a:p>
        </p:txBody>
      </p:sp>
      <p:sp>
        <p:nvSpPr>
          <p:cNvPr id="11286" name="Rectangle 103"/>
          <p:cNvSpPr>
            <a:spLocks noChangeArrowheads="1"/>
          </p:cNvSpPr>
          <p:nvPr/>
        </p:nvSpPr>
        <p:spPr bwMode="auto">
          <a:xfrm>
            <a:off x="5232399" y="3890963"/>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21</a:t>
            </a:r>
            <a:endParaRPr lang="en-US" altLang="en-US" sz="1600" b="0" dirty="0"/>
          </a:p>
        </p:txBody>
      </p:sp>
      <p:sp>
        <p:nvSpPr>
          <p:cNvPr id="11287" name="Rectangle 102"/>
          <p:cNvSpPr>
            <a:spLocks noChangeArrowheads="1"/>
          </p:cNvSpPr>
          <p:nvPr/>
        </p:nvSpPr>
        <p:spPr bwMode="auto">
          <a:xfrm>
            <a:off x="3973511" y="3890963"/>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20</a:t>
            </a:r>
            <a:endParaRPr lang="en-US" altLang="en-US" sz="1600" b="0" dirty="0"/>
          </a:p>
        </p:txBody>
      </p:sp>
      <p:sp>
        <p:nvSpPr>
          <p:cNvPr id="11288" name="Rectangle 101"/>
          <p:cNvSpPr>
            <a:spLocks noChangeArrowheads="1"/>
          </p:cNvSpPr>
          <p:nvPr/>
        </p:nvSpPr>
        <p:spPr bwMode="auto">
          <a:xfrm>
            <a:off x="2714623" y="3890963"/>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19</a:t>
            </a:r>
            <a:endParaRPr lang="en-US" altLang="en-US" sz="1600" b="0" dirty="0"/>
          </a:p>
        </p:txBody>
      </p:sp>
      <p:sp>
        <p:nvSpPr>
          <p:cNvPr id="11289" name="Rectangle 100"/>
          <p:cNvSpPr>
            <a:spLocks noChangeArrowheads="1"/>
          </p:cNvSpPr>
          <p:nvPr/>
        </p:nvSpPr>
        <p:spPr bwMode="auto">
          <a:xfrm>
            <a:off x="1455734" y="3890962"/>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18</a:t>
            </a:r>
            <a:endParaRPr lang="en-US" altLang="en-US" sz="1600" b="0" dirty="0"/>
          </a:p>
        </p:txBody>
      </p:sp>
      <p:sp>
        <p:nvSpPr>
          <p:cNvPr id="11290" name="Rectangle 99"/>
          <p:cNvSpPr>
            <a:spLocks noChangeArrowheads="1"/>
          </p:cNvSpPr>
          <p:nvPr/>
        </p:nvSpPr>
        <p:spPr bwMode="auto">
          <a:xfrm>
            <a:off x="196846" y="3890962"/>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17</a:t>
            </a:r>
            <a:endParaRPr lang="en-US" altLang="en-US" sz="1600" b="0" dirty="0"/>
          </a:p>
        </p:txBody>
      </p:sp>
      <p:sp>
        <p:nvSpPr>
          <p:cNvPr id="11291" name="Rectangle 98"/>
          <p:cNvSpPr>
            <a:spLocks noChangeArrowheads="1"/>
          </p:cNvSpPr>
          <p:nvPr/>
        </p:nvSpPr>
        <p:spPr bwMode="auto">
          <a:xfrm>
            <a:off x="7750174"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16</a:t>
            </a:r>
            <a:endParaRPr lang="en-US" altLang="en-US" sz="1600" b="0" dirty="0"/>
          </a:p>
        </p:txBody>
      </p:sp>
      <p:sp>
        <p:nvSpPr>
          <p:cNvPr id="11292" name="Rectangle 97"/>
          <p:cNvSpPr>
            <a:spLocks noChangeArrowheads="1"/>
          </p:cNvSpPr>
          <p:nvPr/>
        </p:nvSpPr>
        <p:spPr bwMode="auto">
          <a:xfrm>
            <a:off x="6491286"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15</a:t>
            </a:r>
            <a:endParaRPr lang="en-US" altLang="en-US" sz="1600" b="0" dirty="0"/>
          </a:p>
        </p:txBody>
      </p:sp>
      <p:sp>
        <p:nvSpPr>
          <p:cNvPr id="11293" name="Rectangle 96"/>
          <p:cNvSpPr>
            <a:spLocks noChangeArrowheads="1"/>
          </p:cNvSpPr>
          <p:nvPr/>
        </p:nvSpPr>
        <p:spPr bwMode="auto">
          <a:xfrm>
            <a:off x="5232399" y="3063875"/>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14</a:t>
            </a:r>
            <a:endParaRPr lang="en-US" altLang="en-US" sz="1600" b="0" dirty="0"/>
          </a:p>
        </p:txBody>
      </p:sp>
      <p:sp>
        <p:nvSpPr>
          <p:cNvPr id="11294" name="Rectangle 95"/>
          <p:cNvSpPr>
            <a:spLocks noChangeArrowheads="1"/>
          </p:cNvSpPr>
          <p:nvPr/>
        </p:nvSpPr>
        <p:spPr bwMode="auto">
          <a:xfrm>
            <a:off x="3973511" y="3063875"/>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13</a:t>
            </a:r>
            <a:endParaRPr lang="en-US" altLang="en-US" sz="1600" b="0" dirty="0"/>
          </a:p>
        </p:txBody>
      </p:sp>
      <p:sp>
        <p:nvSpPr>
          <p:cNvPr id="11295" name="Rectangle 94"/>
          <p:cNvSpPr>
            <a:spLocks noChangeArrowheads="1"/>
          </p:cNvSpPr>
          <p:nvPr/>
        </p:nvSpPr>
        <p:spPr bwMode="auto">
          <a:xfrm>
            <a:off x="2714623" y="3063876"/>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12</a:t>
            </a:r>
            <a:endParaRPr lang="en-US" altLang="en-US" sz="1600" b="0" dirty="0"/>
          </a:p>
        </p:txBody>
      </p:sp>
      <p:sp>
        <p:nvSpPr>
          <p:cNvPr id="11296" name="Rectangle 93"/>
          <p:cNvSpPr>
            <a:spLocks noChangeArrowheads="1"/>
          </p:cNvSpPr>
          <p:nvPr/>
        </p:nvSpPr>
        <p:spPr bwMode="auto">
          <a:xfrm>
            <a:off x="1455734" y="3063875"/>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11</a:t>
            </a:r>
            <a:endParaRPr lang="en-US" altLang="en-US" sz="1600" b="0" dirty="0"/>
          </a:p>
        </p:txBody>
      </p:sp>
      <p:sp>
        <p:nvSpPr>
          <p:cNvPr id="11297" name="Rectangle 92"/>
          <p:cNvSpPr>
            <a:spLocks noChangeArrowheads="1"/>
          </p:cNvSpPr>
          <p:nvPr/>
        </p:nvSpPr>
        <p:spPr bwMode="auto">
          <a:xfrm>
            <a:off x="196846" y="3063875"/>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10</a:t>
            </a:r>
            <a:endParaRPr lang="en-US" altLang="en-US" sz="1600" b="0" dirty="0"/>
          </a:p>
        </p:txBody>
      </p:sp>
      <p:sp>
        <p:nvSpPr>
          <p:cNvPr id="11298" name="Rectangle 91"/>
          <p:cNvSpPr>
            <a:spLocks noChangeArrowheads="1"/>
          </p:cNvSpPr>
          <p:nvPr/>
        </p:nvSpPr>
        <p:spPr bwMode="auto">
          <a:xfrm>
            <a:off x="7750174"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9</a:t>
            </a:r>
            <a:endParaRPr lang="en-US" altLang="en-US" sz="1600" b="0" dirty="0"/>
          </a:p>
        </p:txBody>
      </p:sp>
      <p:sp>
        <p:nvSpPr>
          <p:cNvPr id="11299" name="Rectangle 90"/>
          <p:cNvSpPr>
            <a:spLocks noChangeArrowheads="1"/>
          </p:cNvSpPr>
          <p:nvPr/>
        </p:nvSpPr>
        <p:spPr bwMode="auto">
          <a:xfrm>
            <a:off x="6491286"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8</a:t>
            </a:r>
            <a:endParaRPr lang="en-US" altLang="en-US" sz="1600" b="0" dirty="0"/>
          </a:p>
        </p:txBody>
      </p:sp>
      <p:sp>
        <p:nvSpPr>
          <p:cNvPr id="11300" name="Rectangle 89"/>
          <p:cNvSpPr>
            <a:spLocks noChangeArrowheads="1"/>
          </p:cNvSpPr>
          <p:nvPr/>
        </p:nvSpPr>
        <p:spPr bwMode="auto">
          <a:xfrm>
            <a:off x="5232399" y="2236788"/>
            <a:ext cx="1258887"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7</a:t>
            </a:r>
            <a:endParaRPr lang="en-US" altLang="en-US" sz="1600" b="0" dirty="0"/>
          </a:p>
        </p:txBody>
      </p:sp>
      <p:sp>
        <p:nvSpPr>
          <p:cNvPr id="11301" name="Rectangle 88"/>
          <p:cNvSpPr>
            <a:spLocks noChangeArrowheads="1"/>
          </p:cNvSpPr>
          <p:nvPr/>
        </p:nvSpPr>
        <p:spPr bwMode="auto">
          <a:xfrm>
            <a:off x="3973511" y="2236788"/>
            <a:ext cx="1258888" cy="8270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6</a:t>
            </a:r>
            <a:endParaRPr lang="en-US" altLang="en-US" sz="1600" b="0" dirty="0"/>
          </a:p>
        </p:txBody>
      </p:sp>
      <p:sp>
        <p:nvSpPr>
          <p:cNvPr id="11302" name="Rectangle 87"/>
          <p:cNvSpPr>
            <a:spLocks noChangeArrowheads="1"/>
          </p:cNvSpPr>
          <p:nvPr/>
        </p:nvSpPr>
        <p:spPr bwMode="auto">
          <a:xfrm>
            <a:off x="2714623" y="223678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5</a:t>
            </a:r>
            <a:endParaRPr lang="en-US" altLang="en-US" sz="1600" b="0" dirty="0"/>
          </a:p>
        </p:txBody>
      </p:sp>
      <p:sp>
        <p:nvSpPr>
          <p:cNvPr id="11303" name="Rectangle 86"/>
          <p:cNvSpPr>
            <a:spLocks noChangeArrowheads="1"/>
          </p:cNvSpPr>
          <p:nvPr/>
        </p:nvSpPr>
        <p:spPr bwMode="auto">
          <a:xfrm>
            <a:off x="1455734" y="2236787"/>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4</a:t>
            </a:r>
            <a:endParaRPr lang="en-US" altLang="en-US" sz="1600" b="0" dirty="0"/>
          </a:p>
        </p:txBody>
      </p:sp>
      <p:sp>
        <p:nvSpPr>
          <p:cNvPr id="11304" name="Rectangle 85"/>
          <p:cNvSpPr>
            <a:spLocks noChangeArrowheads="1"/>
          </p:cNvSpPr>
          <p:nvPr/>
        </p:nvSpPr>
        <p:spPr bwMode="auto">
          <a:xfrm>
            <a:off x="196846" y="2236787"/>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cs typeface="Arial" panose="020B0604020202020204" pitchFamily="34" charset="0"/>
              </a:rPr>
              <a:t>3</a:t>
            </a:r>
            <a:endParaRPr lang="en-US" altLang="en-US" sz="1600" b="0" dirty="0"/>
          </a:p>
        </p:txBody>
      </p:sp>
      <p:sp>
        <p:nvSpPr>
          <p:cNvPr id="11305" name="Rectangle 115"/>
          <p:cNvSpPr>
            <a:spLocks noChangeArrowheads="1"/>
          </p:cNvSpPr>
          <p:nvPr/>
        </p:nvSpPr>
        <p:spPr bwMode="auto">
          <a:xfrm>
            <a:off x="3973511"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30</a:t>
            </a:r>
            <a:endParaRPr lang="en-US" altLang="en-US" sz="1600" b="0" dirty="0"/>
          </a:p>
        </p:txBody>
      </p:sp>
      <p:sp>
        <p:nvSpPr>
          <p:cNvPr id="11306" name="Rectangle 115"/>
          <p:cNvSpPr>
            <a:spLocks noChangeArrowheads="1"/>
          </p:cNvSpPr>
          <p:nvPr/>
        </p:nvSpPr>
        <p:spPr bwMode="auto">
          <a:xfrm>
            <a:off x="5232399"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31</a:t>
            </a:r>
            <a:endParaRPr lang="en-US" altLang="en-US" sz="1600" b="0" dirty="0"/>
          </a:p>
        </p:txBody>
      </p:sp>
      <p:sp>
        <p:nvSpPr>
          <p:cNvPr id="11307" name="Rectangle 115"/>
          <p:cNvSpPr>
            <a:spLocks noChangeArrowheads="1"/>
          </p:cNvSpPr>
          <p:nvPr/>
        </p:nvSpPr>
        <p:spPr bwMode="auto">
          <a:xfrm>
            <a:off x="6491286"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1</a:t>
            </a:r>
          </a:p>
        </p:txBody>
      </p:sp>
      <p:sp>
        <p:nvSpPr>
          <p:cNvPr id="11308" name="Rectangle 115"/>
          <p:cNvSpPr>
            <a:spLocks noChangeArrowheads="1"/>
          </p:cNvSpPr>
          <p:nvPr/>
        </p:nvSpPr>
        <p:spPr bwMode="auto">
          <a:xfrm>
            <a:off x="7750174" y="1409700"/>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cs typeface="Arial" panose="020B0604020202020204" pitchFamily="34" charset="0"/>
              </a:rPr>
              <a:t>2</a:t>
            </a:r>
          </a:p>
        </p:txBody>
      </p:sp>
      <p:sp>
        <p:nvSpPr>
          <p:cNvPr id="45" name="Rectangle 115">
            <a:extLst>
              <a:ext uri="{FF2B5EF4-FFF2-40B4-BE49-F238E27FC236}">
                <a16:creationId xmlns:a16="http://schemas.microsoft.com/office/drawing/2014/main" id="{29114D21-BC9A-4CA7-9F9B-14938622ABCD}"/>
              </a:ext>
            </a:extLst>
          </p:cNvPr>
          <p:cNvSpPr>
            <a:spLocks noChangeArrowheads="1"/>
          </p:cNvSpPr>
          <p:nvPr/>
        </p:nvSpPr>
        <p:spPr bwMode="auto">
          <a:xfrm>
            <a:off x="196844" y="140969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27</a:t>
            </a:r>
          </a:p>
        </p:txBody>
      </p:sp>
      <p:sp>
        <p:nvSpPr>
          <p:cNvPr id="46" name="Rectangle 115">
            <a:extLst>
              <a:ext uri="{FF2B5EF4-FFF2-40B4-BE49-F238E27FC236}">
                <a16:creationId xmlns:a16="http://schemas.microsoft.com/office/drawing/2014/main" id="{E293AE9F-8DEF-4D6C-AC93-054008277BF1}"/>
              </a:ext>
            </a:extLst>
          </p:cNvPr>
          <p:cNvSpPr>
            <a:spLocks noChangeArrowheads="1"/>
          </p:cNvSpPr>
          <p:nvPr/>
        </p:nvSpPr>
        <p:spPr bwMode="auto">
          <a:xfrm>
            <a:off x="1455731" y="1409700"/>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28</a:t>
            </a:r>
            <a:endParaRPr lang="en-US" altLang="en-US" sz="1600" b="0" dirty="0"/>
          </a:p>
        </p:txBody>
      </p:sp>
      <p:sp>
        <p:nvSpPr>
          <p:cNvPr id="47" name="Rectangle 115">
            <a:extLst>
              <a:ext uri="{FF2B5EF4-FFF2-40B4-BE49-F238E27FC236}">
                <a16:creationId xmlns:a16="http://schemas.microsoft.com/office/drawing/2014/main" id="{D1E93733-8012-4A2C-99DF-F3C7498A80F5}"/>
              </a:ext>
            </a:extLst>
          </p:cNvPr>
          <p:cNvSpPr>
            <a:spLocks noChangeArrowheads="1"/>
          </p:cNvSpPr>
          <p:nvPr/>
        </p:nvSpPr>
        <p:spPr bwMode="auto">
          <a:xfrm>
            <a:off x="523240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4</a:t>
            </a:r>
          </a:p>
        </p:txBody>
      </p:sp>
      <p:sp>
        <p:nvSpPr>
          <p:cNvPr id="48" name="Rectangle 115">
            <a:extLst>
              <a:ext uri="{FF2B5EF4-FFF2-40B4-BE49-F238E27FC236}">
                <a16:creationId xmlns:a16="http://schemas.microsoft.com/office/drawing/2014/main" id="{415768E9-7221-413F-BB64-E590A3E2D4E4}"/>
              </a:ext>
            </a:extLst>
          </p:cNvPr>
          <p:cNvSpPr>
            <a:spLocks noChangeArrowheads="1"/>
          </p:cNvSpPr>
          <p:nvPr/>
        </p:nvSpPr>
        <p:spPr bwMode="auto">
          <a:xfrm>
            <a:off x="6491292" y="554513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5</a:t>
            </a:r>
            <a:endParaRPr lang="en-US" altLang="en-US" sz="1600" b="0" dirty="0"/>
          </a:p>
        </p:txBody>
      </p:sp>
      <p:sp>
        <p:nvSpPr>
          <p:cNvPr id="49" name="Rectangle 115">
            <a:extLst>
              <a:ext uri="{FF2B5EF4-FFF2-40B4-BE49-F238E27FC236}">
                <a16:creationId xmlns:a16="http://schemas.microsoft.com/office/drawing/2014/main" id="{F98F49E5-C0AC-4BF2-87EF-C7E3327E2F8A}"/>
              </a:ext>
            </a:extLst>
          </p:cNvPr>
          <p:cNvSpPr>
            <a:spLocks noChangeArrowheads="1"/>
          </p:cNvSpPr>
          <p:nvPr/>
        </p:nvSpPr>
        <p:spPr bwMode="auto">
          <a:xfrm>
            <a:off x="7750180" y="5545139"/>
            <a:ext cx="1258887"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6</a:t>
            </a:r>
            <a:endParaRPr lang="en-US" altLang="en-US" sz="1600" b="0" dirty="0"/>
          </a:p>
        </p:txBody>
      </p:sp>
      <p:sp>
        <p:nvSpPr>
          <p:cNvPr id="50" name="Rectangle 115">
            <a:extLst>
              <a:ext uri="{FF2B5EF4-FFF2-40B4-BE49-F238E27FC236}">
                <a16:creationId xmlns:a16="http://schemas.microsoft.com/office/drawing/2014/main" id="{099212D5-0F36-4DCB-A69E-A0325C676682}"/>
              </a:ext>
            </a:extLst>
          </p:cNvPr>
          <p:cNvSpPr>
            <a:spLocks noChangeArrowheads="1"/>
          </p:cNvSpPr>
          <p:nvPr/>
        </p:nvSpPr>
        <p:spPr bwMode="auto">
          <a:xfrm>
            <a:off x="2714625" y="5545138"/>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
            <a:r>
              <a:rPr lang="en-US" altLang="en-US" sz="1600" b="0" dirty="0">
                <a:solidFill>
                  <a:srgbClr val="969696"/>
                </a:solidFill>
                <a:cs typeface="Arial" panose="020B0604020202020204" pitchFamily="34" charset="0"/>
              </a:rPr>
              <a:t>2</a:t>
            </a:r>
          </a:p>
        </p:txBody>
      </p:sp>
      <p:sp>
        <p:nvSpPr>
          <p:cNvPr id="51" name="Rectangle 115">
            <a:extLst>
              <a:ext uri="{FF2B5EF4-FFF2-40B4-BE49-F238E27FC236}">
                <a16:creationId xmlns:a16="http://schemas.microsoft.com/office/drawing/2014/main" id="{D7143BAF-69E4-4074-B453-DA04B9399E4A}"/>
              </a:ext>
            </a:extLst>
          </p:cNvPr>
          <p:cNvSpPr>
            <a:spLocks noChangeArrowheads="1"/>
          </p:cNvSpPr>
          <p:nvPr/>
        </p:nvSpPr>
        <p:spPr bwMode="auto">
          <a:xfrm>
            <a:off x="3973512" y="5545139"/>
            <a:ext cx="1258888" cy="8270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
              <a:spcBef>
                <a:spcPct val="0"/>
              </a:spcBef>
              <a:buFontTx/>
              <a:buNone/>
            </a:pPr>
            <a:r>
              <a:rPr lang="en-US" altLang="en-US" sz="1600" b="0" dirty="0">
                <a:solidFill>
                  <a:srgbClr val="969696"/>
                </a:solidFill>
                <a:cs typeface="Arial" panose="020B0604020202020204" pitchFamily="34" charset="0"/>
              </a:rPr>
              <a:t>3</a:t>
            </a:r>
            <a:endParaRPr lang="en-US" altLang="en-US" sz="1600" b="0" dirty="0"/>
          </a:p>
        </p:txBody>
      </p:sp>
    </p:spTree>
    <p:extLst>
      <p:ext uri="{BB962C8B-B14F-4D97-AF65-F5344CB8AC3E}">
        <p14:creationId xmlns:p14="http://schemas.microsoft.com/office/powerpoint/2010/main" val="272228369"/>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1455</TotalTime>
  <Words>788</Words>
  <Application>Microsoft Office PowerPoint</Application>
  <PresentationFormat>On-screen Show (4:3)</PresentationFormat>
  <Paragraphs>609</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ＭＳ Ｐゴシック</vt:lpstr>
      <vt:lpstr>ＭＳ Ｐゴシック</vt:lpstr>
      <vt:lpstr>Arial</vt:lpstr>
      <vt:lpstr>Wingdings</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Use of templates</vt:lpstr>
    </vt:vector>
  </TitlesOfParts>
  <Company>Clearly Presented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2013 monthly calendar template</dc:title>
  <dc:creator>Presentation Magazine</dc:creator>
  <cp:lastModifiedBy>Rachael Boynton</cp:lastModifiedBy>
  <cp:revision>132</cp:revision>
  <dcterms:created xsi:type="dcterms:W3CDTF">2007-10-25T13:20:16Z</dcterms:created>
  <dcterms:modified xsi:type="dcterms:W3CDTF">2018-01-30T11:30:09Z</dcterms:modified>
</cp:coreProperties>
</file>