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331" r:id="rId2"/>
    <p:sldId id="328" r:id="rId3"/>
    <p:sldId id="329" r:id="rId4"/>
    <p:sldId id="305" r:id="rId5"/>
    <p:sldId id="322" r:id="rId6"/>
    <p:sldId id="318" r:id="rId7"/>
    <p:sldId id="314" r:id="rId8"/>
    <p:sldId id="320" r:id="rId9"/>
    <p:sldId id="323" r:id="rId10"/>
    <p:sldId id="319" r:id="rId11"/>
    <p:sldId id="317" r:id="rId12"/>
    <p:sldId id="324" r:id="rId13"/>
    <p:sldId id="325" r:id="rId14"/>
    <p:sldId id="326" r:id="rId15"/>
    <p:sldId id="281" r:id="rId1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6" autoAdjust="0"/>
    <p:restoredTop sz="94434" autoAdjust="0"/>
  </p:normalViewPr>
  <p:slideViewPr>
    <p:cSldViewPr snapToGrid="0" snapToObjects="1">
      <p:cViewPr varScale="1">
        <p:scale>
          <a:sx n="107" d="100"/>
          <a:sy n="107" d="100"/>
        </p:scale>
        <p:origin x="972"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96" charset="-128"/>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a typeface="ＭＳ Ｐゴシック" panose="020B0600070205080204" pitchFamily="34" charset="-128"/>
              </a:defRPr>
            </a:lvl1pPr>
          </a:lstStyle>
          <a:p>
            <a:pPr>
              <a:defRPr/>
            </a:pPr>
            <a:fld id="{D426DC9E-1877-4513-BC3C-C56F6D8E6ABE}" type="slidenum">
              <a:rPr lang="en-GB" altLang="en-US"/>
              <a:pPr>
                <a:defRPr/>
              </a:pPr>
              <a:t>‹#›</a:t>
            </a:fld>
            <a:endParaRPr lang="en-GB" altLang="en-US"/>
          </a:p>
        </p:txBody>
      </p:sp>
    </p:spTree>
    <p:extLst>
      <p:ext uri="{BB962C8B-B14F-4D97-AF65-F5344CB8AC3E}">
        <p14:creationId xmlns:p14="http://schemas.microsoft.com/office/powerpoint/2010/main" val="3889055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4614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10</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8546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4347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6267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0216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4360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87A1FBB-398D-4134-9E43-F812363C5389}" type="slidenum">
              <a:rPr lang="en-GB" altLang="en-US" sz="1200" b="0" smtClean="0"/>
              <a:pPr/>
              <a:t>15</a:t>
            </a:fld>
            <a:endParaRPr lang="en-GB"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5123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8174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19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2275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5</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734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6</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1632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7</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4121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8</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5248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9</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711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E9754F-DC38-4EA8-976F-2BB268B4EA98}" type="slidenum">
              <a:rPr lang="en-US" altLang="en-US"/>
              <a:pPr>
                <a:defRPr/>
              </a:pPr>
              <a:t>‹#›</a:t>
            </a:fld>
            <a:endParaRPr lang="en-US" altLang="en-US"/>
          </a:p>
        </p:txBody>
      </p:sp>
    </p:spTree>
    <p:extLst>
      <p:ext uri="{BB962C8B-B14F-4D97-AF65-F5344CB8AC3E}">
        <p14:creationId xmlns:p14="http://schemas.microsoft.com/office/powerpoint/2010/main" val="428508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43DF5-C42A-4B7F-ACA0-DA75EE2A42C8}" type="slidenum">
              <a:rPr lang="en-US" altLang="en-US"/>
              <a:pPr>
                <a:defRPr/>
              </a:pPr>
              <a:t>‹#›</a:t>
            </a:fld>
            <a:endParaRPr lang="en-US" altLang="en-US"/>
          </a:p>
        </p:txBody>
      </p:sp>
    </p:spTree>
    <p:extLst>
      <p:ext uri="{BB962C8B-B14F-4D97-AF65-F5344CB8AC3E}">
        <p14:creationId xmlns:p14="http://schemas.microsoft.com/office/powerpoint/2010/main" val="311549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D3044-62D7-499A-BE48-4185CB89E6B2}" type="slidenum">
              <a:rPr lang="en-US" altLang="en-US"/>
              <a:pPr>
                <a:defRPr/>
              </a:pPr>
              <a:t>‹#›</a:t>
            </a:fld>
            <a:endParaRPr lang="en-US" altLang="en-US"/>
          </a:p>
        </p:txBody>
      </p:sp>
    </p:spTree>
    <p:extLst>
      <p:ext uri="{BB962C8B-B14F-4D97-AF65-F5344CB8AC3E}">
        <p14:creationId xmlns:p14="http://schemas.microsoft.com/office/powerpoint/2010/main" val="229022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4755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B83EA-8326-45E1-B3B3-15DC6BB5CA0B}" type="slidenum">
              <a:rPr lang="en-US" altLang="en-US"/>
              <a:pPr>
                <a:defRPr/>
              </a:pPr>
              <a:t>‹#›</a:t>
            </a:fld>
            <a:endParaRPr lang="en-US" altLang="en-US"/>
          </a:p>
        </p:txBody>
      </p:sp>
    </p:spTree>
    <p:extLst>
      <p:ext uri="{BB962C8B-B14F-4D97-AF65-F5344CB8AC3E}">
        <p14:creationId xmlns:p14="http://schemas.microsoft.com/office/powerpoint/2010/main" val="131960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66916-1881-481F-A05B-E04AB35D5274}" type="slidenum">
              <a:rPr lang="en-US" altLang="en-US"/>
              <a:pPr>
                <a:defRPr/>
              </a:pPr>
              <a:t>‹#›</a:t>
            </a:fld>
            <a:endParaRPr lang="en-US" altLang="en-US"/>
          </a:p>
        </p:txBody>
      </p:sp>
    </p:spTree>
    <p:extLst>
      <p:ext uri="{BB962C8B-B14F-4D97-AF65-F5344CB8AC3E}">
        <p14:creationId xmlns:p14="http://schemas.microsoft.com/office/powerpoint/2010/main" val="19609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768F4-81B7-47E4-8247-DEDAC95A67A6}" type="slidenum">
              <a:rPr lang="en-US" altLang="en-US"/>
              <a:pPr>
                <a:defRPr/>
              </a:pPr>
              <a:t>‹#›</a:t>
            </a:fld>
            <a:endParaRPr lang="en-US" altLang="en-US"/>
          </a:p>
        </p:txBody>
      </p:sp>
    </p:spTree>
    <p:extLst>
      <p:ext uri="{BB962C8B-B14F-4D97-AF65-F5344CB8AC3E}">
        <p14:creationId xmlns:p14="http://schemas.microsoft.com/office/powerpoint/2010/main" val="34537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DF082-024B-420A-A725-8E32BDDD9D1B}" type="slidenum">
              <a:rPr lang="en-US" altLang="en-US"/>
              <a:pPr>
                <a:defRPr/>
              </a:pPr>
              <a:t>‹#›</a:t>
            </a:fld>
            <a:endParaRPr lang="en-US" altLang="en-US"/>
          </a:p>
        </p:txBody>
      </p:sp>
    </p:spTree>
    <p:extLst>
      <p:ext uri="{BB962C8B-B14F-4D97-AF65-F5344CB8AC3E}">
        <p14:creationId xmlns:p14="http://schemas.microsoft.com/office/powerpoint/2010/main" val="400109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26BADA-F752-4F19-B685-624C641698A3}" type="slidenum">
              <a:rPr lang="en-US" altLang="en-US"/>
              <a:pPr>
                <a:defRPr/>
              </a:pPr>
              <a:t>‹#›</a:t>
            </a:fld>
            <a:endParaRPr lang="en-US" altLang="en-US"/>
          </a:p>
        </p:txBody>
      </p:sp>
    </p:spTree>
    <p:extLst>
      <p:ext uri="{BB962C8B-B14F-4D97-AF65-F5344CB8AC3E}">
        <p14:creationId xmlns:p14="http://schemas.microsoft.com/office/powerpoint/2010/main" val="320098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9D95B-23CD-47A7-B1BF-55920D380FD4}" type="slidenum">
              <a:rPr lang="en-US" altLang="en-US"/>
              <a:pPr>
                <a:defRPr/>
              </a:pPr>
              <a:t>‹#›</a:t>
            </a:fld>
            <a:endParaRPr lang="en-US" altLang="en-US"/>
          </a:p>
        </p:txBody>
      </p:sp>
    </p:spTree>
    <p:extLst>
      <p:ext uri="{BB962C8B-B14F-4D97-AF65-F5344CB8AC3E}">
        <p14:creationId xmlns:p14="http://schemas.microsoft.com/office/powerpoint/2010/main" val="277160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3ABBD-FBDB-4339-B0D2-BC0EBB6D81F8}" type="slidenum">
              <a:rPr lang="en-US" altLang="en-US"/>
              <a:pPr>
                <a:defRPr/>
              </a:pPr>
              <a:t>‹#›</a:t>
            </a:fld>
            <a:endParaRPr lang="en-US" altLang="en-US"/>
          </a:p>
        </p:txBody>
      </p:sp>
    </p:spTree>
    <p:extLst>
      <p:ext uri="{BB962C8B-B14F-4D97-AF65-F5344CB8AC3E}">
        <p14:creationId xmlns:p14="http://schemas.microsoft.com/office/powerpoint/2010/main" val="32429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E9E9E-E570-4B6D-A827-90062A3D4B44}" type="slidenum">
              <a:rPr lang="en-US" altLang="en-US"/>
              <a:pPr>
                <a:defRPr/>
              </a:pPr>
              <a:t>‹#›</a:t>
            </a:fld>
            <a:endParaRPr lang="en-US" altLang="en-US"/>
          </a:p>
        </p:txBody>
      </p:sp>
    </p:spTree>
    <p:extLst>
      <p:ext uri="{BB962C8B-B14F-4D97-AF65-F5344CB8AC3E}">
        <p14:creationId xmlns:p14="http://schemas.microsoft.com/office/powerpoint/2010/main" val="418465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9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atin typeface="Arial" charset="0"/>
                <a:ea typeface="ＭＳ Ｐゴシック" pitchFamily="9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ea typeface="ＭＳ Ｐゴシック" panose="020B0600070205080204" pitchFamily="34" charset="-128"/>
              </a:defRPr>
            </a:lvl1pPr>
          </a:lstStyle>
          <a:p>
            <a:pPr>
              <a:defRPr/>
            </a:pPr>
            <a:fld id="{3A41CE55-421D-4E34-81A3-384EE30DC7EC}" type="slidenum">
              <a:rPr lang="en-US" altLang="en-US"/>
              <a:pPr>
                <a:defRPr/>
              </a:pPr>
              <a:t>‹#›</a:t>
            </a:fld>
            <a:endParaRPr lang="en-US" altLang="en-US"/>
          </a:p>
        </p:txBody>
      </p:sp>
      <p:sp>
        <p:nvSpPr>
          <p:cNvPr id="7" name="Text Box 7"/>
          <p:cNvSpPr txBox="1">
            <a:spLocks noChangeArrowheads="1"/>
          </p:cNvSpPr>
          <p:nvPr userDrawn="1"/>
        </p:nvSpPr>
        <p:spPr bwMode="auto">
          <a:xfrm>
            <a:off x="7054850" y="6624638"/>
            <a:ext cx="2011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dirty="0">
                <a:ea typeface="ＭＳ Ｐゴシック" panose="020B0600070205080204" pitchFamily="34" charset="-128"/>
              </a:rPr>
              <a:t>www.presentationmagazine.com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2020</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859A0BD8-EEFF-401A-A90E-03EBF814E86E}"/>
              </a:ext>
            </a:extLst>
          </p:cNvPr>
          <p:cNvGrpSpPr/>
          <p:nvPr/>
        </p:nvGrpSpPr>
        <p:grpSpPr>
          <a:xfrm>
            <a:off x="1531283" y="2851355"/>
            <a:ext cx="6145049" cy="3198626"/>
            <a:chOff x="196850" y="960438"/>
            <a:chExt cx="8812213" cy="4586941"/>
          </a:xfrm>
        </p:grpSpPr>
        <p:sp>
          <p:nvSpPr>
            <p:cNvPr id="47" name="Rectangle 2">
              <a:extLst>
                <a:ext uri="{FF2B5EF4-FFF2-40B4-BE49-F238E27FC236}">
                  <a16:creationId xmlns:a16="http://schemas.microsoft.com/office/drawing/2014/main" id="{ACAE7658-CABF-49CE-AEA2-E9C58640017C}"/>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5FE3B552-CB4A-4163-8D27-DF6D1186B730}"/>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D9F438F-51F7-4E89-BA54-DC27CC476FE4}"/>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0846F34-87CB-439F-A690-A7FCFA23BD0D}"/>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B36FCA4F-8D56-4909-BB40-79DBD04DA9E5}"/>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BDEEE8C5-413C-4B48-B6AE-E744A3040370}"/>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C3373528-F42F-4AC5-8F31-F4F84A0A172E}"/>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829827C-6479-4599-AA50-BDA5CB53A6A2}"/>
                </a:ext>
              </a:extLst>
            </p:cNvPr>
            <p:cNvSpPr>
              <a:spLocks noChangeArrowheads="1"/>
            </p:cNvSpPr>
            <p:nvPr/>
          </p:nvSpPr>
          <p:spPr bwMode="auto">
            <a:xfrm>
              <a:off x="1455736"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55" name="Rectangle 114">
              <a:extLst>
                <a:ext uri="{FF2B5EF4-FFF2-40B4-BE49-F238E27FC236}">
                  <a16:creationId xmlns:a16="http://schemas.microsoft.com/office/drawing/2014/main" id="{4610D6FD-6921-4D78-BDC3-A5E1B1E7C364}"/>
                </a:ext>
              </a:extLst>
            </p:cNvPr>
            <p:cNvSpPr>
              <a:spLocks noChangeArrowheads="1"/>
            </p:cNvSpPr>
            <p:nvPr/>
          </p:nvSpPr>
          <p:spPr bwMode="auto">
            <a:xfrm>
              <a:off x="196851" y="141194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6" name="Rectangle 113">
              <a:extLst>
                <a:ext uri="{FF2B5EF4-FFF2-40B4-BE49-F238E27FC236}">
                  <a16:creationId xmlns:a16="http://schemas.microsoft.com/office/drawing/2014/main" id="{0BC41209-3C1F-4E4E-A1FA-5E2E8E3EF32E}"/>
                </a:ext>
              </a:extLst>
            </p:cNvPr>
            <p:cNvSpPr>
              <a:spLocks noChangeArrowheads="1"/>
            </p:cNvSpPr>
            <p:nvPr/>
          </p:nvSpPr>
          <p:spPr bwMode="auto">
            <a:xfrm>
              <a:off x="7750175" y="472029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7" name="Rectangle 112">
              <a:extLst>
                <a:ext uri="{FF2B5EF4-FFF2-40B4-BE49-F238E27FC236}">
                  <a16:creationId xmlns:a16="http://schemas.microsoft.com/office/drawing/2014/main" id="{5FD2D096-7F89-44EB-A544-19706F71766D}"/>
                </a:ext>
              </a:extLst>
            </p:cNvPr>
            <p:cNvSpPr>
              <a:spLocks noChangeArrowheads="1"/>
            </p:cNvSpPr>
            <p:nvPr/>
          </p:nvSpPr>
          <p:spPr bwMode="auto">
            <a:xfrm>
              <a:off x="6491288" y="472029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8" name="Rectangle 111">
              <a:extLst>
                <a:ext uri="{FF2B5EF4-FFF2-40B4-BE49-F238E27FC236}">
                  <a16:creationId xmlns:a16="http://schemas.microsoft.com/office/drawing/2014/main" id="{98F6A249-FA27-4549-9B1A-BB936E14F547}"/>
                </a:ext>
              </a:extLst>
            </p:cNvPr>
            <p:cNvSpPr>
              <a:spLocks noChangeArrowheads="1"/>
            </p:cNvSpPr>
            <p:nvPr/>
          </p:nvSpPr>
          <p:spPr bwMode="auto">
            <a:xfrm>
              <a:off x="5232400" y="472029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CB965C77-AABD-4014-A892-F7EE0BAFAC2C}"/>
                </a:ext>
              </a:extLst>
            </p:cNvPr>
            <p:cNvSpPr>
              <a:spLocks noChangeArrowheads="1"/>
            </p:cNvSpPr>
            <p:nvPr/>
          </p:nvSpPr>
          <p:spPr bwMode="auto">
            <a:xfrm>
              <a:off x="3973513" y="472029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A116C149-0EAF-46F7-8096-81DCCBC1F570}"/>
                </a:ext>
              </a:extLst>
            </p:cNvPr>
            <p:cNvSpPr>
              <a:spLocks noChangeArrowheads="1"/>
            </p:cNvSpPr>
            <p:nvPr/>
          </p:nvSpPr>
          <p:spPr bwMode="auto">
            <a:xfrm>
              <a:off x="2714625" y="472029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72972EE5-C639-49EC-9A8E-089354FAA127}"/>
                </a:ext>
              </a:extLst>
            </p:cNvPr>
            <p:cNvSpPr>
              <a:spLocks noChangeArrowheads="1"/>
            </p:cNvSpPr>
            <p:nvPr/>
          </p:nvSpPr>
          <p:spPr bwMode="auto">
            <a:xfrm>
              <a:off x="1455738" y="4720292"/>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B2649365-85FF-4CDE-A798-B1630259BE5C}"/>
                </a:ext>
              </a:extLst>
            </p:cNvPr>
            <p:cNvSpPr>
              <a:spLocks noChangeArrowheads="1"/>
            </p:cNvSpPr>
            <p:nvPr/>
          </p:nvSpPr>
          <p:spPr bwMode="auto">
            <a:xfrm>
              <a:off x="196851" y="4720292"/>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41812557-8D54-46B1-9BED-B6918A9B9200}"/>
                </a:ext>
              </a:extLst>
            </p:cNvPr>
            <p:cNvSpPr>
              <a:spLocks noChangeArrowheads="1"/>
            </p:cNvSpPr>
            <p:nvPr/>
          </p:nvSpPr>
          <p:spPr bwMode="auto">
            <a:xfrm>
              <a:off x="7750175" y="389320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3EE2917C-CC2F-4B28-824C-90CF657CDE41}"/>
                </a:ext>
              </a:extLst>
            </p:cNvPr>
            <p:cNvSpPr>
              <a:spLocks noChangeArrowheads="1"/>
            </p:cNvSpPr>
            <p:nvPr/>
          </p:nvSpPr>
          <p:spPr bwMode="auto">
            <a:xfrm>
              <a:off x="6491288" y="389320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C28E4A6E-90F4-4707-ABC5-F94CAD7CDB26}"/>
                </a:ext>
              </a:extLst>
            </p:cNvPr>
            <p:cNvSpPr>
              <a:spLocks noChangeArrowheads="1"/>
            </p:cNvSpPr>
            <p:nvPr/>
          </p:nvSpPr>
          <p:spPr bwMode="auto">
            <a:xfrm>
              <a:off x="5232400" y="389320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D76B31D8-B6C4-437F-8331-CC0C9610047B}"/>
                </a:ext>
              </a:extLst>
            </p:cNvPr>
            <p:cNvSpPr>
              <a:spLocks noChangeArrowheads="1"/>
            </p:cNvSpPr>
            <p:nvPr/>
          </p:nvSpPr>
          <p:spPr bwMode="auto">
            <a:xfrm>
              <a:off x="3973513" y="389320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34806B95-B205-4BFE-A377-2DFA9F42EC9E}"/>
                </a:ext>
              </a:extLst>
            </p:cNvPr>
            <p:cNvSpPr>
              <a:spLocks noChangeArrowheads="1"/>
            </p:cNvSpPr>
            <p:nvPr/>
          </p:nvSpPr>
          <p:spPr bwMode="auto">
            <a:xfrm>
              <a:off x="2714625" y="389320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82D4009F-FB09-4D73-AE04-C078BA94DC61}"/>
                </a:ext>
              </a:extLst>
            </p:cNvPr>
            <p:cNvSpPr>
              <a:spLocks noChangeArrowheads="1"/>
            </p:cNvSpPr>
            <p:nvPr/>
          </p:nvSpPr>
          <p:spPr bwMode="auto">
            <a:xfrm>
              <a:off x="1455738" y="3893204"/>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D0AE8FF-FD1A-45BE-B000-2227BA22800F}"/>
                </a:ext>
              </a:extLst>
            </p:cNvPr>
            <p:cNvSpPr>
              <a:spLocks noChangeArrowheads="1"/>
            </p:cNvSpPr>
            <p:nvPr/>
          </p:nvSpPr>
          <p:spPr bwMode="auto">
            <a:xfrm>
              <a:off x="196851" y="3893204"/>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3C0A3726-51F6-4BB3-BB90-B5345C7BBDF8}"/>
                </a:ext>
              </a:extLst>
            </p:cNvPr>
            <p:cNvSpPr>
              <a:spLocks noChangeArrowheads="1"/>
            </p:cNvSpPr>
            <p:nvPr/>
          </p:nvSpPr>
          <p:spPr bwMode="auto">
            <a:xfrm>
              <a:off x="7750175" y="306611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B09B01BC-AA72-4ECB-A6DC-DE7AD11EF554}"/>
                </a:ext>
              </a:extLst>
            </p:cNvPr>
            <p:cNvSpPr>
              <a:spLocks noChangeArrowheads="1"/>
            </p:cNvSpPr>
            <p:nvPr/>
          </p:nvSpPr>
          <p:spPr bwMode="auto">
            <a:xfrm>
              <a:off x="6491288" y="306611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942B8EF2-64F3-4D58-B43A-E5D3421F185F}"/>
                </a:ext>
              </a:extLst>
            </p:cNvPr>
            <p:cNvSpPr>
              <a:spLocks noChangeArrowheads="1"/>
            </p:cNvSpPr>
            <p:nvPr/>
          </p:nvSpPr>
          <p:spPr bwMode="auto">
            <a:xfrm>
              <a:off x="5232400" y="306611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A9BDF365-534B-467B-B51A-19E77930ED5F}"/>
                </a:ext>
              </a:extLst>
            </p:cNvPr>
            <p:cNvSpPr>
              <a:spLocks noChangeArrowheads="1"/>
            </p:cNvSpPr>
            <p:nvPr/>
          </p:nvSpPr>
          <p:spPr bwMode="auto">
            <a:xfrm>
              <a:off x="3973513" y="306611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0B4B514A-1A27-4503-9ECD-BD1A19AD75FD}"/>
                </a:ext>
              </a:extLst>
            </p:cNvPr>
            <p:cNvSpPr>
              <a:spLocks noChangeArrowheads="1"/>
            </p:cNvSpPr>
            <p:nvPr/>
          </p:nvSpPr>
          <p:spPr bwMode="auto">
            <a:xfrm>
              <a:off x="2714625" y="306611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DB232690-918D-4EED-A5EB-57C202340432}"/>
                </a:ext>
              </a:extLst>
            </p:cNvPr>
            <p:cNvSpPr>
              <a:spLocks noChangeArrowheads="1"/>
            </p:cNvSpPr>
            <p:nvPr/>
          </p:nvSpPr>
          <p:spPr bwMode="auto">
            <a:xfrm>
              <a:off x="1455738" y="3066117"/>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65994C7E-8A06-4404-8C76-0361080CAEC1}"/>
                </a:ext>
              </a:extLst>
            </p:cNvPr>
            <p:cNvSpPr>
              <a:spLocks noChangeArrowheads="1"/>
            </p:cNvSpPr>
            <p:nvPr/>
          </p:nvSpPr>
          <p:spPr bwMode="auto">
            <a:xfrm>
              <a:off x="196851" y="3066117"/>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DEEA31B6-3D57-4014-ABA9-2949983753DB}"/>
                </a:ext>
              </a:extLst>
            </p:cNvPr>
            <p:cNvSpPr>
              <a:spLocks noChangeArrowheads="1"/>
            </p:cNvSpPr>
            <p:nvPr/>
          </p:nvSpPr>
          <p:spPr bwMode="auto">
            <a:xfrm>
              <a:off x="7750175" y="223902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1334F85B-AAE5-4A7D-B856-65409B1D9700}"/>
                </a:ext>
              </a:extLst>
            </p:cNvPr>
            <p:cNvSpPr>
              <a:spLocks noChangeArrowheads="1"/>
            </p:cNvSpPr>
            <p:nvPr/>
          </p:nvSpPr>
          <p:spPr bwMode="auto">
            <a:xfrm>
              <a:off x="6491288" y="223902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6EBD616F-D4B0-482E-B6BC-810BDAFBD1A9}"/>
                </a:ext>
              </a:extLst>
            </p:cNvPr>
            <p:cNvSpPr>
              <a:spLocks noChangeArrowheads="1"/>
            </p:cNvSpPr>
            <p:nvPr/>
          </p:nvSpPr>
          <p:spPr bwMode="auto">
            <a:xfrm>
              <a:off x="5232400" y="223902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35A960A9-E534-4A66-80AD-48D159142430}"/>
                </a:ext>
              </a:extLst>
            </p:cNvPr>
            <p:cNvSpPr>
              <a:spLocks noChangeArrowheads="1"/>
            </p:cNvSpPr>
            <p:nvPr/>
          </p:nvSpPr>
          <p:spPr bwMode="auto">
            <a:xfrm>
              <a:off x="3973513" y="223902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8058DAAC-ED3B-4949-AA2E-893E5A4345D2}"/>
                </a:ext>
              </a:extLst>
            </p:cNvPr>
            <p:cNvSpPr>
              <a:spLocks noChangeArrowheads="1"/>
            </p:cNvSpPr>
            <p:nvPr/>
          </p:nvSpPr>
          <p:spPr bwMode="auto">
            <a:xfrm>
              <a:off x="2714625" y="223902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C8CF0226-DA00-4918-B8D5-81AE2675FFFD}"/>
                </a:ext>
              </a:extLst>
            </p:cNvPr>
            <p:cNvSpPr>
              <a:spLocks noChangeArrowheads="1"/>
            </p:cNvSpPr>
            <p:nvPr/>
          </p:nvSpPr>
          <p:spPr bwMode="auto">
            <a:xfrm>
              <a:off x="1455738" y="223902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16E89FAE-E7D4-419C-AFBC-E096187EF28D}"/>
                </a:ext>
              </a:extLst>
            </p:cNvPr>
            <p:cNvSpPr>
              <a:spLocks noChangeArrowheads="1"/>
            </p:cNvSpPr>
            <p:nvPr/>
          </p:nvSpPr>
          <p:spPr bwMode="auto">
            <a:xfrm>
              <a:off x="196851" y="223902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161D49D6-3396-49E3-A0B1-A29DAE00F431}"/>
                </a:ext>
              </a:extLst>
            </p:cNvPr>
            <p:cNvSpPr>
              <a:spLocks noChangeArrowheads="1"/>
            </p:cNvSpPr>
            <p:nvPr/>
          </p:nvSpPr>
          <p:spPr bwMode="auto">
            <a:xfrm>
              <a:off x="7750175"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1F0A0315-A88D-47A1-9053-E3DE20FDE367}"/>
                </a:ext>
              </a:extLst>
            </p:cNvPr>
            <p:cNvSpPr>
              <a:spLocks noChangeArrowheads="1"/>
            </p:cNvSpPr>
            <p:nvPr/>
          </p:nvSpPr>
          <p:spPr bwMode="auto">
            <a:xfrm>
              <a:off x="2714625"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F9AED7A5-B4D1-465C-BED6-A54714189920}"/>
                </a:ext>
              </a:extLst>
            </p:cNvPr>
            <p:cNvSpPr>
              <a:spLocks noChangeArrowheads="1"/>
            </p:cNvSpPr>
            <p:nvPr/>
          </p:nvSpPr>
          <p:spPr bwMode="auto">
            <a:xfrm>
              <a:off x="3973513" y="141194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1707CCE7-529B-40E6-888D-5F945296B482}"/>
                </a:ext>
              </a:extLst>
            </p:cNvPr>
            <p:cNvSpPr>
              <a:spLocks noChangeArrowheads="1"/>
            </p:cNvSpPr>
            <p:nvPr/>
          </p:nvSpPr>
          <p:spPr bwMode="auto">
            <a:xfrm>
              <a:off x="5232400"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1B84CF7F-77DC-4A2F-A747-A2AC63FA7430}"/>
                </a:ext>
              </a:extLst>
            </p:cNvPr>
            <p:cNvSpPr>
              <a:spLocks noChangeArrowheads="1"/>
            </p:cNvSpPr>
            <p:nvPr/>
          </p:nvSpPr>
          <p:spPr bwMode="auto">
            <a:xfrm>
              <a:off x="6491288" y="141194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grpSp>
      <p:pic>
        <p:nvPicPr>
          <p:cNvPr id="89" name="Picture 8" descr="3flowersgreen">
            <a:extLst>
              <a:ext uri="{FF2B5EF4-FFF2-40B4-BE49-F238E27FC236}">
                <a16:creationId xmlns:a16="http://schemas.microsoft.com/office/drawing/2014/main" id="{F586BBB3-487F-4B2C-AAA1-18B53AB466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2" b="21316"/>
          <a:stretch/>
        </p:blipFill>
        <p:spPr bwMode="auto">
          <a:xfrm>
            <a:off x="1529685" y="666505"/>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 Box 136">
            <a:extLst>
              <a:ext uri="{FF2B5EF4-FFF2-40B4-BE49-F238E27FC236}">
                <a16:creationId xmlns:a16="http://schemas.microsoft.com/office/drawing/2014/main" id="{908F653F-CD63-477C-AA9B-6DA083174676}"/>
              </a:ext>
            </a:extLst>
          </p:cNvPr>
          <p:cNvSpPr txBox="1">
            <a:spLocks noChangeArrowheads="1"/>
          </p:cNvSpPr>
          <p:nvPr/>
        </p:nvSpPr>
        <p:spPr bwMode="auto">
          <a:xfrm>
            <a:off x="1946275" y="5376863"/>
            <a:ext cx="5470525" cy="10747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a:t>One month per page </a:t>
            </a:r>
          </a:p>
          <a:p>
            <a:pPr>
              <a:spcBef>
                <a:spcPct val="0"/>
              </a:spcBef>
              <a:buFontTx/>
              <a:buNone/>
            </a:pPr>
            <a:r>
              <a:rPr lang="en-GB" altLang="en-US" sz="2400"/>
              <a:t>Space to write on your own events</a:t>
            </a:r>
          </a:p>
        </p:txBody>
      </p:sp>
      <p:sp>
        <p:nvSpPr>
          <p:cNvPr id="91" name="Rectangle 137">
            <a:extLst>
              <a:ext uri="{FF2B5EF4-FFF2-40B4-BE49-F238E27FC236}">
                <a16:creationId xmlns:a16="http://schemas.microsoft.com/office/drawing/2014/main" id="{E1641DD6-FFF6-4B51-918E-1D370DCF91F3}"/>
              </a:ext>
            </a:extLst>
          </p:cNvPr>
          <p:cNvSpPr>
            <a:spLocks noChangeArrowheads="1"/>
          </p:cNvSpPr>
          <p:nvPr/>
        </p:nvSpPr>
        <p:spPr bwMode="auto">
          <a:xfrm>
            <a:off x="704850" y="2130425"/>
            <a:ext cx="7772400" cy="1470025"/>
          </a:xfrm>
          <a:prstGeom prst="rect">
            <a:avLst/>
          </a:prstGeom>
          <a:solidFill>
            <a:schemeClr val="bg1"/>
          </a:solidFill>
          <a:ln w="9525">
            <a:solidFill>
              <a:schemeClr val="tx1"/>
            </a:solidFill>
            <a:miter lim="800000"/>
            <a:headEnd/>
            <a:tailEnd/>
          </a:ln>
          <a:effectLst>
            <a:outerShdw dist="107763" dir="2700000" algn="ctr" rotWithShape="0">
              <a:srgbClr val="808080">
                <a:alpha val="50000"/>
              </a:srgbClr>
            </a:outerShdw>
          </a:effec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4000" b="0" dirty="0">
                <a:solidFill>
                  <a:schemeClr val="tx2"/>
                </a:solidFill>
              </a:rPr>
              <a:t>2020 picture monthly calendar</a:t>
            </a:r>
          </a:p>
        </p:txBody>
      </p:sp>
    </p:spTree>
    <p:extLst>
      <p:ext uri="{BB962C8B-B14F-4D97-AF65-F5344CB8AC3E}">
        <p14:creationId xmlns:p14="http://schemas.microsoft.com/office/powerpoint/2010/main" val="134303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a:t>August 2020</a:t>
            </a:r>
            <a:endParaRPr lang="en-US" altLang="en-US" sz="2000" dirty="0"/>
          </a:p>
        </p:txBody>
      </p:sp>
      <p:sp>
        <p:nvSpPr>
          <p:cNvPr id="46" name="Rectangle 45"/>
          <p:cNvSpPr/>
          <p:nvPr/>
        </p:nvSpPr>
        <p:spPr bwMode="auto">
          <a:xfrm>
            <a:off x="1531282"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E931C8E9-B5B8-4687-BC97-1D2E3BDF1581}"/>
              </a:ext>
            </a:extLst>
          </p:cNvPr>
          <p:cNvGrpSpPr/>
          <p:nvPr/>
        </p:nvGrpSpPr>
        <p:grpSpPr>
          <a:xfrm>
            <a:off x="1531786" y="2846127"/>
            <a:ext cx="6142845" cy="3772462"/>
            <a:chOff x="196844" y="960438"/>
            <a:chExt cx="8812223" cy="5411789"/>
          </a:xfrm>
        </p:grpSpPr>
        <p:sp>
          <p:nvSpPr>
            <p:cNvPr id="89" name="Rectangle 2">
              <a:extLst>
                <a:ext uri="{FF2B5EF4-FFF2-40B4-BE49-F238E27FC236}">
                  <a16:creationId xmlns:a16="http://schemas.microsoft.com/office/drawing/2014/main" id="{9742A521-7225-4BD2-9AC5-438C74621D22}"/>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AE2FC01E-4B6A-4738-A6A7-9D8BFE348997}"/>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F7D98ACA-4FF3-459B-87F6-C1F6CB26870F}"/>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C4742F18-ED33-4121-A98A-491DDFF987B1}"/>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05B31DD5-03F4-4FDD-9F03-EA157AEA090C}"/>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B575DEB9-8A18-4452-A934-FB7DA7E337D5}"/>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A425CE54-1F14-4219-8F0E-984998C34E14}"/>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876FEDA0-4DA7-4F9F-9EE6-CEC32959E521}"/>
                </a:ext>
              </a:extLst>
            </p:cNvPr>
            <p:cNvSpPr>
              <a:spLocks noChangeArrowheads="1"/>
            </p:cNvSpPr>
            <p:nvPr/>
          </p:nvSpPr>
          <p:spPr bwMode="auto">
            <a:xfrm>
              <a:off x="2714624" y="140969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7" name="Rectangle 114">
              <a:extLst>
                <a:ext uri="{FF2B5EF4-FFF2-40B4-BE49-F238E27FC236}">
                  <a16:creationId xmlns:a16="http://schemas.microsoft.com/office/drawing/2014/main" id="{CED129C4-537C-4348-ADF7-CDAD0376F83F}"/>
                </a:ext>
              </a:extLst>
            </p:cNvPr>
            <p:cNvSpPr>
              <a:spLocks noChangeArrowheads="1"/>
            </p:cNvSpPr>
            <p:nvPr/>
          </p:nvSpPr>
          <p:spPr bwMode="auto">
            <a:xfrm>
              <a:off x="1455734" y="554513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8" name="Rectangle 113">
              <a:extLst>
                <a:ext uri="{FF2B5EF4-FFF2-40B4-BE49-F238E27FC236}">
                  <a16:creationId xmlns:a16="http://schemas.microsoft.com/office/drawing/2014/main" id="{351E5294-83BC-4ED8-9C96-A9E828A7ED9E}"/>
                </a:ext>
              </a:extLst>
            </p:cNvPr>
            <p:cNvSpPr>
              <a:spLocks noChangeArrowheads="1"/>
            </p:cNvSpPr>
            <p:nvPr/>
          </p:nvSpPr>
          <p:spPr bwMode="auto">
            <a:xfrm>
              <a:off x="196846"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99" name="Rectangle 112">
              <a:extLst>
                <a:ext uri="{FF2B5EF4-FFF2-40B4-BE49-F238E27FC236}">
                  <a16:creationId xmlns:a16="http://schemas.microsoft.com/office/drawing/2014/main" id="{B52B208D-CF4B-4392-9274-487E996B5704}"/>
                </a:ext>
              </a:extLst>
            </p:cNvPr>
            <p:cNvSpPr>
              <a:spLocks noChangeArrowheads="1"/>
            </p:cNvSpPr>
            <p:nvPr/>
          </p:nvSpPr>
          <p:spPr bwMode="auto">
            <a:xfrm>
              <a:off x="7750174"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00" name="Rectangle 111">
              <a:extLst>
                <a:ext uri="{FF2B5EF4-FFF2-40B4-BE49-F238E27FC236}">
                  <a16:creationId xmlns:a16="http://schemas.microsoft.com/office/drawing/2014/main" id="{78419988-9575-4696-83F9-983630EE67B0}"/>
                </a:ext>
              </a:extLst>
            </p:cNvPr>
            <p:cNvSpPr>
              <a:spLocks noChangeArrowheads="1"/>
            </p:cNvSpPr>
            <p:nvPr/>
          </p:nvSpPr>
          <p:spPr bwMode="auto">
            <a:xfrm>
              <a:off x="6491286"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1" name="Rectangle 110">
              <a:extLst>
                <a:ext uri="{FF2B5EF4-FFF2-40B4-BE49-F238E27FC236}">
                  <a16:creationId xmlns:a16="http://schemas.microsoft.com/office/drawing/2014/main" id="{420B86EC-F8FF-4671-989F-275C26A6AD16}"/>
                </a:ext>
              </a:extLst>
            </p:cNvPr>
            <p:cNvSpPr>
              <a:spLocks noChangeArrowheads="1"/>
            </p:cNvSpPr>
            <p:nvPr/>
          </p:nvSpPr>
          <p:spPr bwMode="auto">
            <a:xfrm>
              <a:off x="5232399"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2" name="Rectangle 109">
              <a:extLst>
                <a:ext uri="{FF2B5EF4-FFF2-40B4-BE49-F238E27FC236}">
                  <a16:creationId xmlns:a16="http://schemas.microsoft.com/office/drawing/2014/main" id="{E28A794B-EDDA-4DA6-AE0A-775114BC0EA8}"/>
                </a:ext>
              </a:extLst>
            </p:cNvPr>
            <p:cNvSpPr>
              <a:spLocks noChangeArrowheads="1"/>
            </p:cNvSpPr>
            <p:nvPr/>
          </p:nvSpPr>
          <p:spPr bwMode="auto">
            <a:xfrm>
              <a:off x="3973511"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3" name="Rectangle 108">
              <a:extLst>
                <a:ext uri="{FF2B5EF4-FFF2-40B4-BE49-F238E27FC236}">
                  <a16:creationId xmlns:a16="http://schemas.microsoft.com/office/drawing/2014/main" id="{5FA51520-2D06-4CAC-9C35-4D8E8D38CF63}"/>
                </a:ext>
              </a:extLst>
            </p:cNvPr>
            <p:cNvSpPr>
              <a:spLocks noChangeArrowheads="1"/>
            </p:cNvSpPr>
            <p:nvPr/>
          </p:nvSpPr>
          <p:spPr bwMode="auto">
            <a:xfrm>
              <a:off x="2714623"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4" name="Rectangle 107">
              <a:extLst>
                <a:ext uri="{FF2B5EF4-FFF2-40B4-BE49-F238E27FC236}">
                  <a16:creationId xmlns:a16="http://schemas.microsoft.com/office/drawing/2014/main" id="{11041CD1-D751-46C0-90BC-D860024B3146}"/>
                </a:ext>
              </a:extLst>
            </p:cNvPr>
            <p:cNvSpPr>
              <a:spLocks noChangeArrowheads="1"/>
            </p:cNvSpPr>
            <p:nvPr/>
          </p:nvSpPr>
          <p:spPr bwMode="auto">
            <a:xfrm>
              <a:off x="1455734" y="471805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5" name="Rectangle 106">
              <a:extLst>
                <a:ext uri="{FF2B5EF4-FFF2-40B4-BE49-F238E27FC236}">
                  <a16:creationId xmlns:a16="http://schemas.microsoft.com/office/drawing/2014/main" id="{DCA3C2CC-FA7A-4022-8ED6-A7F981C6A85A}"/>
                </a:ext>
              </a:extLst>
            </p:cNvPr>
            <p:cNvSpPr>
              <a:spLocks noChangeArrowheads="1"/>
            </p:cNvSpPr>
            <p:nvPr/>
          </p:nvSpPr>
          <p:spPr bwMode="auto">
            <a:xfrm>
              <a:off x="196846" y="471805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6" name="Rectangle 105">
              <a:extLst>
                <a:ext uri="{FF2B5EF4-FFF2-40B4-BE49-F238E27FC236}">
                  <a16:creationId xmlns:a16="http://schemas.microsoft.com/office/drawing/2014/main" id="{EF571943-BCE2-4804-9167-ABEDD015912F}"/>
                </a:ext>
              </a:extLst>
            </p:cNvPr>
            <p:cNvSpPr>
              <a:spLocks noChangeArrowheads="1"/>
            </p:cNvSpPr>
            <p:nvPr/>
          </p:nvSpPr>
          <p:spPr bwMode="auto">
            <a:xfrm>
              <a:off x="7750174"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7" name="Rectangle 104">
              <a:extLst>
                <a:ext uri="{FF2B5EF4-FFF2-40B4-BE49-F238E27FC236}">
                  <a16:creationId xmlns:a16="http://schemas.microsoft.com/office/drawing/2014/main" id="{3AF1CDE5-47A2-4273-B092-43D0BDAA5D17}"/>
                </a:ext>
              </a:extLst>
            </p:cNvPr>
            <p:cNvSpPr>
              <a:spLocks noChangeArrowheads="1"/>
            </p:cNvSpPr>
            <p:nvPr/>
          </p:nvSpPr>
          <p:spPr bwMode="auto">
            <a:xfrm>
              <a:off x="6491286"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8" name="Rectangle 103">
              <a:extLst>
                <a:ext uri="{FF2B5EF4-FFF2-40B4-BE49-F238E27FC236}">
                  <a16:creationId xmlns:a16="http://schemas.microsoft.com/office/drawing/2014/main" id="{AD57B88D-D7B2-4F42-82FD-DCA6C13372D3}"/>
                </a:ext>
              </a:extLst>
            </p:cNvPr>
            <p:cNvSpPr>
              <a:spLocks noChangeArrowheads="1"/>
            </p:cNvSpPr>
            <p:nvPr/>
          </p:nvSpPr>
          <p:spPr bwMode="auto">
            <a:xfrm>
              <a:off x="5232399"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9" name="Rectangle 102">
              <a:extLst>
                <a:ext uri="{FF2B5EF4-FFF2-40B4-BE49-F238E27FC236}">
                  <a16:creationId xmlns:a16="http://schemas.microsoft.com/office/drawing/2014/main" id="{B1B39E55-7AB5-4A62-8936-491CDB733FAE}"/>
                </a:ext>
              </a:extLst>
            </p:cNvPr>
            <p:cNvSpPr>
              <a:spLocks noChangeArrowheads="1"/>
            </p:cNvSpPr>
            <p:nvPr/>
          </p:nvSpPr>
          <p:spPr bwMode="auto">
            <a:xfrm>
              <a:off x="3973511"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0" name="Rectangle 101">
              <a:extLst>
                <a:ext uri="{FF2B5EF4-FFF2-40B4-BE49-F238E27FC236}">
                  <a16:creationId xmlns:a16="http://schemas.microsoft.com/office/drawing/2014/main" id="{CFF8DB25-E392-47ED-9A0F-2F455298C96F}"/>
                </a:ext>
              </a:extLst>
            </p:cNvPr>
            <p:cNvSpPr>
              <a:spLocks noChangeArrowheads="1"/>
            </p:cNvSpPr>
            <p:nvPr/>
          </p:nvSpPr>
          <p:spPr bwMode="auto">
            <a:xfrm>
              <a:off x="2714623"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1" name="Rectangle 100">
              <a:extLst>
                <a:ext uri="{FF2B5EF4-FFF2-40B4-BE49-F238E27FC236}">
                  <a16:creationId xmlns:a16="http://schemas.microsoft.com/office/drawing/2014/main" id="{6E85135C-8E69-4731-B8DF-840A29D1E729}"/>
                </a:ext>
              </a:extLst>
            </p:cNvPr>
            <p:cNvSpPr>
              <a:spLocks noChangeArrowheads="1"/>
            </p:cNvSpPr>
            <p:nvPr/>
          </p:nvSpPr>
          <p:spPr bwMode="auto">
            <a:xfrm>
              <a:off x="1455734" y="389096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2" name="Rectangle 99">
              <a:extLst>
                <a:ext uri="{FF2B5EF4-FFF2-40B4-BE49-F238E27FC236}">
                  <a16:creationId xmlns:a16="http://schemas.microsoft.com/office/drawing/2014/main" id="{8921F30D-01E7-4C31-A6D3-017784C93D71}"/>
                </a:ext>
              </a:extLst>
            </p:cNvPr>
            <p:cNvSpPr>
              <a:spLocks noChangeArrowheads="1"/>
            </p:cNvSpPr>
            <p:nvPr/>
          </p:nvSpPr>
          <p:spPr bwMode="auto">
            <a:xfrm>
              <a:off x="196846"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3" name="Rectangle 98">
              <a:extLst>
                <a:ext uri="{FF2B5EF4-FFF2-40B4-BE49-F238E27FC236}">
                  <a16:creationId xmlns:a16="http://schemas.microsoft.com/office/drawing/2014/main" id="{2A0BB34A-B1D5-4D70-BAB1-EB16914E4329}"/>
                </a:ext>
              </a:extLst>
            </p:cNvPr>
            <p:cNvSpPr>
              <a:spLocks noChangeArrowheads="1"/>
            </p:cNvSpPr>
            <p:nvPr/>
          </p:nvSpPr>
          <p:spPr bwMode="auto">
            <a:xfrm>
              <a:off x="7750174"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4" name="Rectangle 97">
              <a:extLst>
                <a:ext uri="{FF2B5EF4-FFF2-40B4-BE49-F238E27FC236}">
                  <a16:creationId xmlns:a16="http://schemas.microsoft.com/office/drawing/2014/main" id="{F89D9B2B-BEDF-41FD-83D6-D2316F94DF11}"/>
                </a:ext>
              </a:extLst>
            </p:cNvPr>
            <p:cNvSpPr>
              <a:spLocks noChangeArrowheads="1"/>
            </p:cNvSpPr>
            <p:nvPr/>
          </p:nvSpPr>
          <p:spPr bwMode="auto">
            <a:xfrm>
              <a:off x="6491286"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5" name="Rectangle 96">
              <a:extLst>
                <a:ext uri="{FF2B5EF4-FFF2-40B4-BE49-F238E27FC236}">
                  <a16:creationId xmlns:a16="http://schemas.microsoft.com/office/drawing/2014/main" id="{EDB83D3E-D726-4506-A0ED-4C8D50DE0C97}"/>
                </a:ext>
              </a:extLst>
            </p:cNvPr>
            <p:cNvSpPr>
              <a:spLocks noChangeArrowheads="1"/>
            </p:cNvSpPr>
            <p:nvPr/>
          </p:nvSpPr>
          <p:spPr bwMode="auto">
            <a:xfrm>
              <a:off x="5232399"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6" name="Rectangle 95">
              <a:extLst>
                <a:ext uri="{FF2B5EF4-FFF2-40B4-BE49-F238E27FC236}">
                  <a16:creationId xmlns:a16="http://schemas.microsoft.com/office/drawing/2014/main" id="{DB43E2B5-4587-4B29-A22E-3A2249E3AB75}"/>
                </a:ext>
              </a:extLst>
            </p:cNvPr>
            <p:cNvSpPr>
              <a:spLocks noChangeArrowheads="1"/>
            </p:cNvSpPr>
            <p:nvPr/>
          </p:nvSpPr>
          <p:spPr bwMode="auto">
            <a:xfrm>
              <a:off x="3973511"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7" name="Rectangle 94">
              <a:extLst>
                <a:ext uri="{FF2B5EF4-FFF2-40B4-BE49-F238E27FC236}">
                  <a16:creationId xmlns:a16="http://schemas.microsoft.com/office/drawing/2014/main" id="{9FA6B61D-2809-420D-8F6E-902D299776FB}"/>
                </a:ext>
              </a:extLst>
            </p:cNvPr>
            <p:cNvSpPr>
              <a:spLocks noChangeArrowheads="1"/>
            </p:cNvSpPr>
            <p:nvPr/>
          </p:nvSpPr>
          <p:spPr bwMode="auto">
            <a:xfrm>
              <a:off x="2714623"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8" name="Rectangle 93">
              <a:extLst>
                <a:ext uri="{FF2B5EF4-FFF2-40B4-BE49-F238E27FC236}">
                  <a16:creationId xmlns:a16="http://schemas.microsoft.com/office/drawing/2014/main" id="{540354B8-E885-4005-964D-05C685BBACF2}"/>
                </a:ext>
              </a:extLst>
            </p:cNvPr>
            <p:cNvSpPr>
              <a:spLocks noChangeArrowheads="1"/>
            </p:cNvSpPr>
            <p:nvPr/>
          </p:nvSpPr>
          <p:spPr bwMode="auto">
            <a:xfrm>
              <a:off x="1455734" y="306387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9" name="Rectangle 92">
              <a:extLst>
                <a:ext uri="{FF2B5EF4-FFF2-40B4-BE49-F238E27FC236}">
                  <a16:creationId xmlns:a16="http://schemas.microsoft.com/office/drawing/2014/main" id="{48731916-2152-465F-B98B-329B7D0DA5D0}"/>
                </a:ext>
              </a:extLst>
            </p:cNvPr>
            <p:cNvSpPr>
              <a:spLocks noChangeArrowheads="1"/>
            </p:cNvSpPr>
            <p:nvPr/>
          </p:nvSpPr>
          <p:spPr bwMode="auto">
            <a:xfrm>
              <a:off x="196846"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0" name="Rectangle 91">
              <a:extLst>
                <a:ext uri="{FF2B5EF4-FFF2-40B4-BE49-F238E27FC236}">
                  <a16:creationId xmlns:a16="http://schemas.microsoft.com/office/drawing/2014/main" id="{F5D25FE7-33DB-4A29-A2C1-779094E0010E}"/>
                </a:ext>
              </a:extLst>
            </p:cNvPr>
            <p:cNvSpPr>
              <a:spLocks noChangeArrowheads="1"/>
            </p:cNvSpPr>
            <p:nvPr/>
          </p:nvSpPr>
          <p:spPr bwMode="auto">
            <a:xfrm>
              <a:off x="7750174"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1" name="Rectangle 90">
              <a:extLst>
                <a:ext uri="{FF2B5EF4-FFF2-40B4-BE49-F238E27FC236}">
                  <a16:creationId xmlns:a16="http://schemas.microsoft.com/office/drawing/2014/main" id="{FF2596BE-8BC8-4C1F-B1BE-A9FFF2B66ABF}"/>
                </a:ext>
              </a:extLst>
            </p:cNvPr>
            <p:cNvSpPr>
              <a:spLocks noChangeArrowheads="1"/>
            </p:cNvSpPr>
            <p:nvPr/>
          </p:nvSpPr>
          <p:spPr bwMode="auto">
            <a:xfrm>
              <a:off x="6491286"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2" name="Rectangle 89">
              <a:extLst>
                <a:ext uri="{FF2B5EF4-FFF2-40B4-BE49-F238E27FC236}">
                  <a16:creationId xmlns:a16="http://schemas.microsoft.com/office/drawing/2014/main" id="{4EF15FBD-F99C-4A08-9858-EBD94FB99458}"/>
                </a:ext>
              </a:extLst>
            </p:cNvPr>
            <p:cNvSpPr>
              <a:spLocks noChangeArrowheads="1"/>
            </p:cNvSpPr>
            <p:nvPr/>
          </p:nvSpPr>
          <p:spPr bwMode="auto">
            <a:xfrm>
              <a:off x="5232399"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3" name="Rectangle 88">
              <a:extLst>
                <a:ext uri="{FF2B5EF4-FFF2-40B4-BE49-F238E27FC236}">
                  <a16:creationId xmlns:a16="http://schemas.microsoft.com/office/drawing/2014/main" id="{52A55EC6-D51E-4EED-8C98-CE1001DE2D44}"/>
                </a:ext>
              </a:extLst>
            </p:cNvPr>
            <p:cNvSpPr>
              <a:spLocks noChangeArrowheads="1"/>
            </p:cNvSpPr>
            <p:nvPr/>
          </p:nvSpPr>
          <p:spPr bwMode="auto">
            <a:xfrm>
              <a:off x="3973511"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4" name="Rectangle 87">
              <a:extLst>
                <a:ext uri="{FF2B5EF4-FFF2-40B4-BE49-F238E27FC236}">
                  <a16:creationId xmlns:a16="http://schemas.microsoft.com/office/drawing/2014/main" id="{51229019-B36B-432D-A476-FE96718F9FE5}"/>
                </a:ext>
              </a:extLst>
            </p:cNvPr>
            <p:cNvSpPr>
              <a:spLocks noChangeArrowheads="1"/>
            </p:cNvSpPr>
            <p:nvPr/>
          </p:nvSpPr>
          <p:spPr bwMode="auto">
            <a:xfrm>
              <a:off x="2714623"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5" name="Rectangle 86">
              <a:extLst>
                <a:ext uri="{FF2B5EF4-FFF2-40B4-BE49-F238E27FC236}">
                  <a16:creationId xmlns:a16="http://schemas.microsoft.com/office/drawing/2014/main" id="{7128D5BD-3616-4841-803D-6AB7920BF98E}"/>
                </a:ext>
              </a:extLst>
            </p:cNvPr>
            <p:cNvSpPr>
              <a:spLocks noChangeArrowheads="1"/>
            </p:cNvSpPr>
            <p:nvPr/>
          </p:nvSpPr>
          <p:spPr bwMode="auto">
            <a:xfrm>
              <a:off x="1455734" y="223678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6" name="Rectangle 85">
              <a:extLst>
                <a:ext uri="{FF2B5EF4-FFF2-40B4-BE49-F238E27FC236}">
                  <a16:creationId xmlns:a16="http://schemas.microsoft.com/office/drawing/2014/main" id="{34275852-FB38-4DA8-AE1F-2CAF1CA2D356}"/>
                </a:ext>
              </a:extLst>
            </p:cNvPr>
            <p:cNvSpPr>
              <a:spLocks noChangeArrowheads="1"/>
            </p:cNvSpPr>
            <p:nvPr/>
          </p:nvSpPr>
          <p:spPr bwMode="auto">
            <a:xfrm>
              <a:off x="196846"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7" name="Rectangle 115">
              <a:extLst>
                <a:ext uri="{FF2B5EF4-FFF2-40B4-BE49-F238E27FC236}">
                  <a16:creationId xmlns:a16="http://schemas.microsoft.com/office/drawing/2014/main" id="{E224759B-0E25-4559-A59B-8022E1349A00}"/>
                </a:ext>
              </a:extLst>
            </p:cNvPr>
            <p:cNvSpPr>
              <a:spLocks noChangeArrowheads="1"/>
            </p:cNvSpPr>
            <p:nvPr/>
          </p:nvSpPr>
          <p:spPr bwMode="auto">
            <a:xfrm>
              <a:off x="3973511"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28" name="Rectangle 115">
              <a:extLst>
                <a:ext uri="{FF2B5EF4-FFF2-40B4-BE49-F238E27FC236}">
                  <a16:creationId xmlns:a16="http://schemas.microsoft.com/office/drawing/2014/main" id="{F7CDC3F4-64E3-4E63-9266-D8A659741F65}"/>
                </a:ext>
              </a:extLst>
            </p:cNvPr>
            <p:cNvSpPr>
              <a:spLocks noChangeArrowheads="1"/>
            </p:cNvSpPr>
            <p:nvPr/>
          </p:nvSpPr>
          <p:spPr bwMode="auto">
            <a:xfrm>
              <a:off x="5232399"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129" name="Rectangle 115">
              <a:extLst>
                <a:ext uri="{FF2B5EF4-FFF2-40B4-BE49-F238E27FC236}">
                  <a16:creationId xmlns:a16="http://schemas.microsoft.com/office/drawing/2014/main" id="{DA68718B-BF0C-4298-B731-5B883F943ECA}"/>
                </a:ext>
              </a:extLst>
            </p:cNvPr>
            <p:cNvSpPr>
              <a:spLocks noChangeArrowheads="1"/>
            </p:cNvSpPr>
            <p:nvPr/>
          </p:nvSpPr>
          <p:spPr bwMode="auto">
            <a:xfrm>
              <a:off x="6491286"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0" name="Rectangle 115">
              <a:extLst>
                <a:ext uri="{FF2B5EF4-FFF2-40B4-BE49-F238E27FC236}">
                  <a16:creationId xmlns:a16="http://schemas.microsoft.com/office/drawing/2014/main" id="{C2D99F69-9E8B-4702-9818-250FCB490601}"/>
                </a:ext>
              </a:extLst>
            </p:cNvPr>
            <p:cNvSpPr>
              <a:spLocks noChangeArrowheads="1"/>
            </p:cNvSpPr>
            <p:nvPr/>
          </p:nvSpPr>
          <p:spPr bwMode="auto">
            <a:xfrm>
              <a:off x="7750174"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131" name="Rectangle 115">
              <a:extLst>
                <a:ext uri="{FF2B5EF4-FFF2-40B4-BE49-F238E27FC236}">
                  <a16:creationId xmlns:a16="http://schemas.microsoft.com/office/drawing/2014/main" id="{01E63F3F-DFA6-46B7-BA31-CC6715A8C29D}"/>
                </a:ext>
              </a:extLst>
            </p:cNvPr>
            <p:cNvSpPr>
              <a:spLocks noChangeArrowheads="1"/>
            </p:cNvSpPr>
            <p:nvPr/>
          </p:nvSpPr>
          <p:spPr bwMode="auto">
            <a:xfrm>
              <a:off x="196844" y="140969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132" name="Rectangle 115">
              <a:extLst>
                <a:ext uri="{FF2B5EF4-FFF2-40B4-BE49-F238E27FC236}">
                  <a16:creationId xmlns:a16="http://schemas.microsoft.com/office/drawing/2014/main" id="{6DC1C9DC-1740-466F-A510-9002278CA4BB}"/>
                </a:ext>
              </a:extLst>
            </p:cNvPr>
            <p:cNvSpPr>
              <a:spLocks noChangeArrowheads="1"/>
            </p:cNvSpPr>
            <p:nvPr/>
          </p:nvSpPr>
          <p:spPr bwMode="auto">
            <a:xfrm>
              <a:off x="1455731"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133" name="Rectangle 115">
              <a:extLst>
                <a:ext uri="{FF2B5EF4-FFF2-40B4-BE49-F238E27FC236}">
                  <a16:creationId xmlns:a16="http://schemas.microsoft.com/office/drawing/2014/main" id="{90799A73-6D0B-4929-BF86-1E59A9999F25}"/>
                </a:ext>
              </a:extLst>
            </p:cNvPr>
            <p:cNvSpPr>
              <a:spLocks noChangeArrowheads="1"/>
            </p:cNvSpPr>
            <p:nvPr/>
          </p:nvSpPr>
          <p:spPr bwMode="auto">
            <a:xfrm>
              <a:off x="5232405"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4" name="Rectangle 115">
              <a:extLst>
                <a:ext uri="{FF2B5EF4-FFF2-40B4-BE49-F238E27FC236}">
                  <a16:creationId xmlns:a16="http://schemas.microsoft.com/office/drawing/2014/main" id="{E9186073-504C-46C3-A2DF-6B8719F2F107}"/>
                </a:ext>
              </a:extLst>
            </p:cNvPr>
            <p:cNvSpPr>
              <a:spLocks noChangeArrowheads="1"/>
            </p:cNvSpPr>
            <p:nvPr/>
          </p:nvSpPr>
          <p:spPr bwMode="auto">
            <a:xfrm>
              <a:off x="6491292" y="554513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135" name="Rectangle 115">
              <a:extLst>
                <a:ext uri="{FF2B5EF4-FFF2-40B4-BE49-F238E27FC236}">
                  <a16:creationId xmlns:a16="http://schemas.microsoft.com/office/drawing/2014/main" id="{97A184BB-BD53-4826-9538-BEF05BDE8B53}"/>
                </a:ext>
              </a:extLst>
            </p:cNvPr>
            <p:cNvSpPr>
              <a:spLocks noChangeArrowheads="1"/>
            </p:cNvSpPr>
            <p:nvPr/>
          </p:nvSpPr>
          <p:spPr bwMode="auto">
            <a:xfrm>
              <a:off x="7750180" y="554513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6</a:t>
              </a:r>
              <a:endParaRPr lang="en-US" altLang="en-US" sz="900" b="0" dirty="0"/>
            </a:p>
          </p:txBody>
        </p:sp>
        <p:sp>
          <p:nvSpPr>
            <p:cNvPr id="136" name="Rectangle 115">
              <a:extLst>
                <a:ext uri="{FF2B5EF4-FFF2-40B4-BE49-F238E27FC236}">
                  <a16:creationId xmlns:a16="http://schemas.microsoft.com/office/drawing/2014/main" id="{DFAD282B-022C-4D57-8C05-94152C9AF8D2}"/>
                </a:ext>
              </a:extLst>
            </p:cNvPr>
            <p:cNvSpPr>
              <a:spLocks noChangeArrowheads="1"/>
            </p:cNvSpPr>
            <p:nvPr/>
          </p:nvSpPr>
          <p:spPr bwMode="auto">
            <a:xfrm>
              <a:off x="2714625"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7" name="Rectangle 115">
              <a:extLst>
                <a:ext uri="{FF2B5EF4-FFF2-40B4-BE49-F238E27FC236}">
                  <a16:creationId xmlns:a16="http://schemas.microsoft.com/office/drawing/2014/main" id="{83174991-E17B-4C9E-9160-FDB438DBBF05}"/>
                </a:ext>
              </a:extLst>
            </p:cNvPr>
            <p:cNvSpPr>
              <a:spLocks noChangeArrowheads="1"/>
            </p:cNvSpPr>
            <p:nvPr/>
          </p:nvSpPr>
          <p:spPr bwMode="auto">
            <a:xfrm>
              <a:off x="3973512" y="554513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grpSp>
    </p:spTree>
    <p:extLst>
      <p:ext uri="{BB962C8B-B14F-4D97-AF65-F5344CB8AC3E}">
        <p14:creationId xmlns:p14="http://schemas.microsoft.com/office/powerpoint/2010/main" val="27222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27734"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September 2020</a:t>
            </a:r>
          </a:p>
        </p:txBody>
      </p:sp>
      <p:sp>
        <p:nvSpPr>
          <p:cNvPr id="46" name="Rectangle 45"/>
          <p:cNvSpPr/>
          <p:nvPr/>
        </p:nvSpPr>
        <p:spPr bwMode="auto">
          <a:xfrm>
            <a:off x="152773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D21DFA37-8CBB-4B7E-89BA-582B3AEFC39D}"/>
              </a:ext>
            </a:extLst>
          </p:cNvPr>
          <p:cNvGrpSpPr/>
          <p:nvPr/>
        </p:nvGrpSpPr>
        <p:grpSpPr>
          <a:xfrm>
            <a:off x="1529894" y="2851355"/>
            <a:ext cx="6141188" cy="3191996"/>
            <a:chOff x="196849" y="960438"/>
            <a:chExt cx="8812214" cy="4580311"/>
          </a:xfrm>
        </p:grpSpPr>
        <p:sp>
          <p:nvSpPr>
            <p:cNvPr id="96" name="Rectangle 2">
              <a:extLst>
                <a:ext uri="{FF2B5EF4-FFF2-40B4-BE49-F238E27FC236}">
                  <a16:creationId xmlns:a16="http://schemas.microsoft.com/office/drawing/2014/main" id="{A3F31C5F-2AC7-4B26-8DCC-E9E469DE9032}"/>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7" name="Rectangle 3">
              <a:extLst>
                <a:ext uri="{FF2B5EF4-FFF2-40B4-BE49-F238E27FC236}">
                  <a16:creationId xmlns:a16="http://schemas.microsoft.com/office/drawing/2014/main" id="{DBC51DBD-214A-49E9-B6C0-6E07A18B1AA2}"/>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8" name="Rectangle 4">
              <a:extLst>
                <a:ext uri="{FF2B5EF4-FFF2-40B4-BE49-F238E27FC236}">
                  <a16:creationId xmlns:a16="http://schemas.microsoft.com/office/drawing/2014/main" id="{97636AEA-7CF9-47CE-852A-0AF2D0DD9819}"/>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9" name="Rectangle 5">
              <a:extLst>
                <a:ext uri="{FF2B5EF4-FFF2-40B4-BE49-F238E27FC236}">
                  <a16:creationId xmlns:a16="http://schemas.microsoft.com/office/drawing/2014/main" id="{C4479427-D609-4CDA-B7D9-C4E696BD2BEA}"/>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100" name="Rectangle 6">
              <a:extLst>
                <a:ext uri="{FF2B5EF4-FFF2-40B4-BE49-F238E27FC236}">
                  <a16:creationId xmlns:a16="http://schemas.microsoft.com/office/drawing/2014/main" id="{322F65A6-5F2A-40C9-9D5A-7E94C60102EE}"/>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101" name="Rectangle 7">
              <a:extLst>
                <a:ext uri="{FF2B5EF4-FFF2-40B4-BE49-F238E27FC236}">
                  <a16:creationId xmlns:a16="http://schemas.microsoft.com/office/drawing/2014/main" id="{D89D1060-C7D0-4D3F-898F-26ABEA9A2F68}"/>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102" name="Rectangle 8">
              <a:extLst>
                <a:ext uri="{FF2B5EF4-FFF2-40B4-BE49-F238E27FC236}">
                  <a16:creationId xmlns:a16="http://schemas.microsoft.com/office/drawing/2014/main" id="{A14CC81D-EAEF-48A5-BE54-B2462B257011}"/>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03" name="Rectangle 115">
              <a:extLst>
                <a:ext uri="{FF2B5EF4-FFF2-40B4-BE49-F238E27FC236}">
                  <a16:creationId xmlns:a16="http://schemas.microsoft.com/office/drawing/2014/main" id="{2B34C391-4FA7-4C25-9E77-5B12CF7022E0}"/>
                </a:ext>
              </a:extLst>
            </p:cNvPr>
            <p:cNvSpPr>
              <a:spLocks noChangeArrowheads="1"/>
            </p:cNvSpPr>
            <p:nvPr/>
          </p:nvSpPr>
          <p:spPr bwMode="auto">
            <a:xfrm>
              <a:off x="2711868" y="471365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04" name="Rectangle 114">
              <a:extLst>
                <a:ext uri="{FF2B5EF4-FFF2-40B4-BE49-F238E27FC236}">
                  <a16:creationId xmlns:a16="http://schemas.microsoft.com/office/drawing/2014/main" id="{D48FB977-7F14-4737-9E78-7123D4218883}"/>
                </a:ext>
              </a:extLst>
            </p:cNvPr>
            <p:cNvSpPr>
              <a:spLocks noChangeArrowheads="1"/>
            </p:cNvSpPr>
            <p:nvPr/>
          </p:nvSpPr>
          <p:spPr bwMode="auto">
            <a:xfrm>
              <a:off x="1455737" y="471365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5" name="Rectangle 113">
              <a:extLst>
                <a:ext uri="{FF2B5EF4-FFF2-40B4-BE49-F238E27FC236}">
                  <a16:creationId xmlns:a16="http://schemas.microsoft.com/office/drawing/2014/main" id="{FF043B37-FB69-42EE-94E8-09F950D0F204}"/>
                </a:ext>
              </a:extLst>
            </p:cNvPr>
            <p:cNvSpPr>
              <a:spLocks noChangeArrowheads="1"/>
            </p:cNvSpPr>
            <p:nvPr/>
          </p:nvSpPr>
          <p:spPr bwMode="auto">
            <a:xfrm>
              <a:off x="196849" y="471365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6" name="Rectangle 112">
              <a:extLst>
                <a:ext uri="{FF2B5EF4-FFF2-40B4-BE49-F238E27FC236}">
                  <a16:creationId xmlns:a16="http://schemas.microsoft.com/office/drawing/2014/main" id="{9DBBDBC1-F039-4A6D-B1B4-0A7638C56AAF}"/>
                </a:ext>
              </a:extLst>
            </p:cNvPr>
            <p:cNvSpPr>
              <a:spLocks noChangeArrowheads="1"/>
            </p:cNvSpPr>
            <p:nvPr/>
          </p:nvSpPr>
          <p:spPr bwMode="auto">
            <a:xfrm>
              <a:off x="7747419" y="388657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7" name="Rectangle 111">
              <a:extLst>
                <a:ext uri="{FF2B5EF4-FFF2-40B4-BE49-F238E27FC236}">
                  <a16:creationId xmlns:a16="http://schemas.microsoft.com/office/drawing/2014/main" id="{63FC453E-F11B-4F87-B8A6-02AF5F6B0004}"/>
                </a:ext>
              </a:extLst>
            </p:cNvPr>
            <p:cNvSpPr>
              <a:spLocks noChangeArrowheads="1"/>
            </p:cNvSpPr>
            <p:nvPr/>
          </p:nvSpPr>
          <p:spPr bwMode="auto">
            <a:xfrm>
              <a:off x="6488531" y="388657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8" name="Rectangle 110">
              <a:extLst>
                <a:ext uri="{FF2B5EF4-FFF2-40B4-BE49-F238E27FC236}">
                  <a16:creationId xmlns:a16="http://schemas.microsoft.com/office/drawing/2014/main" id="{162B9DD7-05A4-4733-B6E5-66071CE87566}"/>
                </a:ext>
              </a:extLst>
            </p:cNvPr>
            <p:cNvSpPr>
              <a:spLocks noChangeArrowheads="1"/>
            </p:cNvSpPr>
            <p:nvPr/>
          </p:nvSpPr>
          <p:spPr bwMode="auto">
            <a:xfrm>
              <a:off x="5229644" y="388657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9" name="Rectangle 109">
              <a:extLst>
                <a:ext uri="{FF2B5EF4-FFF2-40B4-BE49-F238E27FC236}">
                  <a16:creationId xmlns:a16="http://schemas.microsoft.com/office/drawing/2014/main" id="{C7554C53-18A0-4A91-A37E-00F6895E17C1}"/>
                </a:ext>
              </a:extLst>
            </p:cNvPr>
            <p:cNvSpPr>
              <a:spLocks noChangeArrowheads="1"/>
            </p:cNvSpPr>
            <p:nvPr/>
          </p:nvSpPr>
          <p:spPr bwMode="auto">
            <a:xfrm>
              <a:off x="3970756" y="388657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0" name="Rectangle 108">
              <a:extLst>
                <a:ext uri="{FF2B5EF4-FFF2-40B4-BE49-F238E27FC236}">
                  <a16:creationId xmlns:a16="http://schemas.microsoft.com/office/drawing/2014/main" id="{5E69C8E7-3D8B-4108-9280-A3BD245E0141}"/>
                </a:ext>
              </a:extLst>
            </p:cNvPr>
            <p:cNvSpPr>
              <a:spLocks noChangeArrowheads="1"/>
            </p:cNvSpPr>
            <p:nvPr/>
          </p:nvSpPr>
          <p:spPr bwMode="auto">
            <a:xfrm>
              <a:off x="2711868" y="388657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1" name="Rectangle 107">
              <a:extLst>
                <a:ext uri="{FF2B5EF4-FFF2-40B4-BE49-F238E27FC236}">
                  <a16:creationId xmlns:a16="http://schemas.microsoft.com/office/drawing/2014/main" id="{255017AE-B85E-467A-AFBA-032C552F1580}"/>
                </a:ext>
              </a:extLst>
            </p:cNvPr>
            <p:cNvSpPr>
              <a:spLocks noChangeArrowheads="1"/>
            </p:cNvSpPr>
            <p:nvPr/>
          </p:nvSpPr>
          <p:spPr bwMode="auto">
            <a:xfrm>
              <a:off x="1455737" y="3886572"/>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2" name="Rectangle 106">
              <a:extLst>
                <a:ext uri="{FF2B5EF4-FFF2-40B4-BE49-F238E27FC236}">
                  <a16:creationId xmlns:a16="http://schemas.microsoft.com/office/drawing/2014/main" id="{E06310A4-CAAD-4D20-8884-9B38E212F7E6}"/>
                </a:ext>
              </a:extLst>
            </p:cNvPr>
            <p:cNvSpPr>
              <a:spLocks noChangeArrowheads="1"/>
            </p:cNvSpPr>
            <p:nvPr/>
          </p:nvSpPr>
          <p:spPr bwMode="auto">
            <a:xfrm>
              <a:off x="196849" y="3886572"/>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3" name="Rectangle 105">
              <a:extLst>
                <a:ext uri="{FF2B5EF4-FFF2-40B4-BE49-F238E27FC236}">
                  <a16:creationId xmlns:a16="http://schemas.microsoft.com/office/drawing/2014/main" id="{E55FA619-A99A-487E-8072-8F795CB85355}"/>
                </a:ext>
              </a:extLst>
            </p:cNvPr>
            <p:cNvSpPr>
              <a:spLocks noChangeArrowheads="1"/>
            </p:cNvSpPr>
            <p:nvPr/>
          </p:nvSpPr>
          <p:spPr bwMode="auto">
            <a:xfrm>
              <a:off x="7747419" y="305948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4" name="Rectangle 104">
              <a:extLst>
                <a:ext uri="{FF2B5EF4-FFF2-40B4-BE49-F238E27FC236}">
                  <a16:creationId xmlns:a16="http://schemas.microsoft.com/office/drawing/2014/main" id="{636E5861-0268-4B27-8BC8-8A8CDE6C7D88}"/>
                </a:ext>
              </a:extLst>
            </p:cNvPr>
            <p:cNvSpPr>
              <a:spLocks noChangeArrowheads="1"/>
            </p:cNvSpPr>
            <p:nvPr/>
          </p:nvSpPr>
          <p:spPr bwMode="auto">
            <a:xfrm>
              <a:off x="6488531" y="305948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5" name="Rectangle 103">
              <a:extLst>
                <a:ext uri="{FF2B5EF4-FFF2-40B4-BE49-F238E27FC236}">
                  <a16:creationId xmlns:a16="http://schemas.microsoft.com/office/drawing/2014/main" id="{8A245E43-A65B-4B79-B9B9-CE84B8EA3602}"/>
                </a:ext>
              </a:extLst>
            </p:cNvPr>
            <p:cNvSpPr>
              <a:spLocks noChangeArrowheads="1"/>
            </p:cNvSpPr>
            <p:nvPr/>
          </p:nvSpPr>
          <p:spPr bwMode="auto">
            <a:xfrm>
              <a:off x="5229644" y="305948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6" name="Rectangle 102">
              <a:extLst>
                <a:ext uri="{FF2B5EF4-FFF2-40B4-BE49-F238E27FC236}">
                  <a16:creationId xmlns:a16="http://schemas.microsoft.com/office/drawing/2014/main" id="{F28CDD60-2A9F-472F-B408-A561D9EC0257}"/>
                </a:ext>
              </a:extLst>
            </p:cNvPr>
            <p:cNvSpPr>
              <a:spLocks noChangeArrowheads="1"/>
            </p:cNvSpPr>
            <p:nvPr/>
          </p:nvSpPr>
          <p:spPr bwMode="auto">
            <a:xfrm>
              <a:off x="3970756" y="305948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7" name="Rectangle 101">
              <a:extLst>
                <a:ext uri="{FF2B5EF4-FFF2-40B4-BE49-F238E27FC236}">
                  <a16:creationId xmlns:a16="http://schemas.microsoft.com/office/drawing/2014/main" id="{FDCB17FA-DE4C-45BE-AB15-CBDC42E45876}"/>
                </a:ext>
              </a:extLst>
            </p:cNvPr>
            <p:cNvSpPr>
              <a:spLocks noChangeArrowheads="1"/>
            </p:cNvSpPr>
            <p:nvPr/>
          </p:nvSpPr>
          <p:spPr bwMode="auto">
            <a:xfrm>
              <a:off x="2711868" y="305948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8" name="Rectangle 100">
              <a:extLst>
                <a:ext uri="{FF2B5EF4-FFF2-40B4-BE49-F238E27FC236}">
                  <a16:creationId xmlns:a16="http://schemas.microsoft.com/office/drawing/2014/main" id="{445884A7-C683-4371-9A7D-0D3567A99C65}"/>
                </a:ext>
              </a:extLst>
            </p:cNvPr>
            <p:cNvSpPr>
              <a:spLocks noChangeArrowheads="1"/>
            </p:cNvSpPr>
            <p:nvPr/>
          </p:nvSpPr>
          <p:spPr bwMode="auto">
            <a:xfrm>
              <a:off x="1455737" y="3059484"/>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9" name="Rectangle 99">
              <a:extLst>
                <a:ext uri="{FF2B5EF4-FFF2-40B4-BE49-F238E27FC236}">
                  <a16:creationId xmlns:a16="http://schemas.microsoft.com/office/drawing/2014/main" id="{1AC5B16B-D60F-4C9B-917E-9EEBECFB8D7A}"/>
                </a:ext>
              </a:extLst>
            </p:cNvPr>
            <p:cNvSpPr>
              <a:spLocks noChangeArrowheads="1"/>
            </p:cNvSpPr>
            <p:nvPr/>
          </p:nvSpPr>
          <p:spPr bwMode="auto">
            <a:xfrm>
              <a:off x="196849" y="3059484"/>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0" name="Rectangle 98">
              <a:extLst>
                <a:ext uri="{FF2B5EF4-FFF2-40B4-BE49-F238E27FC236}">
                  <a16:creationId xmlns:a16="http://schemas.microsoft.com/office/drawing/2014/main" id="{A8B5E110-877C-46F2-99F7-0B2DA09595D3}"/>
                </a:ext>
              </a:extLst>
            </p:cNvPr>
            <p:cNvSpPr>
              <a:spLocks noChangeArrowheads="1"/>
            </p:cNvSpPr>
            <p:nvPr/>
          </p:nvSpPr>
          <p:spPr bwMode="auto">
            <a:xfrm>
              <a:off x="7747419" y="223239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1" name="Rectangle 97">
              <a:extLst>
                <a:ext uri="{FF2B5EF4-FFF2-40B4-BE49-F238E27FC236}">
                  <a16:creationId xmlns:a16="http://schemas.microsoft.com/office/drawing/2014/main" id="{2263E0EC-FA76-491E-9129-713E82B70ABD}"/>
                </a:ext>
              </a:extLst>
            </p:cNvPr>
            <p:cNvSpPr>
              <a:spLocks noChangeArrowheads="1"/>
            </p:cNvSpPr>
            <p:nvPr/>
          </p:nvSpPr>
          <p:spPr bwMode="auto">
            <a:xfrm>
              <a:off x="6488531" y="223239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2" name="Rectangle 96">
              <a:extLst>
                <a:ext uri="{FF2B5EF4-FFF2-40B4-BE49-F238E27FC236}">
                  <a16:creationId xmlns:a16="http://schemas.microsoft.com/office/drawing/2014/main" id="{0ED98734-084A-46AB-A3F2-3C7246190031}"/>
                </a:ext>
              </a:extLst>
            </p:cNvPr>
            <p:cNvSpPr>
              <a:spLocks noChangeArrowheads="1"/>
            </p:cNvSpPr>
            <p:nvPr/>
          </p:nvSpPr>
          <p:spPr bwMode="auto">
            <a:xfrm>
              <a:off x="5229644" y="223239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3" name="Rectangle 95">
              <a:extLst>
                <a:ext uri="{FF2B5EF4-FFF2-40B4-BE49-F238E27FC236}">
                  <a16:creationId xmlns:a16="http://schemas.microsoft.com/office/drawing/2014/main" id="{A324327E-961E-4502-AAF6-441E23C912E5}"/>
                </a:ext>
              </a:extLst>
            </p:cNvPr>
            <p:cNvSpPr>
              <a:spLocks noChangeArrowheads="1"/>
            </p:cNvSpPr>
            <p:nvPr/>
          </p:nvSpPr>
          <p:spPr bwMode="auto">
            <a:xfrm>
              <a:off x="3970756" y="223239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4" name="Rectangle 94">
              <a:extLst>
                <a:ext uri="{FF2B5EF4-FFF2-40B4-BE49-F238E27FC236}">
                  <a16:creationId xmlns:a16="http://schemas.microsoft.com/office/drawing/2014/main" id="{A0417BE2-C179-4F28-8E1B-410DDB1B7059}"/>
                </a:ext>
              </a:extLst>
            </p:cNvPr>
            <p:cNvSpPr>
              <a:spLocks noChangeArrowheads="1"/>
            </p:cNvSpPr>
            <p:nvPr/>
          </p:nvSpPr>
          <p:spPr bwMode="auto">
            <a:xfrm>
              <a:off x="2711868" y="223239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5" name="Rectangle 93">
              <a:extLst>
                <a:ext uri="{FF2B5EF4-FFF2-40B4-BE49-F238E27FC236}">
                  <a16:creationId xmlns:a16="http://schemas.microsoft.com/office/drawing/2014/main" id="{4B7FE3E7-40B2-4CF8-B2D8-B23192264D90}"/>
                </a:ext>
              </a:extLst>
            </p:cNvPr>
            <p:cNvSpPr>
              <a:spLocks noChangeArrowheads="1"/>
            </p:cNvSpPr>
            <p:nvPr/>
          </p:nvSpPr>
          <p:spPr bwMode="auto">
            <a:xfrm>
              <a:off x="1455737" y="2232397"/>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6" name="Rectangle 92">
              <a:extLst>
                <a:ext uri="{FF2B5EF4-FFF2-40B4-BE49-F238E27FC236}">
                  <a16:creationId xmlns:a16="http://schemas.microsoft.com/office/drawing/2014/main" id="{6B84CF41-252E-47CD-AD62-93F80E311C29}"/>
                </a:ext>
              </a:extLst>
            </p:cNvPr>
            <p:cNvSpPr>
              <a:spLocks noChangeArrowheads="1"/>
            </p:cNvSpPr>
            <p:nvPr/>
          </p:nvSpPr>
          <p:spPr bwMode="auto">
            <a:xfrm>
              <a:off x="196849" y="2232397"/>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7" name="Rectangle 91">
              <a:extLst>
                <a:ext uri="{FF2B5EF4-FFF2-40B4-BE49-F238E27FC236}">
                  <a16:creationId xmlns:a16="http://schemas.microsoft.com/office/drawing/2014/main" id="{055B777D-C4F5-4D6E-9775-BF7BB4C2ECE5}"/>
                </a:ext>
              </a:extLst>
            </p:cNvPr>
            <p:cNvSpPr>
              <a:spLocks noChangeArrowheads="1"/>
            </p:cNvSpPr>
            <p:nvPr/>
          </p:nvSpPr>
          <p:spPr bwMode="auto">
            <a:xfrm>
              <a:off x="7747419" y="140530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8" name="Rectangle 90">
              <a:extLst>
                <a:ext uri="{FF2B5EF4-FFF2-40B4-BE49-F238E27FC236}">
                  <a16:creationId xmlns:a16="http://schemas.microsoft.com/office/drawing/2014/main" id="{8B213431-0AEB-41F3-8944-F800ADD13D63}"/>
                </a:ext>
              </a:extLst>
            </p:cNvPr>
            <p:cNvSpPr>
              <a:spLocks noChangeArrowheads="1"/>
            </p:cNvSpPr>
            <p:nvPr/>
          </p:nvSpPr>
          <p:spPr bwMode="auto">
            <a:xfrm>
              <a:off x="6488531" y="140530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9" name="Rectangle 89">
              <a:extLst>
                <a:ext uri="{FF2B5EF4-FFF2-40B4-BE49-F238E27FC236}">
                  <a16:creationId xmlns:a16="http://schemas.microsoft.com/office/drawing/2014/main" id="{BFA6C325-53F0-4601-9A79-C3D46C725849}"/>
                </a:ext>
              </a:extLst>
            </p:cNvPr>
            <p:cNvSpPr>
              <a:spLocks noChangeArrowheads="1"/>
            </p:cNvSpPr>
            <p:nvPr/>
          </p:nvSpPr>
          <p:spPr bwMode="auto">
            <a:xfrm>
              <a:off x="5229644" y="140530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30" name="Rectangle 88">
              <a:extLst>
                <a:ext uri="{FF2B5EF4-FFF2-40B4-BE49-F238E27FC236}">
                  <a16:creationId xmlns:a16="http://schemas.microsoft.com/office/drawing/2014/main" id="{08A006F2-A718-4D36-BFD0-909FAC7E573B}"/>
                </a:ext>
              </a:extLst>
            </p:cNvPr>
            <p:cNvSpPr>
              <a:spLocks noChangeArrowheads="1"/>
            </p:cNvSpPr>
            <p:nvPr/>
          </p:nvSpPr>
          <p:spPr bwMode="auto">
            <a:xfrm>
              <a:off x="3970756" y="140530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31" name="Rectangle 87">
              <a:extLst>
                <a:ext uri="{FF2B5EF4-FFF2-40B4-BE49-F238E27FC236}">
                  <a16:creationId xmlns:a16="http://schemas.microsoft.com/office/drawing/2014/main" id="{FD435575-744B-4046-AF40-0CBDC3CA18AE}"/>
                </a:ext>
              </a:extLst>
            </p:cNvPr>
            <p:cNvSpPr>
              <a:spLocks noChangeArrowheads="1"/>
            </p:cNvSpPr>
            <p:nvPr/>
          </p:nvSpPr>
          <p:spPr bwMode="auto">
            <a:xfrm>
              <a:off x="2711868" y="140530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2" name="Rectangle 86">
              <a:extLst>
                <a:ext uri="{FF2B5EF4-FFF2-40B4-BE49-F238E27FC236}">
                  <a16:creationId xmlns:a16="http://schemas.microsoft.com/office/drawing/2014/main" id="{D97FD3BA-1659-4B82-9085-0C825FC36F24}"/>
                </a:ext>
              </a:extLst>
            </p:cNvPr>
            <p:cNvSpPr>
              <a:spLocks noChangeArrowheads="1"/>
            </p:cNvSpPr>
            <p:nvPr/>
          </p:nvSpPr>
          <p:spPr bwMode="auto">
            <a:xfrm>
              <a:off x="1455737" y="140530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33" name="Rectangle 85">
              <a:extLst>
                <a:ext uri="{FF2B5EF4-FFF2-40B4-BE49-F238E27FC236}">
                  <a16:creationId xmlns:a16="http://schemas.microsoft.com/office/drawing/2014/main" id="{535708F6-EA6E-4A31-9EB2-02360C76ABA1}"/>
                </a:ext>
              </a:extLst>
            </p:cNvPr>
            <p:cNvSpPr>
              <a:spLocks noChangeArrowheads="1"/>
            </p:cNvSpPr>
            <p:nvPr/>
          </p:nvSpPr>
          <p:spPr bwMode="auto">
            <a:xfrm>
              <a:off x="196849" y="140530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34" name="Rectangle 115">
              <a:extLst>
                <a:ext uri="{FF2B5EF4-FFF2-40B4-BE49-F238E27FC236}">
                  <a16:creationId xmlns:a16="http://schemas.microsoft.com/office/drawing/2014/main" id="{D26B6267-7850-4F1E-9028-B127E1736F79}"/>
                </a:ext>
              </a:extLst>
            </p:cNvPr>
            <p:cNvSpPr>
              <a:spLocks noChangeArrowheads="1"/>
            </p:cNvSpPr>
            <p:nvPr/>
          </p:nvSpPr>
          <p:spPr bwMode="auto">
            <a:xfrm>
              <a:off x="5223435" y="47136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135" name="Rectangle 115">
              <a:extLst>
                <a:ext uri="{FF2B5EF4-FFF2-40B4-BE49-F238E27FC236}">
                  <a16:creationId xmlns:a16="http://schemas.microsoft.com/office/drawing/2014/main" id="{FEA13F74-D246-431E-AACF-34BD6E0EDFCB}"/>
                </a:ext>
              </a:extLst>
            </p:cNvPr>
            <p:cNvSpPr>
              <a:spLocks noChangeArrowheads="1"/>
            </p:cNvSpPr>
            <p:nvPr/>
          </p:nvSpPr>
          <p:spPr bwMode="auto">
            <a:xfrm>
              <a:off x="6482323" y="47136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36" name="Rectangle 115">
              <a:extLst>
                <a:ext uri="{FF2B5EF4-FFF2-40B4-BE49-F238E27FC236}">
                  <a16:creationId xmlns:a16="http://schemas.microsoft.com/office/drawing/2014/main" id="{C8540594-0474-4618-A9B4-31E72D414444}"/>
                </a:ext>
              </a:extLst>
            </p:cNvPr>
            <p:cNvSpPr>
              <a:spLocks noChangeArrowheads="1"/>
            </p:cNvSpPr>
            <p:nvPr/>
          </p:nvSpPr>
          <p:spPr bwMode="auto">
            <a:xfrm>
              <a:off x="7741210" y="47136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4</a:t>
              </a:r>
              <a:endParaRPr lang="en-US" altLang="en-US" sz="900" b="0" dirty="0"/>
            </a:p>
          </p:txBody>
        </p:sp>
        <p:sp>
          <p:nvSpPr>
            <p:cNvPr id="137" name="Rectangle 115">
              <a:extLst>
                <a:ext uri="{FF2B5EF4-FFF2-40B4-BE49-F238E27FC236}">
                  <a16:creationId xmlns:a16="http://schemas.microsoft.com/office/drawing/2014/main" id="{A66FB74C-0F9F-4FCA-B3DE-F365EF008C88}"/>
                </a:ext>
              </a:extLst>
            </p:cNvPr>
            <p:cNvSpPr>
              <a:spLocks noChangeArrowheads="1"/>
            </p:cNvSpPr>
            <p:nvPr/>
          </p:nvSpPr>
          <p:spPr bwMode="auto">
            <a:xfrm>
              <a:off x="3970756" y="471365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1</a:t>
              </a:r>
              <a:endParaRPr lang="en-US" altLang="en-US" sz="900" b="0" dirty="0"/>
            </a:p>
          </p:txBody>
        </p:sp>
      </p:grpSp>
    </p:spTree>
    <p:extLst>
      <p:ext uri="{BB962C8B-B14F-4D97-AF65-F5344CB8AC3E}">
        <p14:creationId xmlns:p14="http://schemas.microsoft.com/office/powerpoint/2010/main" val="406981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October 2020</a:t>
            </a:r>
          </a:p>
        </p:txBody>
      </p:sp>
      <p:sp>
        <p:nvSpPr>
          <p:cNvPr id="46" name="Rectangle 45"/>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EA71AB59-3205-43D4-8DBB-8D46954434B9}"/>
              </a:ext>
            </a:extLst>
          </p:cNvPr>
          <p:cNvGrpSpPr/>
          <p:nvPr/>
        </p:nvGrpSpPr>
        <p:grpSpPr>
          <a:xfrm>
            <a:off x="1531283" y="2851355"/>
            <a:ext cx="6143744" cy="3196384"/>
            <a:chOff x="196849" y="960438"/>
            <a:chExt cx="8812214" cy="4584700"/>
          </a:xfrm>
        </p:grpSpPr>
        <p:sp>
          <p:nvSpPr>
            <p:cNvPr id="89" name="Rectangle 2">
              <a:extLst>
                <a:ext uri="{FF2B5EF4-FFF2-40B4-BE49-F238E27FC236}">
                  <a16:creationId xmlns:a16="http://schemas.microsoft.com/office/drawing/2014/main" id="{9D33CFCC-4AC4-4DBA-B446-571CC4B5B459}"/>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AEE38905-5028-45A5-83E4-21132166FC38}"/>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A26A6B95-6F66-4BB3-A359-EC2D3E8F3A17}"/>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2F423835-47B9-419A-BCB8-E7CC08EFAEDE}"/>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61A923B3-6B8E-4E34-A751-FC2ACE132C2F}"/>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DEE2CDF8-730E-42DD-8659-86F07C50EFFB}"/>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D96EA16D-EC26-402B-B3AE-9DE661F492C9}"/>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B0BEEF0E-94CF-4C41-9E01-6C77D3BD57C0}"/>
                </a:ext>
              </a:extLst>
            </p:cNvPr>
            <p:cNvSpPr>
              <a:spLocks noChangeArrowheads="1"/>
            </p:cNvSpPr>
            <p:nvPr/>
          </p:nvSpPr>
          <p:spPr bwMode="auto">
            <a:xfrm>
              <a:off x="2714625"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97" name="Rectangle 114">
              <a:extLst>
                <a:ext uri="{FF2B5EF4-FFF2-40B4-BE49-F238E27FC236}">
                  <a16:creationId xmlns:a16="http://schemas.microsoft.com/office/drawing/2014/main" id="{B75A5F93-DD52-4AEA-BFBF-7C083C3663B7}"/>
                </a:ext>
              </a:extLst>
            </p:cNvPr>
            <p:cNvSpPr>
              <a:spLocks noChangeArrowheads="1"/>
            </p:cNvSpPr>
            <p:nvPr/>
          </p:nvSpPr>
          <p:spPr bwMode="auto">
            <a:xfrm>
              <a:off x="1455738"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8" name="Rectangle 113">
              <a:extLst>
                <a:ext uri="{FF2B5EF4-FFF2-40B4-BE49-F238E27FC236}">
                  <a16:creationId xmlns:a16="http://schemas.microsoft.com/office/drawing/2014/main" id="{3CB81610-5BE8-47AD-9D4D-F9539216C6B2}"/>
                </a:ext>
              </a:extLst>
            </p:cNvPr>
            <p:cNvSpPr>
              <a:spLocks noChangeArrowheads="1"/>
            </p:cNvSpPr>
            <p:nvPr/>
          </p:nvSpPr>
          <p:spPr bwMode="auto">
            <a:xfrm>
              <a:off x="196849"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9" name="Rectangle 112">
              <a:extLst>
                <a:ext uri="{FF2B5EF4-FFF2-40B4-BE49-F238E27FC236}">
                  <a16:creationId xmlns:a16="http://schemas.microsoft.com/office/drawing/2014/main" id="{AFAA83BD-863A-4DE0-9517-25781BC491C1}"/>
                </a:ext>
              </a:extLst>
            </p:cNvPr>
            <p:cNvSpPr>
              <a:spLocks noChangeArrowheads="1"/>
            </p:cNvSpPr>
            <p:nvPr/>
          </p:nvSpPr>
          <p:spPr bwMode="auto">
            <a:xfrm>
              <a:off x="775017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00" name="Rectangle 111">
              <a:extLst>
                <a:ext uri="{FF2B5EF4-FFF2-40B4-BE49-F238E27FC236}">
                  <a16:creationId xmlns:a16="http://schemas.microsoft.com/office/drawing/2014/main" id="{3C68676A-4373-4020-81D6-D3166D8E2167}"/>
                </a:ext>
              </a:extLst>
            </p:cNvPr>
            <p:cNvSpPr>
              <a:spLocks noChangeArrowheads="1"/>
            </p:cNvSpPr>
            <p:nvPr/>
          </p:nvSpPr>
          <p:spPr bwMode="auto">
            <a:xfrm>
              <a:off x="649128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1" name="Rectangle 110">
              <a:extLst>
                <a:ext uri="{FF2B5EF4-FFF2-40B4-BE49-F238E27FC236}">
                  <a16:creationId xmlns:a16="http://schemas.microsoft.com/office/drawing/2014/main" id="{318492A8-89FB-44CF-A436-BDA1592C995A}"/>
                </a:ext>
              </a:extLst>
            </p:cNvPr>
            <p:cNvSpPr>
              <a:spLocks noChangeArrowheads="1"/>
            </p:cNvSpPr>
            <p:nvPr/>
          </p:nvSpPr>
          <p:spPr bwMode="auto">
            <a:xfrm>
              <a:off x="523240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2" name="Rectangle 109">
              <a:extLst>
                <a:ext uri="{FF2B5EF4-FFF2-40B4-BE49-F238E27FC236}">
                  <a16:creationId xmlns:a16="http://schemas.microsoft.com/office/drawing/2014/main" id="{290AFA02-29DD-4050-B136-0CD1790B33DD}"/>
                </a:ext>
              </a:extLst>
            </p:cNvPr>
            <p:cNvSpPr>
              <a:spLocks noChangeArrowheads="1"/>
            </p:cNvSpPr>
            <p:nvPr/>
          </p:nvSpPr>
          <p:spPr bwMode="auto">
            <a:xfrm>
              <a:off x="397351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3" name="Rectangle 108">
              <a:extLst>
                <a:ext uri="{FF2B5EF4-FFF2-40B4-BE49-F238E27FC236}">
                  <a16:creationId xmlns:a16="http://schemas.microsoft.com/office/drawing/2014/main" id="{9140B58E-E2FA-42ED-B2D3-813BA200E9EF}"/>
                </a:ext>
              </a:extLst>
            </p:cNvPr>
            <p:cNvSpPr>
              <a:spLocks noChangeArrowheads="1"/>
            </p:cNvSpPr>
            <p:nvPr/>
          </p:nvSpPr>
          <p:spPr bwMode="auto">
            <a:xfrm>
              <a:off x="2714625"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4" name="Rectangle 107">
              <a:extLst>
                <a:ext uri="{FF2B5EF4-FFF2-40B4-BE49-F238E27FC236}">
                  <a16:creationId xmlns:a16="http://schemas.microsoft.com/office/drawing/2014/main" id="{A61A92EB-0138-432D-82B5-EC5EFAA045F6}"/>
                </a:ext>
              </a:extLst>
            </p:cNvPr>
            <p:cNvSpPr>
              <a:spLocks noChangeArrowheads="1"/>
            </p:cNvSpPr>
            <p:nvPr/>
          </p:nvSpPr>
          <p:spPr bwMode="auto">
            <a:xfrm>
              <a:off x="1455738" y="471805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5" name="Rectangle 106">
              <a:extLst>
                <a:ext uri="{FF2B5EF4-FFF2-40B4-BE49-F238E27FC236}">
                  <a16:creationId xmlns:a16="http://schemas.microsoft.com/office/drawing/2014/main" id="{D01FC6BB-96D0-43E0-B6E2-69F2806E5A9D}"/>
                </a:ext>
              </a:extLst>
            </p:cNvPr>
            <p:cNvSpPr>
              <a:spLocks noChangeArrowheads="1"/>
            </p:cNvSpPr>
            <p:nvPr/>
          </p:nvSpPr>
          <p:spPr bwMode="auto">
            <a:xfrm>
              <a:off x="196850" y="471805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6" name="Rectangle 105">
              <a:extLst>
                <a:ext uri="{FF2B5EF4-FFF2-40B4-BE49-F238E27FC236}">
                  <a16:creationId xmlns:a16="http://schemas.microsoft.com/office/drawing/2014/main" id="{A3511007-1BF3-4645-965F-557FB671BDA4}"/>
                </a:ext>
              </a:extLst>
            </p:cNvPr>
            <p:cNvSpPr>
              <a:spLocks noChangeArrowheads="1"/>
            </p:cNvSpPr>
            <p:nvPr/>
          </p:nvSpPr>
          <p:spPr bwMode="auto">
            <a:xfrm>
              <a:off x="775017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7" name="Rectangle 104">
              <a:extLst>
                <a:ext uri="{FF2B5EF4-FFF2-40B4-BE49-F238E27FC236}">
                  <a16:creationId xmlns:a16="http://schemas.microsoft.com/office/drawing/2014/main" id="{D1E14998-354A-4F2C-8936-9D331575F2EC}"/>
                </a:ext>
              </a:extLst>
            </p:cNvPr>
            <p:cNvSpPr>
              <a:spLocks noChangeArrowheads="1"/>
            </p:cNvSpPr>
            <p:nvPr/>
          </p:nvSpPr>
          <p:spPr bwMode="auto">
            <a:xfrm>
              <a:off x="649128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8" name="Rectangle 103">
              <a:extLst>
                <a:ext uri="{FF2B5EF4-FFF2-40B4-BE49-F238E27FC236}">
                  <a16:creationId xmlns:a16="http://schemas.microsoft.com/office/drawing/2014/main" id="{5396AEC1-635B-426E-8961-9AD9A633FC86}"/>
                </a:ext>
              </a:extLst>
            </p:cNvPr>
            <p:cNvSpPr>
              <a:spLocks noChangeArrowheads="1"/>
            </p:cNvSpPr>
            <p:nvPr/>
          </p:nvSpPr>
          <p:spPr bwMode="auto">
            <a:xfrm>
              <a:off x="5232400"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9" name="Rectangle 102">
              <a:extLst>
                <a:ext uri="{FF2B5EF4-FFF2-40B4-BE49-F238E27FC236}">
                  <a16:creationId xmlns:a16="http://schemas.microsoft.com/office/drawing/2014/main" id="{E15AC86D-B6BA-4B5B-BC10-439E5CD5C010}"/>
                </a:ext>
              </a:extLst>
            </p:cNvPr>
            <p:cNvSpPr>
              <a:spLocks noChangeArrowheads="1"/>
            </p:cNvSpPr>
            <p:nvPr/>
          </p:nvSpPr>
          <p:spPr bwMode="auto">
            <a:xfrm>
              <a:off x="3973512"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0" name="Rectangle 101">
              <a:extLst>
                <a:ext uri="{FF2B5EF4-FFF2-40B4-BE49-F238E27FC236}">
                  <a16:creationId xmlns:a16="http://schemas.microsoft.com/office/drawing/2014/main" id="{9629149E-A4B8-4155-984E-858BDB360148}"/>
                </a:ext>
              </a:extLst>
            </p:cNvPr>
            <p:cNvSpPr>
              <a:spLocks noChangeArrowheads="1"/>
            </p:cNvSpPr>
            <p:nvPr/>
          </p:nvSpPr>
          <p:spPr bwMode="auto">
            <a:xfrm>
              <a:off x="2714625"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1" name="Rectangle 100">
              <a:extLst>
                <a:ext uri="{FF2B5EF4-FFF2-40B4-BE49-F238E27FC236}">
                  <a16:creationId xmlns:a16="http://schemas.microsoft.com/office/drawing/2014/main" id="{69E38885-3146-4865-89DB-50C382FBF086}"/>
                </a:ext>
              </a:extLst>
            </p:cNvPr>
            <p:cNvSpPr>
              <a:spLocks noChangeArrowheads="1"/>
            </p:cNvSpPr>
            <p:nvPr/>
          </p:nvSpPr>
          <p:spPr bwMode="auto">
            <a:xfrm>
              <a:off x="1455738" y="389096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2" name="Rectangle 99">
              <a:extLst>
                <a:ext uri="{FF2B5EF4-FFF2-40B4-BE49-F238E27FC236}">
                  <a16:creationId xmlns:a16="http://schemas.microsoft.com/office/drawing/2014/main" id="{2DB586B1-3C3F-4903-B9A1-BF34BDB90DFA}"/>
                </a:ext>
              </a:extLst>
            </p:cNvPr>
            <p:cNvSpPr>
              <a:spLocks noChangeArrowheads="1"/>
            </p:cNvSpPr>
            <p:nvPr/>
          </p:nvSpPr>
          <p:spPr bwMode="auto">
            <a:xfrm>
              <a:off x="196850"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3" name="Rectangle 98">
              <a:extLst>
                <a:ext uri="{FF2B5EF4-FFF2-40B4-BE49-F238E27FC236}">
                  <a16:creationId xmlns:a16="http://schemas.microsoft.com/office/drawing/2014/main" id="{117244B3-9FEB-4956-8140-70BE47233500}"/>
                </a:ext>
              </a:extLst>
            </p:cNvPr>
            <p:cNvSpPr>
              <a:spLocks noChangeArrowheads="1"/>
            </p:cNvSpPr>
            <p:nvPr/>
          </p:nvSpPr>
          <p:spPr bwMode="auto">
            <a:xfrm>
              <a:off x="775017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4" name="Rectangle 97">
              <a:extLst>
                <a:ext uri="{FF2B5EF4-FFF2-40B4-BE49-F238E27FC236}">
                  <a16:creationId xmlns:a16="http://schemas.microsoft.com/office/drawing/2014/main" id="{10BFA242-6A3C-4383-B8D3-CE0BA670E7BD}"/>
                </a:ext>
              </a:extLst>
            </p:cNvPr>
            <p:cNvSpPr>
              <a:spLocks noChangeArrowheads="1"/>
            </p:cNvSpPr>
            <p:nvPr/>
          </p:nvSpPr>
          <p:spPr bwMode="auto">
            <a:xfrm>
              <a:off x="649128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5" name="Rectangle 96">
              <a:extLst>
                <a:ext uri="{FF2B5EF4-FFF2-40B4-BE49-F238E27FC236}">
                  <a16:creationId xmlns:a16="http://schemas.microsoft.com/office/drawing/2014/main" id="{44947AC8-19D8-490D-B193-433C0C6FF4A4}"/>
                </a:ext>
              </a:extLst>
            </p:cNvPr>
            <p:cNvSpPr>
              <a:spLocks noChangeArrowheads="1"/>
            </p:cNvSpPr>
            <p:nvPr/>
          </p:nvSpPr>
          <p:spPr bwMode="auto">
            <a:xfrm>
              <a:off x="5232400"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116" name="Rectangle 95">
              <a:extLst>
                <a:ext uri="{FF2B5EF4-FFF2-40B4-BE49-F238E27FC236}">
                  <a16:creationId xmlns:a16="http://schemas.microsoft.com/office/drawing/2014/main" id="{4A696055-3123-4FDB-8510-596CB81F40A1}"/>
                </a:ext>
              </a:extLst>
            </p:cNvPr>
            <p:cNvSpPr>
              <a:spLocks noChangeArrowheads="1"/>
            </p:cNvSpPr>
            <p:nvPr/>
          </p:nvSpPr>
          <p:spPr bwMode="auto">
            <a:xfrm>
              <a:off x="3973512"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7" name="Rectangle 94">
              <a:extLst>
                <a:ext uri="{FF2B5EF4-FFF2-40B4-BE49-F238E27FC236}">
                  <a16:creationId xmlns:a16="http://schemas.microsoft.com/office/drawing/2014/main" id="{CAA6808D-CDD7-48C0-9C45-A385218B54EA}"/>
                </a:ext>
              </a:extLst>
            </p:cNvPr>
            <p:cNvSpPr>
              <a:spLocks noChangeArrowheads="1"/>
            </p:cNvSpPr>
            <p:nvPr/>
          </p:nvSpPr>
          <p:spPr bwMode="auto">
            <a:xfrm>
              <a:off x="2714625"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8" name="Rectangle 93">
              <a:extLst>
                <a:ext uri="{FF2B5EF4-FFF2-40B4-BE49-F238E27FC236}">
                  <a16:creationId xmlns:a16="http://schemas.microsoft.com/office/drawing/2014/main" id="{A92888B7-8F6B-42D2-8F65-32903919E410}"/>
                </a:ext>
              </a:extLst>
            </p:cNvPr>
            <p:cNvSpPr>
              <a:spLocks noChangeArrowheads="1"/>
            </p:cNvSpPr>
            <p:nvPr/>
          </p:nvSpPr>
          <p:spPr bwMode="auto">
            <a:xfrm>
              <a:off x="1455738" y="306387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9" name="Rectangle 92">
              <a:extLst>
                <a:ext uri="{FF2B5EF4-FFF2-40B4-BE49-F238E27FC236}">
                  <a16:creationId xmlns:a16="http://schemas.microsoft.com/office/drawing/2014/main" id="{0035D8BD-8FBF-4663-ACE2-037D22AECC20}"/>
                </a:ext>
              </a:extLst>
            </p:cNvPr>
            <p:cNvSpPr>
              <a:spLocks noChangeArrowheads="1"/>
            </p:cNvSpPr>
            <p:nvPr/>
          </p:nvSpPr>
          <p:spPr bwMode="auto">
            <a:xfrm>
              <a:off x="196850"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0" name="Rectangle 91">
              <a:extLst>
                <a:ext uri="{FF2B5EF4-FFF2-40B4-BE49-F238E27FC236}">
                  <a16:creationId xmlns:a16="http://schemas.microsoft.com/office/drawing/2014/main" id="{7C92AA06-0027-47A4-9EED-1E6F5B73D605}"/>
                </a:ext>
              </a:extLst>
            </p:cNvPr>
            <p:cNvSpPr>
              <a:spLocks noChangeArrowheads="1"/>
            </p:cNvSpPr>
            <p:nvPr/>
          </p:nvSpPr>
          <p:spPr bwMode="auto">
            <a:xfrm>
              <a:off x="775017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1" name="Rectangle 90">
              <a:extLst>
                <a:ext uri="{FF2B5EF4-FFF2-40B4-BE49-F238E27FC236}">
                  <a16:creationId xmlns:a16="http://schemas.microsoft.com/office/drawing/2014/main" id="{87C83756-5B20-43F7-816E-0E33D742B955}"/>
                </a:ext>
              </a:extLst>
            </p:cNvPr>
            <p:cNvSpPr>
              <a:spLocks noChangeArrowheads="1"/>
            </p:cNvSpPr>
            <p:nvPr/>
          </p:nvSpPr>
          <p:spPr bwMode="auto">
            <a:xfrm>
              <a:off x="649128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2" name="Rectangle 89">
              <a:extLst>
                <a:ext uri="{FF2B5EF4-FFF2-40B4-BE49-F238E27FC236}">
                  <a16:creationId xmlns:a16="http://schemas.microsoft.com/office/drawing/2014/main" id="{04A22E53-A980-41B4-835B-E0777E8230EF}"/>
                </a:ext>
              </a:extLst>
            </p:cNvPr>
            <p:cNvSpPr>
              <a:spLocks noChangeArrowheads="1"/>
            </p:cNvSpPr>
            <p:nvPr/>
          </p:nvSpPr>
          <p:spPr bwMode="auto">
            <a:xfrm>
              <a:off x="5232400"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3" name="Rectangle 88">
              <a:extLst>
                <a:ext uri="{FF2B5EF4-FFF2-40B4-BE49-F238E27FC236}">
                  <a16:creationId xmlns:a16="http://schemas.microsoft.com/office/drawing/2014/main" id="{5FCBAC32-2883-4B73-997D-271118E67733}"/>
                </a:ext>
              </a:extLst>
            </p:cNvPr>
            <p:cNvSpPr>
              <a:spLocks noChangeArrowheads="1"/>
            </p:cNvSpPr>
            <p:nvPr/>
          </p:nvSpPr>
          <p:spPr bwMode="auto">
            <a:xfrm>
              <a:off x="3973512"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4" name="Rectangle 87">
              <a:extLst>
                <a:ext uri="{FF2B5EF4-FFF2-40B4-BE49-F238E27FC236}">
                  <a16:creationId xmlns:a16="http://schemas.microsoft.com/office/drawing/2014/main" id="{9BEC2798-BD47-458B-BFB1-DEB3A5E5CC20}"/>
                </a:ext>
              </a:extLst>
            </p:cNvPr>
            <p:cNvSpPr>
              <a:spLocks noChangeArrowheads="1"/>
            </p:cNvSpPr>
            <p:nvPr/>
          </p:nvSpPr>
          <p:spPr bwMode="auto">
            <a:xfrm>
              <a:off x="2714625"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5" name="Rectangle 86">
              <a:extLst>
                <a:ext uri="{FF2B5EF4-FFF2-40B4-BE49-F238E27FC236}">
                  <a16:creationId xmlns:a16="http://schemas.microsoft.com/office/drawing/2014/main" id="{B12129F0-0BC3-4047-9E6D-B9460C538330}"/>
                </a:ext>
              </a:extLst>
            </p:cNvPr>
            <p:cNvSpPr>
              <a:spLocks noChangeArrowheads="1"/>
            </p:cNvSpPr>
            <p:nvPr/>
          </p:nvSpPr>
          <p:spPr bwMode="auto">
            <a:xfrm>
              <a:off x="1455738" y="223678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6" name="Rectangle 85">
              <a:extLst>
                <a:ext uri="{FF2B5EF4-FFF2-40B4-BE49-F238E27FC236}">
                  <a16:creationId xmlns:a16="http://schemas.microsoft.com/office/drawing/2014/main" id="{30E4807A-5CCA-4F45-9E27-D1311AEE02BB}"/>
                </a:ext>
              </a:extLst>
            </p:cNvPr>
            <p:cNvSpPr>
              <a:spLocks noChangeArrowheads="1"/>
            </p:cNvSpPr>
            <p:nvPr/>
          </p:nvSpPr>
          <p:spPr bwMode="auto">
            <a:xfrm>
              <a:off x="196850"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7" name="Rectangle 115">
              <a:extLst>
                <a:ext uri="{FF2B5EF4-FFF2-40B4-BE49-F238E27FC236}">
                  <a16:creationId xmlns:a16="http://schemas.microsoft.com/office/drawing/2014/main" id="{DDDAFF38-030F-4E76-B91A-133EAD400AAE}"/>
                </a:ext>
              </a:extLst>
            </p:cNvPr>
            <p:cNvSpPr>
              <a:spLocks noChangeArrowheads="1"/>
            </p:cNvSpPr>
            <p:nvPr/>
          </p:nvSpPr>
          <p:spPr bwMode="auto">
            <a:xfrm>
              <a:off x="3973512"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28" name="Rectangle 115">
              <a:extLst>
                <a:ext uri="{FF2B5EF4-FFF2-40B4-BE49-F238E27FC236}">
                  <a16:creationId xmlns:a16="http://schemas.microsoft.com/office/drawing/2014/main" id="{B9EB6F97-C54A-4AA4-82B7-94F8531C982C}"/>
                </a:ext>
              </a:extLst>
            </p:cNvPr>
            <p:cNvSpPr>
              <a:spLocks noChangeArrowheads="1"/>
            </p:cNvSpPr>
            <p:nvPr/>
          </p:nvSpPr>
          <p:spPr bwMode="auto">
            <a:xfrm>
              <a:off x="5232400"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9" name="Rectangle 115">
              <a:extLst>
                <a:ext uri="{FF2B5EF4-FFF2-40B4-BE49-F238E27FC236}">
                  <a16:creationId xmlns:a16="http://schemas.microsoft.com/office/drawing/2014/main" id="{0B8C0B0B-C93A-47C2-B8C8-499FF6F27DE9}"/>
                </a:ext>
              </a:extLst>
            </p:cNvPr>
            <p:cNvSpPr>
              <a:spLocks noChangeArrowheads="1"/>
            </p:cNvSpPr>
            <p:nvPr/>
          </p:nvSpPr>
          <p:spPr bwMode="auto">
            <a:xfrm>
              <a:off x="649128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130" name="Rectangle 115">
              <a:extLst>
                <a:ext uri="{FF2B5EF4-FFF2-40B4-BE49-F238E27FC236}">
                  <a16:creationId xmlns:a16="http://schemas.microsoft.com/office/drawing/2014/main" id="{9AB37D5C-30AD-41D0-A524-49DFA77E45B1}"/>
                </a:ext>
              </a:extLst>
            </p:cNvPr>
            <p:cNvSpPr>
              <a:spLocks noChangeArrowheads="1"/>
            </p:cNvSpPr>
            <p:nvPr/>
          </p:nvSpPr>
          <p:spPr bwMode="auto">
            <a:xfrm>
              <a:off x="775017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grpSp>
    </p:spTree>
    <p:extLst>
      <p:ext uri="{BB962C8B-B14F-4D97-AF65-F5344CB8AC3E}">
        <p14:creationId xmlns:p14="http://schemas.microsoft.com/office/powerpoint/2010/main" val="196677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59701"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November 2020</a:t>
            </a:r>
          </a:p>
        </p:txBody>
      </p:sp>
      <p:sp>
        <p:nvSpPr>
          <p:cNvPr id="46" name="Rectangle 45"/>
          <p:cNvSpPr/>
          <p:nvPr/>
        </p:nvSpPr>
        <p:spPr bwMode="auto">
          <a:xfrm>
            <a:off x="1559700" y="653538"/>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55BD396B-135F-4444-A3BD-E82D3FE2A72B}"/>
              </a:ext>
            </a:extLst>
          </p:cNvPr>
          <p:cNvGrpSpPr/>
          <p:nvPr/>
        </p:nvGrpSpPr>
        <p:grpSpPr>
          <a:xfrm>
            <a:off x="1559701" y="2846301"/>
            <a:ext cx="6143349" cy="3772775"/>
            <a:chOff x="196850" y="960438"/>
            <a:chExt cx="8812216" cy="5411788"/>
          </a:xfrm>
        </p:grpSpPr>
        <p:sp>
          <p:nvSpPr>
            <p:cNvPr id="89" name="Rectangle 2">
              <a:extLst>
                <a:ext uri="{FF2B5EF4-FFF2-40B4-BE49-F238E27FC236}">
                  <a16:creationId xmlns:a16="http://schemas.microsoft.com/office/drawing/2014/main" id="{25581E69-E568-4B5B-8926-943692174D38}"/>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CC11F1D0-8567-41F0-AC0A-0BE057FF9760}"/>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53C4E37C-3C75-4875-B78C-B69E2A4AD372}"/>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59BB4460-3F13-43D0-AF58-7D6734682727}"/>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18E10053-7F66-442E-8B7D-156189C81B95}"/>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FB148404-CFB2-41C0-9A5D-97F37059EC03}"/>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6BA0C81C-41CE-4ECF-9844-ADBCE17B72D9}"/>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68BC1D01-BD02-48BC-BBD9-0BF9083B0555}"/>
                </a:ext>
              </a:extLst>
            </p:cNvPr>
            <p:cNvSpPr>
              <a:spLocks noChangeArrowheads="1"/>
            </p:cNvSpPr>
            <p:nvPr/>
          </p:nvSpPr>
          <p:spPr bwMode="auto">
            <a:xfrm>
              <a:off x="2714625"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7" name="Rectangle 114">
              <a:extLst>
                <a:ext uri="{FF2B5EF4-FFF2-40B4-BE49-F238E27FC236}">
                  <a16:creationId xmlns:a16="http://schemas.microsoft.com/office/drawing/2014/main" id="{44D3098B-76EF-421E-B485-1CE85AAE4527}"/>
                </a:ext>
              </a:extLst>
            </p:cNvPr>
            <p:cNvSpPr>
              <a:spLocks noChangeArrowheads="1"/>
            </p:cNvSpPr>
            <p:nvPr/>
          </p:nvSpPr>
          <p:spPr bwMode="auto">
            <a:xfrm>
              <a:off x="1455738" y="554513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8" name="Rectangle 113">
              <a:extLst>
                <a:ext uri="{FF2B5EF4-FFF2-40B4-BE49-F238E27FC236}">
                  <a16:creationId xmlns:a16="http://schemas.microsoft.com/office/drawing/2014/main" id="{961F9AE7-807D-4867-87D2-36D04B51D5EA}"/>
                </a:ext>
              </a:extLst>
            </p:cNvPr>
            <p:cNvSpPr>
              <a:spLocks noChangeArrowheads="1"/>
            </p:cNvSpPr>
            <p:nvPr/>
          </p:nvSpPr>
          <p:spPr bwMode="auto">
            <a:xfrm>
              <a:off x="196850"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9" name="Rectangle 112">
              <a:extLst>
                <a:ext uri="{FF2B5EF4-FFF2-40B4-BE49-F238E27FC236}">
                  <a16:creationId xmlns:a16="http://schemas.microsoft.com/office/drawing/2014/main" id="{EE6D8B85-3DA9-471E-A8C9-97423737ECC5}"/>
                </a:ext>
              </a:extLst>
            </p:cNvPr>
            <p:cNvSpPr>
              <a:spLocks noChangeArrowheads="1"/>
            </p:cNvSpPr>
            <p:nvPr/>
          </p:nvSpPr>
          <p:spPr bwMode="auto">
            <a:xfrm>
              <a:off x="7750177"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0" name="Rectangle 111">
              <a:extLst>
                <a:ext uri="{FF2B5EF4-FFF2-40B4-BE49-F238E27FC236}">
                  <a16:creationId xmlns:a16="http://schemas.microsoft.com/office/drawing/2014/main" id="{3ED9C1B4-B5F0-4BC1-AD10-D6EBA887D20B}"/>
                </a:ext>
              </a:extLst>
            </p:cNvPr>
            <p:cNvSpPr>
              <a:spLocks noChangeArrowheads="1"/>
            </p:cNvSpPr>
            <p:nvPr/>
          </p:nvSpPr>
          <p:spPr bwMode="auto">
            <a:xfrm>
              <a:off x="6491289"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1" name="Rectangle 110">
              <a:extLst>
                <a:ext uri="{FF2B5EF4-FFF2-40B4-BE49-F238E27FC236}">
                  <a16:creationId xmlns:a16="http://schemas.microsoft.com/office/drawing/2014/main" id="{896D5EF1-F479-457B-82A7-1991A6EA4BE1}"/>
                </a:ext>
              </a:extLst>
            </p:cNvPr>
            <p:cNvSpPr>
              <a:spLocks noChangeArrowheads="1"/>
            </p:cNvSpPr>
            <p:nvPr/>
          </p:nvSpPr>
          <p:spPr bwMode="auto">
            <a:xfrm>
              <a:off x="5232402"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2" name="Rectangle 109">
              <a:extLst>
                <a:ext uri="{FF2B5EF4-FFF2-40B4-BE49-F238E27FC236}">
                  <a16:creationId xmlns:a16="http://schemas.microsoft.com/office/drawing/2014/main" id="{7516C2C2-8ABB-4C20-B4DD-133CEF4EC204}"/>
                </a:ext>
              </a:extLst>
            </p:cNvPr>
            <p:cNvSpPr>
              <a:spLocks noChangeArrowheads="1"/>
            </p:cNvSpPr>
            <p:nvPr/>
          </p:nvSpPr>
          <p:spPr bwMode="auto">
            <a:xfrm>
              <a:off x="3973514"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3" name="Rectangle 108">
              <a:extLst>
                <a:ext uri="{FF2B5EF4-FFF2-40B4-BE49-F238E27FC236}">
                  <a16:creationId xmlns:a16="http://schemas.microsoft.com/office/drawing/2014/main" id="{7959DF6C-F1B8-44D7-AAF3-DD06FE713AE5}"/>
                </a:ext>
              </a:extLst>
            </p:cNvPr>
            <p:cNvSpPr>
              <a:spLocks noChangeArrowheads="1"/>
            </p:cNvSpPr>
            <p:nvPr/>
          </p:nvSpPr>
          <p:spPr bwMode="auto">
            <a:xfrm>
              <a:off x="2714626"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4" name="Rectangle 107">
              <a:extLst>
                <a:ext uri="{FF2B5EF4-FFF2-40B4-BE49-F238E27FC236}">
                  <a16:creationId xmlns:a16="http://schemas.microsoft.com/office/drawing/2014/main" id="{A6C03CCB-9E4B-4BAC-8B2C-1A538564E301}"/>
                </a:ext>
              </a:extLst>
            </p:cNvPr>
            <p:cNvSpPr>
              <a:spLocks noChangeArrowheads="1"/>
            </p:cNvSpPr>
            <p:nvPr/>
          </p:nvSpPr>
          <p:spPr bwMode="auto">
            <a:xfrm>
              <a:off x="1455738" y="471805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5" name="Rectangle 106">
              <a:extLst>
                <a:ext uri="{FF2B5EF4-FFF2-40B4-BE49-F238E27FC236}">
                  <a16:creationId xmlns:a16="http://schemas.microsoft.com/office/drawing/2014/main" id="{CD957ABA-6684-46D2-B8BC-FF21D61859A2}"/>
                </a:ext>
              </a:extLst>
            </p:cNvPr>
            <p:cNvSpPr>
              <a:spLocks noChangeArrowheads="1"/>
            </p:cNvSpPr>
            <p:nvPr/>
          </p:nvSpPr>
          <p:spPr bwMode="auto">
            <a:xfrm>
              <a:off x="196850" y="471805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6" name="Rectangle 105">
              <a:extLst>
                <a:ext uri="{FF2B5EF4-FFF2-40B4-BE49-F238E27FC236}">
                  <a16:creationId xmlns:a16="http://schemas.microsoft.com/office/drawing/2014/main" id="{7C4746B8-10AD-4751-92EF-BBEFC33E2AB6}"/>
                </a:ext>
              </a:extLst>
            </p:cNvPr>
            <p:cNvSpPr>
              <a:spLocks noChangeArrowheads="1"/>
            </p:cNvSpPr>
            <p:nvPr/>
          </p:nvSpPr>
          <p:spPr bwMode="auto">
            <a:xfrm>
              <a:off x="7750177"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7" name="Rectangle 104">
              <a:extLst>
                <a:ext uri="{FF2B5EF4-FFF2-40B4-BE49-F238E27FC236}">
                  <a16:creationId xmlns:a16="http://schemas.microsoft.com/office/drawing/2014/main" id="{DA81CD56-984D-40D0-BF1A-9EA776AD7DE2}"/>
                </a:ext>
              </a:extLst>
            </p:cNvPr>
            <p:cNvSpPr>
              <a:spLocks noChangeArrowheads="1"/>
            </p:cNvSpPr>
            <p:nvPr/>
          </p:nvSpPr>
          <p:spPr bwMode="auto">
            <a:xfrm>
              <a:off x="6491289"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8" name="Rectangle 103">
              <a:extLst>
                <a:ext uri="{FF2B5EF4-FFF2-40B4-BE49-F238E27FC236}">
                  <a16:creationId xmlns:a16="http://schemas.microsoft.com/office/drawing/2014/main" id="{E3224200-DF3B-49C8-871C-B76E0648C94C}"/>
                </a:ext>
              </a:extLst>
            </p:cNvPr>
            <p:cNvSpPr>
              <a:spLocks noChangeArrowheads="1"/>
            </p:cNvSpPr>
            <p:nvPr/>
          </p:nvSpPr>
          <p:spPr bwMode="auto">
            <a:xfrm>
              <a:off x="5232402"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9" name="Rectangle 102">
              <a:extLst>
                <a:ext uri="{FF2B5EF4-FFF2-40B4-BE49-F238E27FC236}">
                  <a16:creationId xmlns:a16="http://schemas.microsoft.com/office/drawing/2014/main" id="{33980EF2-AA93-483A-82BC-660FEF48441D}"/>
                </a:ext>
              </a:extLst>
            </p:cNvPr>
            <p:cNvSpPr>
              <a:spLocks noChangeArrowheads="1"/>
            </p:cNvSpPr>
            <p:nvPr/>
          </p:nvSpPr>
          <p:spPr bwMode="auto">
            <a:xfrm>
              <a:off x="3973514"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0" name="Rectangle 101">
              <a:extLst>
                <a:ext uri="{FF2B5EF4-FFF2-40B4-BE49-F238E27FC236}">
                  <a16:creationId xmlns:a16="http://schemas.microsoft.com/office/drawing/2014/main" id="{1FC2C2FF-69B3-4EFD-99FF-1C7C861813D1}"/>
                </a:ext>
              </a:extLst>
            </p:cNvPr>
            <p:cNvSpPr>
              <a:spLocks noChangeArrowheads="1"/>
            </p:cNvSpPr>
            <p:nvPr/>
          </p:nvSpPr>
          <p:spPr bwMode="auto">
            <a:xfrm>
              <a:off x="2714626"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1" name="Rectangle 100">
              <a:extLst>
                <a:ext uri="{FF2B5EF4-FFF2-40B4-BE49-F238E27FC236}">
                  <a16:creationId xmlns:a16="http://schemas.microsoft.com/office/drawing/2014/main" id="{B246392D-4BCC-40E2-B284-6F4F03E01B9E}"/>
                </a:ext>
              </a:extLst>
            </p:cNvPr>
            <p:cNvSpPr>
              <a:spLocks noChangeArrowheads="1"/>
            </p:cNvSpPr>
            <p:nvPr/>
          </p:nvSpPr>
          <p:spPr bwMode="auto">
            <a:xfrm>
              <a:off x="1455738" y="389096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2" name="Rectangle 99">
              <a:extLst>
                <a:ext uri="{FF2B5EF4-FFF2-40B4-BE49-F238E27FC236}">
                  <a16:creationId xmlns:a16="http://schemas.microsoft.com/office/drawing/2014/main" id="{AB3B55CC-BA89-4723-98CC-A1934C441610}"/>
                </a:ext>
              </a:extLst>
            </p:cNvPr>
            <p:cNvSpPr>
              <a:spLocks noChangeArrowheads="1"/>
            </p:cNvSpPr>
            <p:nvPr/>
          </p:nvSpPr>
          <p:spPr bwMode="auto">
            <a:xfrm>
              <a:off x="196850"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3" name="Rectangle 98">
              <a:extLst>
                <a:ext uri="{FF2B5EF4-FFF2-40B4-BE49-F238E27FC236}">
                  <a16:creationId xmlns:a16="http://schemas.microsoft.com/office/drawing/2014/main" id="{354AE5B6-42FB-446D-81D9-0B21FA6F6F7A}"/>
                </a:ext>
              </a:extLst>
            </p:cNvPr>
            <p:cNvSpPr>
              <a:spLocks noChangeArrowheads="1"/>
            </p:cNvSpPr>
            <p:nvPr/>
          </p:nvSpPr>
          <p:spPr bwMode="auto">
            <a:xfrm>
              <a:off x="7750177"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4" name="Rectangle 97">
              <a:extLst>
                <a:ext uri="{FF2B5EF4-FFF2-40B4-BE49-F238E27FC236}">
                  <a16:creationId xmlns:a16="http://schemas.microsoft.com/office/drawing/2014/main" id="{9AD94796-185B-491C-A253-FE6CE4F6168D}"/>
                </a:ext>
              </a:extLst>
            </p:cNvPr>
            <p:cNvSpPr>
              <a:spLocks noChangeArrowheads="1"/>
            </p:cNvSpPr>
            <p:nvPr/>
          </p:nvSpPr>
          <p:spPr bwMode="auto">
            <a:xfrm>
              <a:off x="6491289"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5" name="Rectangle 96">
              <a:extLst>
                <a:ext uri="{FF2B5EF4-FFF2-40B4-BE49-F238E27FC236}">
                  <a16:creationId xmlns:a16="http://schemas.microsoft.com/office/drawing/2014/main" id="{3F6D5A62-6A69-4C53-AF7D-84D93F7FC08C}"/>
                </a:ext>
              </a:extLst>
            </p:cNvPr>
            <p:cNvSpPr>
              <a:spLocks noChangeArrowheads="1"/>
            </p:cNvSpPr>
            <p:nvPr/>
          </p:nvSpPr>
          <p:spPr bwMode="auto">
            <a:xfrm>
              <a:off x="5232402"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6" name="Rectangle 95">
              <a:extLst>
                <a:ext uri="{FF2B5EF4-FFF2-40B4-BE49-F238E27FC236}">
                  <a16:creationId xmlns:a16="http://schemas.microsoft.com/office/drawing/2014/main" id="{F743717B-DF4D-49C3-A769-FE5F0987917A}"/>
                </a:ext>
              </a:extLst>
            </p:cNvPr>
            <p:cNvSpPr>
              <a:spLocks noChangeArrowheads="1"/>
            </p:cNvSpPr>
            <p:nvPr/>
          </p:nvSpPr>
          <p:spPr bwMode="auto">
            <a:xfrm>
              <a:off x="3973514"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7" name="Rectangle 94">
              <a:extLst>
                <a:ext uri="{FF2B5EF4-FFF2-40B4-BE49-F238E27FC236}">
                  <a16:creationId xmlns:a16="http://schemas.microsoft.com/office/drawing/2014/main" id="{7E5D682B-2E81-4BEB-B509-1E646A01E733}"/>
                </a:ext>
              </a:extLst>
            </p:cNvPr>
            <p:cNvSpPr>
              <a:spLocks noChangeArrowheads="1"/>
            </p:cNvSpPr>
            <p:nvPr/>
          </p:nvSpPr>
          <p:spPr bwMode="auto">
            <a:xfrm>
              <a:off x="2714626"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8" name="Rectangle 93">
              <a:extLst>
                <a:ext uri="{FF2B5EF4-FFF2-40B4-BE49-F238E27FC236}">
                  <a16:creationId xmlns:a16="http://schemas.microsoft.com/office/drawing/2014/main" id="{96DFBE4F-FC52-449F-BD3A-D2BDC33B7803}"/>
                </a:ext>
              </a:extLst>
            </p:cNvPr>
            <p:cNvSpPr>
              <a:spLocks noChangeArrowheads="1"/>
            </p:cNvSpPr>
            <p:nvPr/>
          </p:nvSpPr>
          <p:spPr bwMode="auto">
            <a:xfrm>
              <a:off x="1455738" y="306387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9" name="Rectangle 92">
              <a:extLst>
                <a:ext uri="{FF2B5EF4-FFF2-40B4-BE49-F238E27FC236}">
                  <a16:creationId xmlns:a16="http://schemas.microsoft.com/office/drawing/2014/main" id="{D1FEF6B3-7F47-49C8-8209-88F488D89FCF}"/>
                </a:ext>
              </a:extLst>
            </p:cNvPr>
            <p:cNvSpPr>
              <a:spLocks noChangeArrowheads="1"/>
            </p:cNvSpPr>
            <p:nvPr/>
          </p:nvSpPr>
          <p:spPr bwMode="auto">
            <a:xfrm>
              <a:off x="196850"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0" name="Rectangle 91">
              <a:extLst>
                <a:ext uri="{FF2B5EF4-FFF2-40B4-BE49-F238E27FC236}">
                  <a16:creationId xmlns:a16="http://schemas.microsoft.com/office/drawing/2014/main" id="{BDB84C73-F241-4BA9-BA55-0D9E18FCEDE8}"/>
                </a:ext>
              </a:extLst>
            </p:cNvPr>
            <p:cNvSpPr>
              <a:spLocks noChangeArrowheads="1"/>
            </p:cNvSpPr>
            <p:nvPr/>
          </p:nvSpPr>
          <p:spPr bwMode="auto">
            <a:xfrm>
              <a:off x="7750177"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1" name="Rectangle 90">
              <a:extLst>
                <a:ext uri="{FF2B5EF4-FFF2-40B4-BE49-F238E27FC236}">
                  <a16:creationId xmlns:a16="http://schemas.microsoft.com/office/drawing/2014/main" id="{5724E767-2873-4D6D-8F8B-05ACF8E95B5C}"/>
                </a:ext>
              </a:extLst>
            </p:cNvPr>
            <p:cNvSpPr>
              <a:spLocks noChangeArrowheads="1"/>
            </p:cNvSpPr>
            <p:nvPr/>
          </p:nvSpPr>
          <p:spPr bwMode="auto">
            <a:xfrm>
              <a:off x="6491289"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2" name="Rectangle 89">
              <a:extLst>
                <a:ext uri="{FF2B5EF4-FFF2-40B4-BE49-F238E27FC236}">
                  <a16:creationId xmlns:a16="http://schemas.microsoft.com/office/drawing/2014/main" id="{2EAD1654-DC5A-4405-A053-9176065C179A}"/>
                </a:ext>
              </a:extLst>
            </p:cNvPr>
            <p:cNvSpPr>
              <a:spLocks noChangeArrowheads="1"/>
            </p:cNvSpPr>
            <p:nvPr/>
          </p:nvSpPr>
          <p:spPr bwMode="auto">
            <a:xfrm>
              <a:off x="5232402"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3" name="Rectangle 88">
              <a:extLst>
                <a:ext uri="{FF2B5EF4-FFF2-40B4-BE49-F238E27FC236}">
                  <a16:creationId xmlns:a16="http://schemas.microsoft.com/office/drawing/2014/main" id="{AA0E6B69-8752-41C9-B541-7DCED5943D1A}"/>
                </a:ext>
              </a:extLst>
            </p:cNvPr>
            <p:cNvSpPr>
              <a:spLocks noChangeArrowheads="1"/>
            </p:cNvSpPr>
            <p:nvPr/>
          </p:nvSpPr>
          <p:spPr bwMode="auto">
            <a:xfrm>
              <a:off x="3973514"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4" name="Rectangle 87">
              <a:extLst>
                <a:ext uri="{FF2B5EF4-FFF2-40B4-BE49-F238E27FC236}">
                  <a16:creationId xmlns:a16="http://schemas.microsoft.com/office/drawing/2014/main" id="{0BECEF40-720A-4E26-A676-E027D7AC862F}"/>
                </a:ext>
              </a:extLst>
            </p:cNvPr>
            <p:cNvSpPr>
              <a:spLocks noChangeArrowheads="1"/>
            </p:cNvSpPr>
            <p:nvPr/>
          </p:nvSpPr>
          <p:spPr bwMode="auto">
            <a:xfrm>
              <a:off x="2714626"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5" name="Rectangle 86">
              <a:extLst>
                <a:ext uri="{FF2B5EF4-FFF2-40B4-BE49-F238E27FC236}">
                  <a16:creationId xmlns:a16="http://schemas.microsoft.com/office/drawing/2014/main" id="{0E712AC8-72E7-41F2-BF3A-0B1891D17FE0}"/>
                </a:ext>
              </a:extLst>
            </p:cNvPr>
            <p:cNvSpPr>
              <a:spLocks noChangeArrowheads="1"/>
            </p:cNvSpPr>
            <p:nvPr/>
          </p:nvSpPr>
          <p:spPr bwMode="auto">
            <a:xfrm>
              <a:off x="1455738" y="223678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6" name="Rectangle 85">
              <a:extLst>
                <a:ext uri="{FF2B5EF4-FFF2-40B4-BE49-F238E27FC236}">
                  <a16:creationId xmlns:a16="http://schemas.microsoft.com/office/drawing/2014/main" id="{2DF00FBD-70BA-40D8-8493-166080B4BDFD}"/>
                </a:ext>
              </a:extLst>
            </p:cNvPr>
            <p:cNvSpPr>
              <a:spLocks noChangeArrowheads="1"/>
            </p:cNvSpPr>
            <p:nvPr/>
          </p:nvSpPr>
          <p:spPr bwMode="auto">
            <a:xfrm>
              <a:off x="196850"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7" name="Rectangle 115">
              <a:extLst>
                <a:ext uri="{FF2B5EF4-FFF2-40B4-BE49-F238E27FC236}">
                  <a16:creationId xmlns:a16="http://schemas.microsoft.com/office/drawing/2014/main" id="{150E34F1-071B-463B-8B9F-EFE7D9697BF2}"/>
                </a:ext>
              </a:extLst>
            </p:cNvPr>
            <p:cNvSpPr>
              <a:spLocks noChangeArrowheads="1"/>
            </p:cNvSpPr>
            <p:nvPr/>
          </p:nvSpPr>
          <p:spPr bwMode="auto">
            <a:xfrm>
              <a:off x="3973514"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128" name="Rectangle 115">
              <a:extLst>
                <a:ext uri="{FF2B5EF4-FFF2-40B4-BE49-F238E27FC236}">
                  <a16:creationId xmlns:a16="http://schemas.microsoft.com/office/drawing/2014/main" id="{6A6B5114-6370-4C64-95B4-546B42EB69F1}"/>
                </a:ext>
              </a:extLst>
            </p:cNvPr>
            <p:cNvSpPr>
              <a:spLocks noChangeArrowheads="1"/>
            </p:cNvSpPr>
            <p:nvPr/>
          </p:nvSpPr>
          <p:spPr bwMode="auto">
            <a:xfrm>
              <a:off x="5232402"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29" name="Rectangle 115">
              <a:extLst>
                <a:ext uri="{FF2B5EF4-FFF2-40B4-BE49-F238E27FC236}">
                  <a16:creationId xmlns:a16="http://schemas.microsoft.com/office/drawing/2014/main" id="{F9FC01E3-9447-4D25-B31D-57D5A277736D}"/>
                </a:ext>
              </a:extLst>
            </p:cNvPr>
            <p:cNvSpPr>
              <a:spLocks noChangeArrowheads="1"/>
            </p:cNvSpPr>
            <p:nvPr/>
          </p:nvSpPr>
          <p:spPr bwMode="auto">
            <a:xfrm>
              <a:off x="6491289"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130" name="Rectangle 115">
              <a:extLst>
                <a:ext uri="{FF2B5EF4-FFF2-40B4-BE49-F238E27FC236}">
                  <a16:creationId xmlns:a16="http://schemas.microsoft.com/office/drawing/2014/main" id="{FD02DE98-0509-4A5E-A0A7-166967E13C2D}"/>
                </a:ext>
              </a:extLst>
            </p:cNvPr>
            <p:cNvSpPr>
              <a:spLocks noChangeArrowheads="1"/>
            </p:cNvSpPr>
            <p:nvPr/>
          </p:nvSpPr>
          <p:spPr bwMode="auto">
            <a:xfrm>
              <a:off x="7750177"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1" name="Rectangle 115">
              <a:extLst>
                <a:ext uri="{FF2B5EF4-FFF2-40B4-BE49-F238E27FC236}">
                  <a16:creationId xmlns:a16="http://schemas.microsoft.com/office/drawing/2014/main" id="{94E02134-C653-4F06-AAAF-CF68F7AF31FB}"/>
                </a:ext>
              </a:extLst>
            </p:cNvPr>
            <p:cNvSpPr>
              <a:spLocks noChangeArrowheads="1"/>
            </p:cNvSpPr>
            <p:nvPr/>
          </p:nvSpPr>
          <p:spPr bwMode="auto">
            <a:xfrm>
              <a:off x="196850"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26</a:t>
              </a:r>
            </a:p>
          </p:txBody>
        </p:sp>
        <p:sp>
          <p:nvSpPr>
            <p:cNvPr id="132" name="Rectangle 115">
              <a:extLst>
                <a:ext uri="{FF2B5EF4-FFF2-40B4-BE49-F238E27FC236}">
                  <a16:creationId xmlns:a16="http://schemas.microsoft.com/office/drawing/2014/main" id="{1E538EBB-9E14-47F8-A4DF-8EECFB668E88}"/>
                </a:ext>
              </a:extLst>
            </p:cNvPr>
            <p:cNvSpPr>
              <a:spLocks noChangeArrowheads="1"/>
            </p:cNvSpPr>
            <p:nvPr/>
          </p:nvSpPr>
          <p:spPr bwMode="auto">
            <a:xfrm>
              <a:off x="1455739"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27</a:t>
              </a:r>
              <a:endParaRPr lang="en-US" altLang="en-US" sz="900" b="0" dirty="0"/>
            </a:p>
          </p:txBody>
        </p:sp>
        <p:sp>
          <p:nvSpPr>
            <p:cNvPr id="133" name="Rectangle 115">
              <a:extLst>
                <a:ext uri="{FF2B5EF4-FFF2-40B4-BE49-F238E27FC236}">
                  <a16:creationId xmlns:a16="http://schemas.microsoft.com/office/drawing/2014/main" id="{6036C1A0-E789-453D-9EC5-B2756C08369C}"/>
                </a:ext>
              </a:extLst>
            </p:cNvPr>
            <p:cNvSpPr>
              <a:spLocks noChangeArrowheads="1"/>
            </p:cNvSpPr>
            <p:nvPr/>
          </p:nvSpPr>
          <p:spPr bwMode="auto">
            <a:xfrm>
              <a:off x="5232399"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4" name="Rectangle 115">
              <a:extLst>
                <a:ext uri="{FF2B5EF4-FFF2-40B4-BE49-F238E27FC236}">
                  <a16:creationId xmlns:a16="http://schemas.microsoft.com/office/drawing/2014/main" id="{0FB325C0-9F64-41A7-8F5C-6236182BFAD8}"/>
                </a:ext>
              </a:extLst>
            </p:cNvPr>
            <p:cNvSpPr>
              <a:spLocks noChangeArrowheads="1"/>
            </p:cNvSpPr>
            <p:nvPr/>
          </p:nvSpPr>
          <p:spPr bwMode="auto">
            <a:xfrm>
              <a:off x="6491291"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135" name="Rectangle 115">
              <a:extLst>
                <a:ext uri="{FF2B5EF4-FFF2-40B4-BE49-F238E27FC236}">
                  <a16:creationId xmlns:a16="http://schemas.microsoft.com/office/drawing/2014/main" id="{F5860A15-8E65-4D83-ABE9-C7E6B9FF2CB8}"/>
                </a:ext>
              </a:extLst>
            </p:cNvPr>
            <p:cNvSpPr>
              <a:spLocks noChangeArrowheads="1"/>
            </p:cNvSpPr>
            <p:nvPr/>
          </p:nvSpPr>
          <p:spPr bwMode="auto">
            <a:xfrm>
              <a:off x="7750179" y="554513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6</a:t>
              </a:r>
              <a:endParaRPr lang="en-US" altLang="en-US" sz="900" b="0" dirty="0"/>
            </a:p>
          </p:txBody>
        </p:sp>
        <p:sp>
          <p:nvSpPr>
            <p:cNvPr id="136" name="Rectangle 115">
              <a:extLst>
                <a:ext uri="{FF2B5EF4-FFF2-40B4-BE49-F238E27FC236}">
                  <a16:creationId xmlns:a16="http://schemas.microsoft.com/office/drawing/2014/main" id="{D8E864EB-2938-4247-82E6-CDD69BAFAFAF}"/>
                </a:ext>
              </a:extLst>
            </p:cNvPr>
            <p:cNvSpPr>
              <a:spLocks noChangeArrowheads="1"/>
            </p:cNvSpPr>
            <p:nvPr/>
          </p:nvSpPr>
          <p:spPr bwMode="auto">
            <a:xfrm>
              <a:off x="2714627"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7" name="Rectangle 115">
              <a:extLst>
                <a:ext uri="{FF2B5EF4-FFF2-40B4-BE49-F238E27FC236}">
                  <a16:creationId xmlns:a16="http://schemas.microsoft.com/office/drawing/2014/main" id="{68B1844D-4C24-4839-B468-A3719DE1D8BE}"/>
                </a:ext>
              </a:extLst>
            </p:cNvPr>
            <p:cNvSpPr>
              <a:spLocks noChangeArrowheads="1"/>
            </p:cNvSpPr>
            <p:nvPr/>
          </p:nvSpPr>
          <p:spPr bwMode="auto">
            <a:xfrm>
              <a:off x="3973516"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buNone/>
              </a:pPr>
              <a:r>
                <a:rPr lang="en-US" altLang="en-US" sz="900" b="0" dirty="0">
                  <a:solidFill>
                    <a:srgbClr val="969696"/>
                  </a:solidFill>
                  <a:cs typeface="Arial" panose="020B0604020202020204" pitchFamily="34" charset="0"/>
                </a:rPr>
                <a:t>3</a:t>
              </a:r>
            </a:p>
          </p:txBody>
        </p:sp>
      </p:grpSp>
    </p:spTree>
    <p:extLst>
      <p:ext uri="{BB962C8B-B14F-4D97-AF65-F5344CB8AC3E}">
        <p14:creationId xmlns:p14="http://schemas.microsoft.com/office/powerpoint/2010/main" val="230210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43529"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December 2020</a:t>
            </a:r>
          </a:p>
        </p:txBody>
      </p:sp>
      <p:sp>
        <p:nvSpPr>
          <p:cNvPr id="53" name="Rectangle 52"/>
          <p:cNvSpPr/>
          <p:nvPr/>
        </p:nvSpPr>
        <p:spPr bwMode="auto">
          <a:xfrm>
            <a:off x="1443528"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52EC9737-52BA-42A4-90B4-568A6985BD84}"/>
              </a:ext>
            </a:extLst>
          </p:cNvPr>
          <p:cNvGrpSpPr/>
          <p:nvPr/>
        </p:nvGrpSpPr>
        <p:grpSpPr>
          <a:xfrm>
            <a:off x="1443530" y="2851355"/>
            <a:ext cx="6143348" cy="3193119"/>
            <a:chOff x="196850" y="960438"/>
            <a:chExt cx="8812213" cy="4580311"/>
          </a:xfrm>
        </p:grpSpPr>
        <p:sp>
          <p:nvSpPr>
            <p:cNvPr id="103" name="Rectangle 2">
              <a:extLst>
                <a:ext uri="{FF2B5EF4-FFF2-40B4-BE49-F238E27FC236}">
                  <a16:creationId xmlns:a16="http://schemas.microsoft.com/office/drawing/2014/main" id="{5B833781-30C5-4A03-9EA1-4D1A4A0A2FC3}"/>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dirty="0">
                  <a:cs typeface="Arial" panose="020B0604020202020204" pitchFamily="34" charset="0"/>
                </a:rPr>
                <a:t>Sun</a:t>
              </a:r>
              <a:endParaRPr lang="en-US" altLang="en-US" sz="1000" b="0" dirty="0"/>
            </a:p>
          </p:txBody>
        </p:sp>
        <p:sp>
          <p:nvSpPr>
            <p:cNvPr id="104" name="Rectangle 3">
              <a:extLst>
                <a:ext uri="{FF2B5EF4-FFF2-40B4-BE49-F238E27FC236}">
                  <a16:creationId xmlns:a16="http://schemas.microsoft.com/office/drawing/2014/main" id="{CB5113D8-15A6-4B0D-8BD6-BAD6CAA835BD}"/>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105" name="Rectangle 4">
              <a:extLst>
                <a:ext uri="{FF2B5EF4-FFF2-40B4-BE49-F238E27FC236}">
                  <a16:creationId xmlns:a16="http://schemas.microsoft.com/office/drawing/2014/main" id="{91235C5D-70C8-4063-9307-AE5365F4B4A5}"/>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106" name="Rectangle 5">
              <a:extLst>
                <a:ext uri="{FF2B5EF4-FFF2-40B4-BE49-F238E27FC236}">
                  <a16:creationId xmlns:a16="http://schemas.microsoft.com/office/drawing/2014/main" id="{CECE4B4A-B9A0-4E90-B15F-30E7FED0A681}"/>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107" name="Rectangle 6">
              <a:extLst>
                <a:ext uri="{FF2B5EF4-FFF2-40B4-BE49-F238E27FC236}">
                  <a16:creationId xmlns:a16="http://schemas.microsoft.com/office/drawing/2014/main" id="{F9052B7B-F4FA-4860-A531-BB6297E53B33}"/>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108" name="Rectangle 7">
              <a:extLst>
                <a:ext uri="{FF2B5EF4-FFF2-40B4-BE49-F238E27FC236}">
                  <a16:creationId xmlns:a16="http://schemas.microsoft.com/office/drawing/2014/main" id="{DA4E3A07-8DAA-4417-B3B0-A7D2E2AC2F45}"/>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109" name="Rectangle 8">
              <a:extLst>
                <a:ext uri="{FF2B5EF4-FFF2-40B4-BE49-F238E27FC236}">
                  <a16:creationId xmlns:a16="http://schemas.microsoft.com/office/drawing/2014/main" id="{4BE289C3-4EE4-4846-A75C-966E3AC345A0}"/>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10" name="Rectangle 115">
              <a:extLst>
                <a:ext uri="{FF2B5EF4-FFF2-40B4-BE49-F238E27FC236}">
                  <a16:creationId xmlns:a16="http://schemas.microsoft.com/office/drawing/2014/main" id="{2BE89998-702C-4839-8804-F80F2743C465}"/>
                </a:ext>
              </a:extLst>
            </p:cNvPr>
            <p:cNvSpPr>
              <a:spLocks noChangeArrowheads="1"/>
            </p:cNvSpPr>
            <p:nvPr/>
          </p:nvSpPr>
          <p:spPr bwMode="auto">
            <a:xfrm>
              <a:off x="2714626" y="471366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11" name="Rectangle 114">
              <a:extLst>
                <a:ext uri="{FF2B5EF4-FFF2-40B4-BE49-F238E27FC236}">
                  <a16:creationId xmlns:a16="http://schemas.microsoft.com/office/drawing/2014/main" id="{9D0596E1-2E20-414D-9506-71EE19D16711}"/>
                </a:ext>
              </a:extLst>
            </p:cNvPr>
            <p:cNvSpPr>
              <a:spLocks noChangeArrowheads="1"/>
            </p:cNvSpPr>
            <p:nvPr/>
          </p:nvSpPr>
          <p:spPr bwMode="auto">
            <a:xfrm>
              <a:off x="1455739" y="47136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12" name="Rectangle 113">
              <a:extLst>
                <a:ext uri="{FF2B5EF4-FFF2-40B4-BE49-F238E27FC236}">
                  <a16:creationId xmlns:a16="http://schemas.microsoft.com/office/drawing/2014/main" id="{A63CF8A7-EAA3-4E33-BD49-C1C825894CBD}"/>
                </a:ext>
              </a:extLst>
            </p:cNvPr>
            <p:cNvSpPr>
              <a:spLocks noChangeArrowheads="1"/>
            </p:cNvSpPr>
            <p:nvPr/>
          </p:nvSpPr>
          <p:spPr bwMode="auto">
            <a:xfrm>
              <a:off x="196851" y="47136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13" name="Rectangle 112">
              <a:extLst>
                <a:ext uri="{FF2B5EF4-FFF2-40B4-BE49-F238E27FC236}">
                  <a16:creationId xmlns:a16="http://schemas.microsoft.com/office/drawing/2014/main" id="{18D96BA2-3A28-4446-ADBA-2614A49297C9}"/>
                </a:ext>
              </a:extLst>
            </p:cNvPr>
            <p:cNvSpPr>
              <a:spLocks noChangeArrowheads="1"/>
            </p:cNvSpPr>
            <p:nvPr/>
          </p:nvSpPr>
          <p:spPr bwMode="auto">
            <a:xfrm>
              <a:off x="7750176" y="3886573"/>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14" name="Rectangle 111">
              <a:extLst>
                <a:ext uri="{FF2B5EF4-FFF2-40B4-BE49-F238E27FC236}">
                  <a16:creationId xmlns:a16="http://schemas.microsoft.com/office/drawing/2014/main" id="{FFA3ECA4-9C07-4006-BD34-3291FDC67AD1}"/>
                </a:ext>
              </a:extLst>
            </p:cNvPr>
            <p:cNvSpPr>
              <a:spLocks noChangeArrowheads="1"/>
            </p:cNvSpPr>
            <p:nvPr/>
          </p:nvSpPr>
          <p:spPr bwMode="auto">
            <a:xfrm>
              <a:off x="6491288" y="388657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15" name="Rectangle 110">
              <a:extLst>
                <a:ext uri="{FF2B5EF4-FFF2-40B4-BE49-F238E27FC236}">
                  <a16:creationId xmlns:a16="http://schemas.microsoft.com/office/drawing/2014/main" id="{68B90442-3B20-4D3A-9966-0561182A6D6D}"/>
                </a:ext>
              </a:extLst>
            </p:cNvPr>
            <p:cNvSpPr>
              <a:spLocks noChangeArrowheads="1"/>
            </p:cNvSpPr>
            <p:nvPr/>
          </p:nvSpPr>
          <p:spPr bwMode="auto">
            <a:xfrm>
              <a:off x="5232401" y="3886573"/>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16" name="Rectangle 109">
              <a:extLst>
                <a:ext uri="{FF2B5EF4-FFF2-40B4-BE49-F238E27FC236}">
                  <a16:creationId xmlns:a16="http://schemas.microsoft.com/office/drawing/2014/main" id="{62829C92-8111-4821-AC48-4A5D550FE28B}"/>
                </a:ext>
              </a:extLst>
            </p:cNvPr>
            <p:cNvSpPr>
              <a:spLocks noChangeArrowheads="1"/>
            </p:cNvSpPr>
            <p:nvPr/>
          </p:nvSpPr>
          <p:spPr bwMode="auto">
            <a:xfrm>
              <a:off x="3973513" y="388657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7" name="Rectangle 108">
              <a:extLst>
                <a:ext uri="{FF2B5EF4-FFF2-40B4-BE49-F238E27FC236}">
                  <a16:creationId xmlns:a16="http://schemas.microsoft.com/office/drawing/2014/main" id="{A002A000-ACA4-4260-948E-C22354EFDDB5}"/>
                </a:ext>
              </a:extLst>
            </p:cNvPr>
            <p:cNvSpPr>
              <a:spLocks noChangeArrowheads="1"/>
            </p:cNvSpPr>
            <p:nvPr/>
          </p:nvSpPr>
          <p:spPr bwMode="auto">
            <a:xfrm>
              <a:off x="2714626" y="388657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8" name="Rectangle 107">
              <a:extLst>
                <a:ext uri="{FF2B5EF4-FFF2-40B4-BE49-F238E27FC236}">
                  <a16:creationId xmlns:a16="http://schemas.microsoft.com/office/drawing/2014/main" id="{AE9A4DCA-E3A5-4F4C-BA1A-309BF8EABBF6}"/>
                </a:ext>
              </a:extLst>
            </p:cNvPr>
            <p:cNvSpPr>
              <a:spLocks noChangeArrowheads="1"/>
            </p:cNvSpPr>
            <p:nvPr/>
          </p:nvSpPr>
          <p:spPr bwMode="auto">
            <a:xfrm>
              <a:off x="1455739" y="38865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9" name="Rectangle 106">
              <a:extLst>
                <a:ext uri="{FF2B5EF4-FFF2-40B4-BE49-F238E27FC236}">
                  <a16:creationId xmlns:a16="http://schemas.microsoft.com/office/drawing/2014/main" id="{074A777C-769E-4E0E-A1BD-01DAEEA6D069}"/>
                </a:ext>
              </a:extLst>
            </p:cNvPr>
            <p:cNvSpPr>
              <a:spLocks noChangeArrowheads="1"/>
            </p:cNvSpPr>
            <p:nvPr/>
          </p:nvSpPr>
          <p:spPr bwMode="auto">
            <a:xfrm>
              <a:off x="196851" y="388657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20" name="Rectangle 105">
              <a:extLst>
                <a:ext uri="{FF2B5EF4-FFF2-40B4-BE49-F238E27FC236}">
                  <a16:creationId xmlns:a16="http://schemas.microsoft.com/office/drawing/2014/main" id="{ACBDD6BD-9AA6-4AA9-87E0-E8959E184C66}"/>
                </a:ext>
              </a:extLst>
            </p:cNvPr>
            <p:cNvSpPr>
              <a:spLocks noChangeArrowheads="1"/>
            </p:cNvSpPr>
            <p:nvPr/>
          </p:nvSpPr>
          <p:spPr bwMode="auto">
            <a:xfrm>
              <a:off x="7750176" y="3059486"/>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21" name="Rectangle 104">
              <a:extLst>
                <a:ext uri="{FF2B5EF4-FFF2-40B4-BE49-F238E27FC236}">
                  <a16:creationId xmlns:a16="http://schemas.microsoft.com/office/drawing/2014/main" id="{98AFF528-09CE-4E06-9839-82B25E09D9DF}"/>
                </a:ext>
              </a:extLst>
            </p:cNvPr>
            <p:cNvSpPr>
              <a:spLocks noChangeArrowheads="1"/>
            </p:cNvSpPr>
            <p:nvPr/>
          </p:nvSpPr>
          <p:spPr bwMode="auto">
            <a:xfrm>
              <a:off x="6491288" y="305948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22" name="Rectangle 103">
              <a:extLst>
                <a:ext uri="{FF2B5EF4-FFF2-40B4-BE49-F238E27FC236}">
                  <a16:creationId xmlns:a16="http://schemas.microsoft.com/office/drawing/2014/main" id="{C5B58611-07A6-4C63-8BEA-58204F606BAA}"/>
                </a:ext>
              </a:extLst>
            </p:cNvPr>
            <p:cNvSpPr>
              <a:spLocks noChangeArrowheads="1"/>
            </p:cNvSpPr>
            <p:nvPr/>
          </p:nvSpPr>
          <p:spPr bwMode="auto">
            <a:xfrm>
              <a:off x="5232401" y="3059486"/>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23" name="Rectangle 102">
              <a:extLst>
                <a:ext uri="{FF2B5EF4-FFF2-40B4-BE49-F238E27FC236}">
                  <a16:creationId xmlns:a16="http://schemas.microsoft.com/office/drawing/2014/main" id="{80FDF6F0-703F-456D-AB48-196B49397FC6}"/>
                </a:ext>
              </a:extLst>
            </p:cNvPr>
            <p:cNvSpPr>
              <a:spLocks noChangeArrowheads="1"/>
            </p:cNvSpPr>
            <p:nvPr/>
          </p:nvSpPr>
          <p:spPr bwMode="auto">
            <a:xfrm>
              <a:off x="3973513" y="305948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24" name="Rectangle 101">
              <a:extLst>
                <a:ext uri="{FF2B5EF4-FFF2-40B4-BE49-F238E27FC236}">
                  <a16:creationId xmlns:a16="http://schemas.microsoft.com/office/drawing/2014/main" id="{AAA3B135-673C-490D-BF3A-8D78E7088D8E}"/>
                </a:ext>
              </a:extLst>
            </p:cNvPr>
            <p:cNvSpPr>
              <a:spLocks noChangeArrowheads="1"/>
            </p:cNvSpPr>
            <p:nvPr/>
          </p:nvSpPr>
          <p:spPr bwMode="auto">
            <a:xfrm>
              <a:off x="2714626" y="305948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25" name="Rectangle 100">
              <a:extLst>
                <a:ext uri="{FF2B5EF4-FFF2-40B4-BE49-F238E27FC236}">
                  <a16:creationId xmlns:a16="http://schemas.microsoft.com/office/drawing/2014/main" id="{3B375CA8-3B20-4D76-86C1-58091E92C408}"/>
                </a:ext>
              </a:extLst>
            </p:cNvPr>
            <p:cNvSpPr>
              <a:spLocks noChangeArrowheads="1"/>
            </p:cNvSpPr>
            <p:nvPr/>
          </p:nvSpPr>
          <p:spPr bwMode="auto">
            <a:xfrm>
              <a:off x="1455739" y="30594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26" name="Rectangle 99">
              <a:extLst>
                <a:ext uri="{FF2B5EF4-FFF2-40B4-BE49-F238E27FC236}">
                  <a16:creationId xmlns:a16="http://schemas.microsoft.com/office/drawing/2014/main" id="{59AF2C68-8D57-4AEB-9A7D-BC4FF9DD2266}"/>
                </a:ext>
              </a:extLst>
            </p:cNvPr>
            <p:cNvSpPr>
              <a:spLocks noChangeArrowheads="1"/>
            </p:cNvSpPr>
            <p:nvPr/>
          </p:nvSpPr>
          <p:spPr bwMode="auto">
            <a:xfrm>
              <a:off x="196851" y="305948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7" name="Rectangle 98">
              <a:extLst>
                <a:ext uri="{FF2B5EF4-FFF2-40B4-BE49-F238E27FC236}">
                  <a16:creationId xmlns:a16="http://schemas.microsoft.com/office/drawing/2014/main" id="{E24ECB98-0FDA-4728-BEF1-CFEC2B28E354}"/>
                </a:ext>
              </a:extLst>
            </p:cNvPr>
            <p:cNvSpPr>
              <a:spLocks noChangeArrowheads="1"/>
            </p:cNvSpPr>
            <p:nvPr/>
          </p:nvSpPr>
          <p:spPr bwMode="auto">
            <a:xfrm>
              <a:off x="7750176" y="223239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8" name="Rectangle 97">
              <a:extLst>
                <a:ext uri="{FF2B5EF4-FFF2-40B4-BE49-F238E27FC236}">
                  <a16:creationId xmlns:a16="http://schemas.microsoft.com/office/drawing/2014/main" id="{320FBA8B-22B5-4077-84E0-B6327AED2A45}"/>
                </a:ext>
              </a:extLst>
            </p:cNvPr>
            <p:cNvSpPr>
              <a:spLocks noChangeArrowheads="1"/>
            </p:cNvSpPr>
            <p:nvPr/>
          </p:nvSpPr>
          <p:spPr bwMode="auto">
            <a:xfrm>
              <a:off x="6491288" y="22323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9" name="Rectangle 96">
              <a:extLst>
                <a:ext uri="{FF2B5EF4-FFF2-40B4-BE49-F238E27FC236}">
                  <a16:creationId xmlns:a16="http://schemas.microsoft.com/office/drawing/2014/main" id="{3261DFCF-C1EA-44C5-9B00-E61BF323EC1F}"/>
                </a:ext>
              </a:extLst>
            </p:cNvPr>
            <p:cNvSpPr>
              <a:spLocks noChangeArrowheads="1"/>
            </p:cNvSpPr>
            <p:nvPr/>
          </p:nvSpPr>
          <p:spPr bwMode="auto">
            <a:xfrm>
              <a:off x="5232401" y="223239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30" name="Rectangle 95">
              <a:extLst>
                <a:ext uri="{FF2B5EF4-FFF2-40B4-BE49-F238E27FC236}">
                  <a16:creationId xmlns:a16="http://schemas.microsoft.com/office/drawing/2014/main" id="{4F931498-B627-4122-9B4D-7F30A878FB4E}"/>
                </a:ext>
              </a:extLst>
            </p:cNvPr>
            <p:cNvSpPr>
              <a:spLocks noChangeArrowheads="1"/>
            </p:cNvSpPr>
            <p:nvPr/>
          </p:nvSpPr>
          <p:spPr bwMode="auto">
            <a:xfrm>
              <a:off x="3973513" y="22323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31" name="Rectangle 94">
              <a:extLst>
                <a:ext uri="{FF2B5EF4-FFF2-40B4-BE49-F238E27FC236}">
                  <a16:creationId xmlns:a16="http://schemas.microsoft.com/office/drawing/2014/main" id="{355096A9-5694-4B8B-BBE6-950C5BF47F3A}"/>
                </a:ext>
              </a:extLst>
            </p:cNvPr>
            <p:cNvSpPr>
              <a:spLocks noChangeArrowheads="1"/>
            </p:cNvSpPr>
            <p:nvPr/>
          </p:nvSpPr>
          <p:spPr bwMode="auto">
            <a:xfrm>
              <a:off x="2714626" y="223239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32" name="Rectangle 93">
              <a:extLst>
                <a:ext uri="{FF2B5EF4-FFF2-40B4-BE49-F238E27FC236}">
                  <a16:creationId xmlns:a16="http://schemas.microsoft.com/office/drawing/2014/main" id="{934FFDFD-292C-4118-9AC7-5FA9A43D54B1}"/>
                </a:ext>
              </a:extLst>
            </p:cNvPr>
            <p:cNvSpPr>
              <a:spLocks noChangeArrowheads="1"/>
            </p:cNvSpPr>
            <p:nvPr/>
          </p:nvSpPr>
          <p:spPr bwMode="auto">
            <a:xfrm>
              <a:off x="1455739" y="223239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33" name="Rectangle 92">
              <a:extLst>
                <a:ext uri="{FF2B5EF4-FFF2-40B4-BE49-F238E27FC236}">
                  <a16:creationId xmlns:a16="http://schemas.microsoft.com/office/drawing/2014/main" id="{59788851-01D0-4092-A74B-6F2975D22213}"/>
                </a:ext>
              </a:extLst>
            </p:cNvPr>
            <p:cNvSpPr>
              <a:spLocks noChangeArrowheads="1"/>
            </p:cNvSpPr>
            <p:nvPr/>
          </p:nvSpPr>
          <p:spPr bwMode="auto">
            <a:xfrm>
              <a:off x="196851" y="223239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34" name="Rectangle 91">
              <a:extLst>
                <a:ext uri="{FF2B5EF4-FFF2-40B4-BE49-F238E27FC236}">
                  <a16:creationId xmlns:a16="http://schemas.microsoft.com/office/drawing/2014/main" id="{16887BBC-C6C5-41C7-B983-B51ED342BC6A}"/>
                </a:ext>
              </a:extLst>
            </p:cNvPr>
            <p:cNvSpPr>
              <a:spLocks noChangeArrowheads="1"/>
            </p:cNvSpPr>
            <p:nvPr/>
          </p:nvSpPr>
          <p:spPr bwMode="auto">
            <a:xfrm>
              <a:off x="7750176" y="1405311"/>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35" name="Rectangle 90">
              <a:extLst>
                <a:ext uri="{FF2B5EF4-FFF2-40B4-BE49-F238E27FC236}">
                  <a16:creationId xmlns:a16="http://schemas.microsoft.com/office/drawing/2014/main" id="{0472A3E9-381F-4300-A190-E8E3E758928D}"/>
                </a:ext>
              </a:extLst>
            </p:cNvPr>
            <p:cNvSpPr>
              <a:spLocks noChangeArrowheads="1"/>
            </p:cNvSpPr>
            <p:nvPr/>
          </p:nvSpPr>
          <p:spPr bwMode="auto">
            <a:xfrm>
              <a:off x="6491288" y="140531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36" name="Rectangle 89">
              <a:extLst>
                <a:ext uri="{FF2B5EF4-FFF2-40B4-BE49-F238E27FC236}">
                  <a16:creationId xmlns:a16="http://schemas.microsoft.com/office/drawing/2014/main" id="{053924C3-BFDA-4256-8085-DB0E03E39E1B}"/>
                </a:ext>
              </a:extLst>
            </p:cNvPr>
            <p:cNvSpPr>
              <a:spLocks noChangeArrowheads="1"/>
            </p:cNvSpPr>
            <p:nvPr/>
          </p:nvSpPr>
          <p:spPr bwMode="auto">
            <a:xfrm>
              <a:off x="5232401" y="1405311"/>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37" name="Rectangle 88">
              <a:extLst>
                <a:ext uri="{FF2B5EF4-FFF2-40B4-BE49-F238E27FC236}">
                  <a16:creationId xmlns:a16="http://schemas.microsoft.com/office/drawing/2014/main" id="{216198AD-C27E-4F46-AD87-7795722D621C}"/>
                </a:ext>
              </a:extLst>
            </p:cNvPr>
            <p:cNvSpPr>
              <a:spLocks noChangeArrowheads="1"/>
            </p:cNvSpPr>
            <p:nvPr/>
          </p:nvSpPr>
          <p:spPr bwMode="auto">
            <a:xfrm>
              <a:off x="3973513" y="140531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38" name="Rectangle 87">
              <a:extLst>
                <a:ext uri="{FF2B5EF4-FFF2-40B4-BE49-F238E27FC236}">
                  <a16:creationId xmlns:a16="http://schemas.microsoft.com/office/drawing/2014/main" id="{C8C0B105-AE7F-4E8C-8C6B-DCC3C9F1225F}"/>
                </a:ext>
              </a:extLst>
            </p:cNvPr>
            <p:cNvSpPr>
              <a:spLocks noChangeArrowheads="1"/>
            </p:cNvSpPr>
            <p:nvPr/>
          </p:nvSpPr>
          <p:spPr bwMode="auto">
            <a:xfrm>
              <a:off x="2714626" y="140531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9" name="Rectangle 86">
              <a:extLst>
                <a:ext uri="{FF2B5EF4-FFF2-40B4-BE49-F238E27FC236}">
                  <a16:creationId xmlns:a16="http://schemas.microsoft.com/office/drawing/2014/main" id="{5AB8050A-6919-44EA-90A9-C7C0AB95FFD7}"/>
                </a:ext>
              </a:extLst>
            </p:cNvPr>
            <p:cNvSpPr>
              <a:spLocks noChangeArrowheads="1"/>
            </p:cNvSpPr>
            <p:nvPr/>
          </p:nvSpPr>
          <p:spPr bwMode="auto">
            <a:xfrm>
              <a:off x="1455739" y="140531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40" name="Rectangle 85">
              <a:extLst>
                <a:ext uri="{FF2B5EF4-FFF2-40B4-BE49-F238E27FC236}">
                  <a16:creationId xmlns:a16="http://schemas.microsoft.com/office/drawing/2014/main" id="{2D25FE30-8780-4478-B5D3-302B479D00AD}"/>
                </a:ext>
              </a:extLst>
            </p:cNvPr>
            <p:cNvSpPr>
              <a:spLocks noChangeArrowheads="1"/>
            </p:cNvSpPr>
            <p:nvPr/>
          </p:nvSpPr>
          <p:spPr bwMode="auto">
            <a:xfrm>
              <a:off x="196851" y="140531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41" name="Rectangle 112">
              <a:extLst>
                <a:ext uri="{FF2B5EF4-FFF2-40B4-BE49-F238E27FC236}">
                  <a16:creationId xmlns:a16="http://schemas.microsoft.com/office/drawing/2014/main" id="{2119A8B4-7399-4E4D-94E9-212D6DBADCED}"/>
                </a:ext>
              </a:extLst>
            </p:cNvPr>
            <p:cNvSpPr>
              <a:spLocks noChangeArrowheads="1"/>
            </p:cNvSpPr>
            <p:nvPr/>
          </p:nvSpPr>
          <p:spPr bwMode="auto">
            <a:xfrm>
              <a:off x="7750176" y="471366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142" name="Rectangle 111">
              <a:extLst>
                <a:ext uri="{FF2B5EF4-FFF2-40B4-BE49-F238E27FC236}">
                  <a16:creationId xmlns:a16="http://schemas.microsoft.com/office/drawing/2014/main" id="{85F583FD-4A1E-4B8C-BE18-04EE623A653D}"/>
                </a:ext>
              </a:extLst>
            </p:cNvPr>
            <p:cNvSpPr>
              <a:spLocks noChangeArrowheads="1"/>
            </p:cNvSpPr>
            <p:nvPr/>
          </p:nvSpPr>
          <p:spPr bwMode="auto">
            <a:xfrm>
              <a:off x="6491288" y="471366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43" name="Rectangle 110">
              <a:extLst>
                <a:ext uri="{FF2B5EF4-FFF2-40B4-BE49-F238E27FC236}">
                  <a16:creationId xmlns:a16="http://schemas.microsoft.com/office/drawing/2014/main" id="{C4C9CFC0-1136-4993-BC67-A22818F1E0C6}"/>
                </a:ext>
              </a:extLst>
            </p:cNvPr>
            <p:cNvSpPr>
              <a:spLocks noChangeArrowheads="1"/>
            </p:cNvSpPr>
            <p:nvPr/>
          </p:nvSpPr>
          <p:spPr bwMode="auto">
            <a:xfrm>
              <a:off x="5232401" y="471366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44" name="Rectangle 109">
              <a:extLst>
                <a:ext uri="{FF2B5EF4-FFF2-40B4-BE49-F238E27FC236}">
                  <a16:creationId xmlns:a16="http://schemas.microsoft.com/office/drawing/2014/main" id="{DEAF5BD2-5701-4B9F-A911-72F5A105D26C}"/>
                </a:ext>
              </a:extLst>
            </p:cNvPr>
            <p:cNvSpPr>
              <a:spLocks noChangeArrowheads="1"/>
            </p:cNvSpPr>
            <p:nvPr/>
          </p:nvSpPr>
          <p:spPr bwMode="auto">
            <a:xfrm>
              <a:off x="3973513" y="471366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grpSp>
    </p:spTree>
    <p:extLst>
      <p:ext uri="{BB962C8B-B14F-4D97-AF65-F5344CB8AC3E}">
        <p14:creationId xmlns:p14="http://schemas.microsoft.com/office/powerpoint/2010/main" val="133900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p>
        </p:txBody>
      </p:sp>
      <p:sp>
        <p:nvSpPr>
          <p:cNvPr id="29699" name="Rectangle 3"/>
          <p:cNvSpPr>
            <a:spLocks noGrp="1" noChangeArrowheads="1"/>
          </p:cNvSpPr>
          <p:nvPr>
            <p:ph type="title"/>
          </p:nvPr>
        </p:nvSpPr>
        <p:spPr>
          <a:xfrm>
            <a:off x="685800" y="438150"/>
            <a:ext cx="7772400" cy="1143000"/>
          </a:xfrm>
        </p:spPr>
        <p:txBody>
          <a:bodyPr/>
          <a:lstStyle/>
          <a:p>
            <a:pPr eaLnBrk="1" hangingPunct="1"/>
            <a:r>
              <a:rPr lang="en-GB" altLang="en-US"/>
              <a:t>Use of templates</a:t>
            </a:r>
            <a:endParaRPr lang="en-US" altLang="en-US"/>
          </a:p>
        </p:txBody>
      </p:sp>
      <p:sp>
        <p:nvSpPr>
          <p:cNvPr id="29700"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2000">
                <a:cs typeface="Arial" panose="020B0604020202020204" pitchFamily="34" charset="0"/>
              </a:rPr>
              <a:t>You are free to use these templates for your personal and business presentations.</a:t>
            </a:r>
          </a:p>
        </p:txBody>
      </p:sp>
      <p:sp>
        <p:nvSpPr>
          <p:cNvPr id="29701"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b="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b="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b="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b="0">
              <a:cs typeface="Arial" panose="020B0604020202020204" pitchFamily="34" charset="0"/>
            </a:endParaRPr>
          </a:p>
        </p:txBody>
      </p:sp>
      <p:sp>
        <p:nvSpPr>
          <p:cNvPr id="29702"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b="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b="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b="0">
                <a:cs typeface="Arial" panose="020B0604020202020204" pitchFamily="34" charset="0"/>
              </a:rPr>
              <a:t>Pass off any of our created content as your own work</a:t>
            </a:r>
            <a:endParaRPr lang="en-US" altLang="en-US" sz="1400" b="0">
              <a:cs typeface="Arial" panose="020B0604020202020204" pitchFamily="34" charset="0"/>
            </a:endParaRPr>
          </a:p>
        </p:txBody>
      </p:sp>
      <p:sp>
        <p:nvSpPr>
          <p:cNvPr id="29703"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buClr>
                <a:schemeClr val="accent1"/>
              </a:buClr>
              <a:buFontTx/>
              <a:buNone/>
            </a:pPr>
            <a:r>
              <a:rPr lang="en-GB" altLang="en-US" sz="2000">
                <a:cs typeface="Arial" panose="020B0604020202020204" pitchFamily="34" charset="0"/>
              </a:rPr>
              <a:t>You can find many more free templates on the Presentation Magazine website </a:t>
            </a:r>
            <a:r>
              <a:rPr lang="en-GB" altLang="en-US" sz="2000">
                <a:cs typeface="Arial" panose="020B0604020202020204" pitchFamily="34" charset="0"/>
                <a:hlinkClick r:id="rId3"/>
              </a:rPr>
              <a:t>www.presentationmagazine.com</a:t>
            </a:r>
            <a:r>
              <a:rPr lang="en-GB" altLang="en-US" sz="2000">
                <a:cs typeface="Arial" panose="020B0604020202020204" pitchFamily="34" charset="0"/>
              </a:rPr>
              <a:t>  </a:t>
            </a:r>
            <a:endParaRPr lang="en-US" altLang="en-US" sz="2000">
              <a:cs typeface="Arial" panose="020B0604020202020204" pitchFamily="34" charset="0"/>
            </a:endParaRPr>
          </a:p>
        </p:txBody>
      </p:sp>
      <p:sp>
        <p:nvSpPr>
          <p:cNvPr id="29704"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1400" b="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b="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703135" y="63789"/>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9" name="Rectangle 48"/>
          <p:cNvSpPr/>
          <p:nvPr/>
        </p:nvSpPr>
        <p:spPr bwMode="auto">
          <a:xfrm>
            <a:off x="2703135" y="2283186"/>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0" name="Rectangle 49"/>
          <p:cNvSpPr/>
          <p:nvPr/>
        </p:nvSpPr>
        <p:spPr bwMode="auto">
          <a:xfrm>
            <a:off x="2703135" y="4511461"/>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1" name="Text Box 136"/>
          <p:cNvSpPr txBox="1">
            <a:spLocks noChangeArrowheads="1"/>
          </p:cNvSpPr>
          <p:nvPr/>
        </p:nvSpPr>
        <p:spPr bwMode="auto">
          <a:xfrm>
            <a:off x="328474" y="1148289"/>
            <a:ext cx="2121763" cy="325503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dirty="0"/>
              <a:t>Picture Suggestions</a:t>
            </a:r>
          </a:p>
        </p:txBody>
      </p:sp>
      <p:pic>
        <p:nvPicPr>
          <p:cNvPr id="52" name="Picture 9" descr="IMG_24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281" b="11249"/>
          <a:stretch/>
        </p:blipFill>
        <p:spPr bwMode="auto">
          <a:xfrm>
            <a:off x="2703135" y="65291"/>
            <a:ext cx="6143348" cy="219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3flowersgreen"/>
          <p:cNvPicPr>
            <a:picLocks noChangeAspect="1" noChangeArrowheads="1"/>
          </p:cNvPicPr>
          <p:nvPr/>
        </p:nvPicPr>
        <p:blipFill rotWithShape="1">
          <a:blip r:embed="rId4">
            <a:extLst>
              <a:ext uri="{28A0092B-C50C-407E-A947-70E740481C1C}">
                <a14:useLocalDpi xmlns:a14="http://schemas.microsoft.com/office/drawing/2010/main" val="0"/>
              </a:ext>
            </a:extLst>
          </a:blip>
          <a:srcRect t="20972" b="21316"/>
          <a:stretch/>
        </p:blipFill>
        <p:spPr bwMode="auto">
          <a:xfrm>
            <a:off x="2703135" y="2292064"/>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 descr="IMG_3005"/>
          <p:cNvPicPr>
            <a:picLocks noChangeAspect="1" noChangeArrowheads="1"/>
          </p:cNvPicPr>
          <p:nvPr/>
        </p:nvPicPr>
        <p:blipFill rotWithShape="1">
          <a:blip r:embed="rId5">
            <a:extLst>
              <a:ext uri="{28A0092B-C50C-407E-A947-70E740481C1C}">
                <a14:useLocalDpi xmlns:a14="http://schemas.microsoft.com/office/drawing/2010/main" val="0"/>
              </a:ext>
            </a:extLst>
          </a:blip>
          <a:srcRect t="11649" b="40697"/>
          <a:stretch/>
        </p:blipFill>
        <p:spPr bwMode="auto">
          <a:xfrm>
            <a:off x="2711221" y="4511461"/>
            <a:ext cx="6135263" cy="21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2020</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859A0BD8-EEFF-401A-A90E-03EBF814E86E}"/>
              </a:ext>
            </a:extLst>
          </p:cNvPr>
          <p:cNvGrpSpPr/>
          <p:nvPr/>
        </p:nvGrpSpPr>
        <p:grpSpPr>
          <a:xfrm>
            <a:off x="1531283" y="2851355"/>
            <a:ext cx="6145049" cy="3198626"/>
            <a:chOff x="196850" y="960438"/>
            <a:chExt cx="8812213" cy="4586941"/>
          </a:xfrm>
        </p:grpSpPr>
        <p:sp>
          <p:nvSpPr>
            <p:cNvPr id="47" name="Rectangle 2">
              <a:extLst>
                <a:ext uri="{FF2B5EF4-FFF2-40B4-BE49-F238E27FC236}">
                  <a16:creationId xmlns:a16="http://schemas.microsoft.com/office/drawing/2014/main" id="{ACAE7658-CABF-49CE-AEA2-E9C58640017C}"/>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5FE3B552-CB4A-4163-8D27-DF6D1186B730}"/>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D9F438F-51F7-4E89-BA54-DC27CC476FE4}"/>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0846F34-87CB-439F-A690-A7FCFA23BD0D}"/>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B36FCA4F-8D56-4909-BB40-79DBD04DA9E5}"/>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BDEEE8C5-413C-4B48-B6AE-E744A3040370}"/>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C3373528-F42F-4AC5-8F31-F4F84A0A172E}"/>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829827C-6479-4599-AA50-BDA5CB53A6A2}"/>
                </a:ext>
              </a:extLst>
            </p:cNvPr>
            <p:cNvSpPr>
              <a:spLocks noChangeArrowheads="1"/>
            </p:cNvSpPr>
            <p:nvPr/>
          </p:nvSpPr>
          <p:spPr bwMode="auto">
            <a:xfrm>
              <a:off x="1455736"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55" name="Rectangle 114">
              <a:extLst>
                <a:ext uri="{FF2B5EF4-FFF2-40B4-BE49-F238E27FC236}">
                  <a16:creationId xmlns:a16="http://schemas.microsoft.com/office/drawing/2014/main" id="{4610D6FD-6921-4D78-BDC3-A5E1B1E7C364}"/>
                </a:ext>
              </a:extLst>
            </p:cNvPr>
            <p:cNvSpPr>
              <a:spLocks noChangeArrowheads="1"/>
            </p:cNvSpPr>
            <p:nvPr/>
          </p:nvSpPr>
          <p:spPr bwMode="auto">
            <a:xfrm>
              <a:off x="196851" y="141194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6" name="Rectangle 113">
              <a:extLst>
                <a:ext uri="{FF2B5EF4-FFF2-40B4-BE49-F238E27FC236}">
                  <a16:creationId xmlns:a16="http://schemas.microsoft.com/office/drawing/2014/main" id="{0BC41209-3C1F-4E4E-A1FA-5E2E8E3EF32E}"/>
                </a:ext>
              </a:extLst>
            </p:cNvPr>
            <p:cNvSpPr>
              <a:spLocks noChangeArrowheads="1"/>
            </p:cNvSpPr>
            <p:nvPr/>
          </p:nvSpPr>
          <p:spPr bwMode="auto">
            <a:xfrm>
              <a:off x="7750175" y="472029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7" name="Rectangle 112">
              <a:extLst>
                <a:ext uri="{FF2B5EF4-FFF2-40B4-BE49-F238E27FC236}">
                  <a16:creationId xmlns:a16="http://schemas.microsoft.com/office/drawing/2014/main" id="{5FD2D096-7F89-44EB-A544-19706F71766D}"/>
                </a:ext>
              </a:extLst>
            </p:cNvPr>
            <p:cNvSpPr>
              <a:spLocks noChangeArrowheads="1"/>
            </p:cNvSpPr>
            <p:nvPr/>
          </p:nvSpPr>
          <p:spPr bwMode="auto">
            <a:xfrm>
              <a:off x="6491288" y="472029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8" name="Rectangle 111">
              <a:extLst>
                <a:ext uri="{FF2B5EF4-FFF2-40B4-BE49-F238E27FC236}">
                  <a16:creationId xmlns:a16="http://schemas.microsoft.com/office/drawing/2014/main" id="{98F6A249-FA27-4549-9B1A-BB936E14F547}"/>
                </a:ext>
              </a:extLst>
            </p:cNvPr>
            <p:cNvSpPr>
              <a:spLocks noChangeArrowheads="1"/>
            </p:cNvSpPr>
            <p:nvPr/>
          </p:nvSpPr>
          <p:spPr bwMode="auto">
            <a:xfrm>
              <a:off x="5232400" y="472029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CB965C77-AABD-4014-A892-F7EE0BAFAC2C}"/>
                </a:ext>
              </a:extLst>
            </p:cNvPr>
            <p:cNvSpPr>
              <a:spLocks noChangeArrowheads="1"/>
            </p:cNvSpPr>
            <p:nvPr/>
          </p:nvSpPr>
          <p:spPr bwMode="auto">
            <a:xfrm>
              <a:off x="3973513" y="472029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A116C149-0EAF-46F7-8096-81DCCBC1F570}"/>
                </a:ext>
              </a:extLst>
            </p:cNvPr>
            <p:cNvSpPr>
              <a:spLocks noChangeArrowheads="1"/>
            </p:cNvSpPr>
            <p:nvPr/>
          </p:nvSpPr>
          <p:spPr bwMode="auto">
            <a:xfrm>
              <a:off x="2714625" y="472029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72972EE5-C639-49EC-9A8E-089354FAA127}"/>
                </a:ext>
              </a:extLst>
            </p:cNvPr>
            <p:cNvSpPr>
              <a:spLocks noChangeArrowheads="1"/>
            </p:cNvSpPr>
            <p:nvPr/>
          </p:nvSpPr>
          <p:spPr bwMode="auto">
            <a:xfrm>
              <a:off x="1455738" y="4720292"/>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B2649365-85FF-4CDE-A798-B1630259BE5C}"/>
                </a:ext>
              </a:extLst>
            </p:cNvPr>
            <p:cNvSpPr>
              <a:spLocks noChangeArrowheads="1"/>
            </p:cNvSpPr>
            <p:nvPr/>
          </p:nvSpPr>
          <p:spPr bwMode="auto">
            <a:xfrm>
              <a:off x="196851" y="4720292"/>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41812557-8D54-46B1-9BED-B6918A9B9200}"/>
                </a:ext>
              </a:extLst>
            </p:cNvPr>
            <p:cNvSpPr>
              <a:spLocks noChangeArrowheads="1"/>
            </p:cNvSpPr>
            <p:nvPr/>
          </p:nvSpPr>
          <p:spPr bwMode="auto">
            <a:xfrm>
              <a:off x="7750175" y="389320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3EE2917C-CC2F-4B28-824C-90CF657CDE41}"/>
                </a:ext>
              </a:extLst>
            </p:cNvPr>
            <p:cNvSpPr>
              <a:spLocks noChangeArrowheads="1"/>
            </p:cNvSpPr>
            <p:nvPr/>
          </p:nvSpPr>
          <p:spPr bwMode="auto">
            <a:xfrm>
              <a:off x="6491288" y="389320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C28E4A6E-90F4-4707-ABC5-F94CAD7CDB26}"/>
                </a:ext>
              </a:extLst>
            </p:cNvPr>
            <p:cNvSpPr>
              <a:spLocks noChangeArrowheads="1"/>
            </p:cNvSpPr>
            <p:nvPr/>
          </p:nvSpPr>
          <p:spPr bwMode="auto">
            <a:xfrm>
              <a:off x="5232400" y="389320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D76B31D8-B6C4-437F-8331-CC0C9610047B}"/>
                </a:ext>
              </a:extLst>
            </p:cNvPr>
            <p:cNvSpPr>
              <a:spLocks noChangeArrowheads="1"/>
            </p:cNvSpPr>
            <p:nvPr/>
          </p:nvSpPr>
          <p:spPr bwMode="auto">
            <a:xfrm>
              <a:off x="3973513" y="389320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34806B95-B205-4BFE-A377-2DFA9F42EC9E}"/>
                </a:ext>
              </a:extLst>
            </p:cNvPr>
            <p:cNvSpPr>
              <a:spLocks noChangeArrowheads="1"/>
            </p:cNvSpPr>
            <p:nvPr/>
          </p:nvSpPr>
          <p:spPr bwMode="auto">
            <a:xfrm>
              <a:off x="2714625" y="389320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82D4009F-FB09-4D73-AE04-C078BA94DC61}"/>
                </a:ext>
              </a:extLst>
            </p:cNvPr>
            <p:cNvSpPr>
              <a:spLocks noChangeArrowheads="1"/>
            </p:cNvSpPr>
            <p:nvPr/>
          </p:nvSpPr>
          <p:spPr bwMode="auto">
            <a:xfrm>
              <a:off x="1455738" y="3893204"/>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D0AE8FF-FD1A-45BE-B000-2227BA22800F}"/>
                </a:ext>
              </a:extLst>
            </p:cNvPr>
            <p:cNvSpPr>
              <a:spLocks noChangeArrowheads="1"/>
            </p:cNvSpPr>
            <p:nvPr/>
          </p:nvSpPr>
          <p:spPr bwMode="auto">
            <a:xfrm>
              <a:off x="196851" y="3893204"/>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3C0A3726-51F6-4BB3-BB90-B5345C7BBDF8}"/>
                </a:ext>
              </a:extLst>
            </p:cNvPr>
            <p:cNvSpPr>
              <a:spLocks noChangeArrowheads="1"/>
            </p:cNvSpPr>
            <p:nvPr/>
          </p:nvSpPr>
          <p:spPr bwMode="auto">
            <a:xfrm>
              <a:off x="7750175" y="306611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B09B01BC-AA72-4ECB-A6DC-DE7AD11EF554}"/>
                </a:ext>
              </a:extLst>
            </p:cNvPr>
            <p:cNvSpPr>
              <a:spLocks noChangeArrowheads="1"/>
            </p:cNvSpPr>
            <p:nvPr/>
          </p:nvSpPr>
          <p:spPr bwMode="auto">
            <a:xfrm>
              <a:off x="6491288" y="306611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942B8EF2-64F3-4D58-B43A-E5D3421F185F}"/>
                </a:ext>
              </a:extLst>
            </p:cNvPr>
            <p:cNvSpPr>
              <a:spLocks noChangeArrowheads="1"/>
            </p:cNvSpPr>
            <p:nvPr/>
          </p:nvSpPr>
          <p:spPr bwMode="auto">
            <a:xfrm>
              <a:off x="5232400" y="306611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A9BDF365-534B-467B-B51A-19E77930ED5F}"/>
                </a:ext>
              </a:extLst>
            </p:cNvPr>
            <p:cNvSpPr>
              <a:spLocks noChangeArrowheads="1"/>
            </p:cNvSpPr>
            <p:nvPr/>
          </p:nvSpPr>
          <p:spPr bwMode="auto">
            <a:xfrm>
              <a:off x="3973513" y="306611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0B4B514A-1A27-4503-9ECD-BD1A19AD75FD}"/>
                </a:ext>
              </a:extLst>
            </p:cNvPr>
            <p:cNvSpPr>
              <a:spLocks noChangeArrowheads="1"/>
            </p:cNvSpPr>
            <p:nvPr/>
          </p:nvSpPr>
          <p:spPr bwMode="auto">
            <a:xfrm>
              <a:off x="2714625" y="306611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DB232690-918D-4EED-A5EB-57C202340432}"/>
                </a:ext>
              </a:extLst>
            </p:cNvPr>
            <p:cNvSpPr>
              <a:spLocks noChangeArrowheads="1"/>
            </p:cNvSpPr>
            <p:nvPr/>
          </p:nvSpPr>
          <p:spPr bwMode="auto">
            <a:xfrm>
              <a:off x="1455738" y="3066117"/>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65994C7E-8A06-4404-8C76-0361080CAEC1}"/>
                </a:ext>
              </a:extLst>
            </p:cNvPr>
            <p:cNvSpPr>
              <a:spLocks noChangeArrowheads="1"/>
            </p:cNvSpPr>
            <p:nvPr/>
          </p:nvSpPr>
          <p:spPr bwMode="auto">
            <a:xfrm>
              <a:off x="196851" y="3066117"/>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DEEA31B6-3D57-4014-ABA9-2949983753DB}"/>
                </a:ext>
              </a:extLst>
            </p:cNvPr>
            <p:cNvSpPr>
              <a:spLocks noChangeArrowheads="1"/>
            </p:cNvSpPr>
            <p:nvPr/>
          </p:nvSpPr>
          <p:spPr bwMode="auto">
            <a:xfrm>
              <a:off x="7750175" y="223902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1334F85B-AAE5-4A7D-B856-65409B1D9700}"/>
                </a:ext>
              </a:extLst>
            </p:cNvPr>
            <p:cNvSpPr>
              <a:spLocks noChangeArrowheads="1"/>
            </p:cNvSpPr>
            <p:nvPr/>
          </p:nvSpPr>
          <p:spPr bwMode="auto">
            <a:xfrm>
              <a:off x="6491288" y="223902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6EBD616F-D4B0-482E-B6BC-810BDAFBD1A9}"/>
                </a:ext>
              </a:extLst>
            </p:cNvPr>
            <p:cNvSpPr>
              <a:spLocks noChangeArrowheads="1"/>
            </p:cNvSpPr>
            <p:nvPr/>
          </p:nvSpPr>
          <p:spPr bwMode="auto">
            <a:xfrm>
              <a:off x="5232400" y="223902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35A960A9-E534-4A66-80AD-48D159142430}"/>
                </a:ext>
              </a:extLst>
            </p:cNvPr>
            <p:cNvSpPr>
              <a:spLocks noChangeArrowheads="1"/>
            </p:cNvSpPr>
            <p:nvPr/>
          </p:nvSpPr>
          <p:spPr bwMode="auto">
            <a:xfrm>
              <a:off x="3973513" y="223902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8058DAAC-ED3B-4949-AA2E-893E5A4345D2}"/>
                </a:ext>
              </a:extLst>
            </p:cNvPr>
            <p:cNvSpPr>
              <a:spLocks noChangeArrowheads="1"/>
            </p:cNvSpPr>
            <p:nvPr/>
          </p:nvSpPr>
          <p:spPr bwMode="auto">
            <a:xfrm>
              <a:off x="2714625" y="223902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C8CF0226-DA00-4918-B8D5-81AE2675FFFD}"/>
                </a:ext>
              </a:extLst>
            </p:cNvPr>
            <p:cNvSpPr>
              <a:spLocks noChangeArrowheads="1"/>
            </p:cNvSpPr>
            <p:nvPr/>
          </p:nvSpPr>
          <p:spPr bwMode="auto">
            <a:xfrm>
              <a:off x="1455738" y="223902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16E89FAE-E7D4-419C-AFBC-E096187EF28D}"/>
                </a:ext>
              </a:extLst>
            </p:cNvPr>
            <p:cNvSpPr>
              <a:spLocks noChangeArrowheads="1"/>
            </p:cNvSpPr>
            <p:nvPr/>
          </p:nvSpPr>
          <p:spPr bwMode="auto">
            <a:xfrm>
              <a:off x="196851" y="223902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161D49D6-3396-49E3-A0B1-A29DAE00F431}"/>
                </a:ext>
              </a:extLst>
            </p:cNvPr>
            <p:cNvSpPr>
              <a:spLocks noChangeArrowheads="1"/>
            </p:cNvSpPr>
            <p:nvPr/>
          </p:nvSpPr>
          <p:spPr bwMode="auto">
            <a:xfrm>
              <a:off x="7750175"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1F0A0315-A88D-47A1-9053-E3DE20FDE367}"/>
                </a:ext>
              </a:extLst>
            </p:cNvPr>
            <p:cNvSpPr>
              <a:spLocks noChangeArrowheads="1"/>
            </p:cNvSpPr>
            <p:nvPr/>
          </p:nvSpPr>
          <p:spPr bwMode="auto">
            <a:xfrm>
              <a:off x="2714625"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F9AED7A5-B4D1-465C-BED6-A54714189920}"/>
                </a:ext>
              </a:extLst>
            </p:cNvPr>
            <p:cNvSpPr>
              <a:spLocks noChangeArrowheads="1"/>
            </p:cNvSpPr>
            <p:nvPr/>
          </p:nvSpPr>
          <p:spPr bwMode="auto">
            <a:xfrm>
              <a:off x="3973513" y="141194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1707CCE7-529B-40E6-888D-5F945296B482}"/>
                </a:ext>
              </a:extLst>
            </p:cNvPr>
            <p:cNvSpPr>
              <a:spLocks noChangeArrowheads="1"/>
            </p:cNvSpPr>
            <p:nvPr/>
          </p:nvSpPr>
          <p:spPr bwMode="auto">
            <a:xfrm>
              <a:off x="5232400" y="141194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1B84CF7F-77DC-4A2F-A747-A2AC63FA7430}"/>
                </a:ext>
              </a:extLst>
            </p:cNvPr>
            <p:cNvSpPr>
              <a:spLocks noChangeArrowheads="1"/>
            </p:cNvSpPr>
            <p:nvPr/>
          </p:nvSpPr>
          <p:spPr bwMode="auto">
            <a:xfrm>
              <a:off x="6491288" y="141194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grpSp>
    </p:spTree>
    <p:extLst>
      <p:ext uri="{BB962C8B-B14F-4D97-AF65-F5344CB8AC3E}">
        <p14:creationId xmlns:p14="http://schemas.microsoft.com/office/powerpoint/2010/main" val="302299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58326"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February 2020</a:t>
            </a:r>
          </a:p>
        </p:txBody>
      </p:sp>
      <p:sp>
        <p:nvSpPr>
          <p:cNvPr id="47" name="Rectangle 46"/>
          <p:cNvSpPr/>
          <p:nvPr/>
        </p:nvSpPr>
        <p:spPr bwMode="auto">
          <a:xfrm>
            <a:off x="1546260"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B0C0C69A-0C50-4259-956C-DDE06568F2FC}"/>
              </a:ext>
            </a:extLst>
          </p:cNvPr>
          <p:cNvGrpSpPr/>
          <p:nvPr/>
        </p:nvGrpSpPr>
        <p:grpSpPr>
          <a:xfrm>
            <a:off x="1546260" y="2851355"/>
            <a:ext cx="6143348" cy="3196178"/>
            <a:chOff x="196849" y="960438"/>
            <a:chExt cx="8812215" cy="4584700"/>
          </a:xfrm>
        </p:grpSpPr>
        <p:sp>
          <p:nvSpPr>
            <p:cNvPr id="55" name="Rectangle 2">
              <a:extLst>
                <a:ext uri="{FF2B5EF4-FFF2-40B4-BE49-F238E27FC236}">
                  <a16:creationId xmlns:a16="http://schemas.microsoft.com/office/drawing/2014/main" id="{F7D410CF-6B9C-4BF6-823B-3C15D28DF4B9}"/>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1" name="Rectangle 3">
              <a:extLst>
                <a:ext uri="{FF2B5EF4-FFF2-40B4-BE49-F238E27FC236}">
                  <a16:creationId xmlns:a16="http://schemas.microsoft.com/office/drawing/2014/main" id="{F9605AD5-0277-4CFD-8BB2-96E4C0A32BDD}"/>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2" name="Rectangle 4">
              <a:extLst>
                <a:ext uri="{FF2B5EF4-FFF2-40B4-BE49-F238E27FC236}">
                  <a16:creationId xmlns:a16="http://schemas.microsoft.com/office/drawing/2014/main" id="{58666261-0619-4861-9F1A-20244E0DED27}"/>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3" name="Rectangle 5">
              <a:extLst>
                <a:ext uri="{FF2B5EF4-FFF2-40B4-BE49-F238E27FC236}">
                  <a16:creationId xmlns:a16="http://schemas.microsoft.com/office/drawing/2014/main" id="{3701DD54-A1D6-4EA4-8BA8-3A0921A4F79F}"/>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4" name="Rectangle 6">
              <a:extLst>
                <a:ext uri="{FF2B5EF4-FFF2-40B4-BE49-F238E27FC236}">
                  <a16:creationId xmlns:a16="http://schemas.microsoft.com/office/drawing/2014/main" id="{A98FEA3B-9FFA-4E28-B911-4D7E000B1FDE}"/>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5" name="Rectangle 7">
              <a:extLst>
                <a:ext uri="{FF2B5EF4-FFF2-40B4-BE49-F238E27FC236}">
                  <a16:creationId xmlns:a16="http://schemas.microsoft.com/office/drawing/2014/main" id="{A0A8C622-9209-470E-AB86-5A5791963670}"/>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6" name="Rectangle 8">
              <a:extLst>
                <a:ext uri="{FF2B5EF4-FFF2-40B4-BE49-F238E27FC236}">
                  <a16:creationId xmlns:a16="http://schemas.microsoft.com/office/drawing/2014/main" id="{C19252BF-2A80-405B-87D2-797DF3979EEE}"/>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A4AC6873-DD4C-4F9B-ACD3-3233F5B3F411}"/>
                </a:ext>
              </a:extLst>
            </p:cNvPr>
            <p:cNvSpPr>
              <a:spLocks noChangeArrowheads="1"/>
            </p:cNvSpPr>
            <p:nvPr/>
          </p:nvSpPr>
          <p:spPr bwMode="auto">
            <a:xfrm>
              <a:off x="1455738"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8" name="Rectangle 114">
              <a:extLst>
                <a:ext uri="{FF2B5EF4-FFF2-40B4-BE49-F238E27FC236}">
                  <a16:creationId xmlns:a16="http://schemas.microsoft.com/office/drawing/2014/main" id="{CC92A95C-974B-4A8C-B456-887075C9EB52}"/>
                </a:ext>
              </a:extLst>
            </p:cNvPr>
            <p:cNvSpPr>
              <a:spLocks noChangeArrowheads="1"/>
            </p:cNvSpPr>
            <p:nvPr/>
          </p:nvSpPr>
          <p:spPr bwMode="auto">
            <a:xfrm>
              <a:off x="196849" y="140969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99" name="Rectangle 113">
              <a:extLst>
                <a:ext uri="{FF2B5EF4-FFF2-40B4-BE49-F238E27FC236}">
                  <a16:creationId xmlns:a16="http://schemas.microsoft.com/office/drawing/2014/main" id="{0770AE11-1D98-4ED6-B11E-5771CAA5AFD6}"/>
                </a:ext>
              </a:extLst>
            </p:cNvPr>
            <p:cNvSpPr>
              <a:spLocks noChangeArrowheads="1"/>
            </p:cNvSpPr>
            <p:nvPr/>
          </p:nvSpPr>
          <p:spPr bwMode="auto">
            <a:xfrm>
              <a:off x="7750176"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00" name="Rectangle 112">
              <a:extLst>
                <a:ext uri="{FF2B5EF4-FFF2-40B4-BE49-F238E27FC236}">
                  <a16:creationId xmlns:a16="http://schemas.microsoft.com/office/drawing/2014/main" id="{09E8990D-7AD9-43E7-A9A3-A7088E501A2D}"/>
                </a:ext>
              </a:extLst>
            </p:cNvPr>
            <p:cNvSpPr>
              <a:spLocks noChangeArrowheads="1"/>
            </p:cNvSpPr>
            <p:nvPr/>
          </p:nvSpPr>
          <p:spPr bwMode="auto">
            <a:xfrm>
              <a:off x="6491289"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29</a:t>
              </a:r>
              <a:endParaRPr lang="en-US" altLang="en-US" sz="900" b="0" dirty="0"/>
            </a:p>
          </p:txBody>
        </p:sp>
        <p:sp>
          <p:nvSpPr>
            <p:cNvPr id="101" name="Rectangle 111">
              <a:extLst>
                <a:ext uri="{FF2B5EF4-FFF2-40B4-BE49-F238E27FC236}">
                  <a16:creationId xmlns:a16="http://schemas.microsoft.com/office/drawing/2014/main" id="{ED1DA6C2-366D-4918-9AB6-7CD2496142EB}"/>
                </a:ext>
              </a:extLst>
            </p:cNvPr>
            <p:cNvSpPr>
              <a:spLocks noChangeArrowheads="1"/>
            </p:cNvSpPr>
            <p:nvPr/>
          </p:nvSpPr>
          <p:spPr bwMode="auto">
            <a:xfrm>
              <a:off x="5232401"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2" name="Rectangle 110">
              <a:extLst>
                <a:ext uri="{FF2B5EF4-FFF2-40B4-BE49-F238E27FC236}">
                  <a16:creationId xmlns:a16="http://schemas.microsoft.com/office/drawing/2014/main" id="{62008FEF-CC0E-4631-92ED-0D0AB05FA56F}"/>
                </a:ext>
              </a:extLst>
            </p:cNvPr>
            <p:cNvSpPr>
              <a:spLocks noChangeArrowheads="1"/>
            </p:cNvSpPr>
            <p:nvPr/>
          </p:nvSpPr>
          <p:spPr bwMode="auto">
            <a:xfrm>
              <a:off x="3973514"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3" name="Rectangle 109">
              <a:extLst>
                <a:ext uri="{FF2B5EF4-FFF2-40B4-BE49-F238E27FC236}">
                  <a16:creationId xmlns:a16="http://schemas.microsoft.com/office/drawing/2014/main" id="{10A938F9-41D6-40FD-AAD8-AE81A5EEFF40}"/>
                </a:ext>
              </a:extLst>
            </p:cNvPr>
            <p:cNvSpPr>
              <a:spLocks noChangeArrowheads="1"/>
            </p:cNvSpPr>
            <p:nvPr/>
          </p:nvSpPr>
          <p:spPr bwMode="auto">
            <a:xfrm>
              <a:off x="2714626"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4" name="Rectangle 108">
              <a:extLst>
                <a:ext uri="{FF2B5EF4-FFF2-40B4-BE49-F238E27FC236}">
                  <a16:creationId xmlns:a16="http://schemas.microsoft.com/office/drawing/2014/main" id="{071C01E2-1B84-47EC-9B69-4DA2C9E86431}"/>
                </a:ext>
              </a:extLst>
            </p:cNvPr>
            <p:cNvSpPr>
              <a:spLocks noChangeArrowheads="1"/>
            </p:cNvSpPr>
            <p:nvPr/>
          </p:nvSpPr>
          <p:spPr bwMode="auto">
            <a:xfrm>
              <a:off x="1455738" y="471805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5" name="Rectangle 107">
              <a:extLst>
                <a:ext uri="{FF2B5EF4-FFF2-40B4-BE49-F238E27FC236}">
                  <a16:creationId xmlns:a16="http://schemas.microsoft.com/office/drawing/2014/main" id="{26FB5DCE-65D7-45A0-AC06-5F8B000C618B}"/>
                </a:ext>
              </a:extLst>
            </p:cNvPr>
            <p:cNvSpPr>
              <a:spLocks noChangeArrowheads="1"/>
            </p:cNvSpPr>
            <p:nvPr/>
          </p:nvSpPr>
          <p:spPr bwMode="auto">
            <a:xfrm>
              <a:off x="196851" y="471804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6" name="Rectangle 106">
              <a:extLst>
                <a:ext uri="{FF2B5EF4-FFF2-40B4-BE49-F238E27FC236}">
                  <a16:creationId xmlns:a16="http://schemas.microsoft.com/office/drawing/2014/main" id="{299886F2-35A5-4A98-8E4C-C135893827E8}"/>
                </a:ext>
              </a:extLst>
            </p:cNvPr>
            <p:cNvSpPr>
              <a:spLocks noChangeArrowheads="1"/>
            </p:cNvSpPr>
            <p:nvPr/>
          </p:nvSpPr>
          <p:spPr bwMode="auto">
            <a:xfrm>
              <a:off x="7750176"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7" name="Rectangle 105">
              <a:extLst>
                <a:ext uri="{FF2B5EF4-FFF2-40B4-BE49-F238E27FC236}">
                  <a16:creationId xmlns:a16="http://schemas.microsoft.com/office/drawing/2014/main" id="{20042346-5F33-40B2-8481-1730075355B1}"/>
                </a:ext>
              </a:extLst>
            </p:cNvPr>
            <p:cNvSpPr>
              <a:spLocks noChangeArrowheads="1"/>
            </p:cNvSpPr>
            <p:nvPr/>
          </p:nvSpPr>
          <p:spPr bwMode="auto">
            <a:xfrm>
              <a:off x="6491289"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8" name="Rectangle 104">
              <a:extLst>
                <a:ext uri="{FF2B5EF4-FFF2-40B4-BE49-F238E27FC236}">
                  <a16:creationId xmlns:a16="http://schemas.microsoft.com/office/drawing/2014/main" id="{22B822C5-C415-494A-9220-E104EF2C1692}"/>
                </a:ext>
              </a:extLst>
            </p:cNvPr>
            <p:cNvSpPr>
              <a:spLocks noChangeArrowheads="1"/>
            </p:cNvSpPr>
            <p:nvPr/>
          </p:nvSpPr>
          <p:spPr bwMode="auto">
            <a:xfrm>
              <a:off x="5232401"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9" name="Rectangle 103">
              <a:extLst>
                <a:ext uri="{FF2B5EF4-FFF2-40B4-BE49-F238E27FC236}">
                  <a16:creationId xmlns:a16="http://schemas.microsoft.com/office/drawing/2014/main" id="{2BA1FAC2-A8A2-4991-9023-B0C54A4D9EE0}"/>
                </a:ext>
              </a:extLst>
            </p:cNvPr>
            <p:cNvSpPr>
              <a:spLocks noChangeArrowheads="1"/>
            </p:cNvSpPr>
            <p:nvPr/>
          </p:nvSpPr>
          <p:spPr bwMode="auto">
            <a:xfrm>
              <a:off x="3973514"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0" name="Rectangle 102">
              <a:extLst>
                <a:ext uri="{FF2B5EF4-FFF2-40B4-BE49-F238E27FC236}">
                  <a16:creationId xmlns:a16="http://schemas.microsoft.com/office/drawing/2014/main" id="{37A9A65C-D298-4708-85F8-29038100F088}"/>
                </a:ext>
              </a:extLst>
            </p:cNvPr>
            <p:cNvSpPr>
              <a:spLocks noChangeArrowheads="1"/>
            </p:cNvSpPr>
            <p:nvPr/>
          </p:nvSpPr>
          <p:spPr bwMode="auto">
            <a:xfrm>
              <a:off x="2714626"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1" name="Rectangle 101">
              <a:extLst>
                <a:ext uri="{FF2B5EF4-FFF2-40B4-BE49-F238E27FC236}">
                  <a16:creationId xmlns:a16="http://schemas.microsoft.com/office/drawing/2014/main" id="{EC5C1664-D0E9-4FA4-98FE-F3870ECA6D32}"/>
                </a:ext>
              </a:extLst>
            </p:cNvPr>
            <p:cNvSpPr>
              <a:spLocks noChangeArrowheads="1"/>
            </p:cNvSpPr>
            <p:nvPr/>
          </p:nvSpPr>
          <p:spPr bwMode="auto">
            <a:xfrm>
              <a:off x="1455738"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2" name="Rectangle 100">
              <a:extLst>
                <a:ext uri="{FF2B5EF4-FFF2-40B4-BE49-F238E27FC236}">
                  <a16:creationId xmlns:a16="http://schemas.microsoft.com/office/drawing/2014/main" id="{753C31B4-9FD4-4DF7-A8E3-664D8B54169A}"/>
                </a:ext>
              </a:extLst>
            </p:cNvPr>
            <p:cNvSpPr>
              <a:spLocks noChangeArrowheads="1"/>
            </p:cNvSpPr>
            <p:nvPr/>
          </p:nvSpPr>
          <p:spPr bwMode="auto">
            <a:xfrm>
              <a:off x="196851" y="38909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3" name="Rectangle 99">
              <a:extLst>
                <a:ext uri="{FF2B5EF4-FFF2-40B4-BE49-F238E27FC236}">
                  <a16:creationId xmlns:a16="http://schemas.microsoft.com/office/drawing/2014/main" id="{4C4ED85A-C5A0-46D9-B9F9-EA2A9C69DBCB}"/>
                </a:ext>
              </a:extLst>
            </p:cNvPr>
            <p:cNvSpPr>
              <a:spLocks noChangeArrowheads="1"/>
            </p:cNvSpPr>
            <p:nvPr/>
          </p:nvSpPr>
          <p:spPr bwMode="auto">
            <a:xfrm>
              <a:off x="7750176"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4" name="Rectangle 98">
              <a:extLst>
                <a:ext uri="{FF2B5EF4-FFF2-40B4-BE49-F238E27FC236}">
                  <a16:creationId xmlns:a16="http://schemas.microsoft.com/office/drawing/2014/main" id="{38EF7384-1444-4F13-9711-2FC47B910EF6}"/>
                </a:ext>
              </a:extLst>
            </p:cNvPr>
            <p:cNvSpPr>
              <a:spLocks noChangeArrowheads="1"/>
            </p:cNvSpPr>
            <p:nvPr/>
          </p:nvSpPr>
          <p:spPr bwMode="auto">
            <a:xfrm>
              <a:off x="6491289"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5" name="Rectangle 97">
              <a:extLst>
                <a:ext uri="{FF2B5EF4-FFF2-40B4-BE49-F238E27FC236}">
                  <a16:creationId xmlns:a16="http://schemas.microsoft.com/office/drawing/2014/main" id="{C69CEB92-CF6F-4A67-9C47-0AA1CB60EC5F}"/>
                </a:ext>
              </a:extLst>
            </p:cNvPr>
            <p:cNvSpPr>
              <a:spLocks noChangeArrowheads="1"/>
            </p:cNvSpPr>
            <p:nvPr/>
          </p:nvSpPr>
          <p:spPr bwMode="auto">
            <a:xfrm>
              <a:off x="5232401"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6" name="Rectangle 96">
              <a:extLst>
                <a:ext uri="{FF2B5EF4-FFF2-40B4-BE49-F238E27FC236}">
                  <a16:creationId xmlns:a16="http://schemas.microsoft.com/office/drawing/2014/main" id="{8BFD6132-401B-4DCB-A343-A4A0044FEAF2}"/>
                </a:ext>
              </a:extLst>
            </p:cNvPr>
            <p:cNvSpPr>
              <a:spLocks noChangeArrowheads="1"/>
            </p:cNvSpPr>
            <p:nvPr/>
          </p:nvSpPr>
          <p:spPr bwMode="auto">
            <a:xfrm>
              <a:off x="3973514"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7" name="Rectangle 95">
              <a:extLst>
                <a:ext uri="{FF2B5EF4-FFF2-40B4-BE49-F238E27FC236}">
                  <a16:creationId xmlns:a16="http://schemas.microsoft.com/office/drawing/2014/main" id="{4F353E40-3AFA-4E37-9AA0-F2533093C6D3}"/>
                </a:ext>
              </a:extLst>
            </p:cNvPr>
            <p:cNvSpPr>
              <a:spLocks noChangeArrowheads="1"/>
            </p:cNvSpPr>
            <p:nvPr/>
          </p:nvSpPr>
          <p:spPr bwMode="auto">
            <a:xfrm>
              <a:off x="2714626"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8" name="Rectangle 94">
              <a:extLst>
                <a:ext uri="{FF2B5EF4-FFF2-40B4-BE49-F238E27FC236}">
                  <a16:creationId xmlns:a16="http://schemas.microsoft.com/office/drawing/2014/main" id="{5D2C4A21-D257-4DA0-8C36-FB1B2444C976}"/>
                </a:ext>
              </a:extLst>
            </p:cNvPr>
            <p:cNvSpPr>
              <a:spLocks noChangeArrowheads="1"/>
            </p:cNvSpPr>
            <p:nvPr/>
          </p:nvSpPr>
          <p:spPr bwMode="auto">
            <a:xfrm>
              <a:off x="1455738"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9" name="Rectangle 93">
              <a:extLst>
                <a:ext uri="{FF2B5EF4-FFF2-40B4-BE49-F238E27FC236}">
                  <a16:creationId xmlns:a16="http://schemas.microsoft.com/office/drawing/2014/main" id="{375BD998-C0A1-41BE-B229-98089475D610}"/>
                </a:ext>
              </a:extLst>
            </p:cNvPr>
            <p:cNvSpPr>
              <a:spLocks noChangeArrowheads="1"/>
            </p:cNvSpPr>
            <p:nvPr/>
          </p:nvSpPr>
          <p:spPr bwMode="auto">
            <a:xfrm>
              <a:off x="196851" y="30638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0" name="Rectangle 92">
              <a:extLst>
                <a:ext uri="{FF2B5EF4-FFF2-40B4-BE49-F238E27FC236}">
                  <a16:creationId xmlns:a16="http://schemas.microsoft.com/office/drawing/2014/main" id="{3E963ABC-CFFE-4ED1-815F-316E0A53B5D9}"/>
                </a:ext>
              </a:extLst>
            </p:cNvPr>
            <p:cNvSpPr>
              <a:spLocks noChangeArrowheads="1"/>
            </p:cNvSpPr>
            <p:nvPr/>
          </p:nvSpPr>
          <p:spPr bwMode="auto">
            <a:xfrm>
              <a:off x="7750176"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1" name="Rectangle 91">
              <a:extLst>
                <a:ext uri="{FF2B5EF4-FFF2-40B4-BE49-F238E27FC236}">
                  <a16:creationId xmlns:a16="http://schemas.microsoft.com/office/drawing/2014/main" id="{171D7220-1C0F-4C82-A03B-6E18802C4BDA}"/>
                </a:ext>
              </a:extLst>
            </p:cNvPr>
            <p:cNvSpPr>
              <a:spLocks noChangeArrowheads="1"/>
            </p:cNvSpPr>
            <p:nvPr/>
          </p:nvSpPr>
          <p:spPr bwMode="auto">
            <a:xfrm>
              <a:off x="6491289"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2" name="Rectangle 90">
              <a:extLst>
                <a:ext uri="{FF2B5EF4-FFF2-40B4-BE49-F238E27FC236}">
                  <a16:creationId xmlns:a16="http://schemas.microsoft.com/office/drawing/2014/main" id="{666AAE89-8601-494B-B878-C8CA7A47AB29}"/>
                </a:ext>
              </a:extLst>
            </p:cNvPr>
            <p:cNvSpPr>
              <a:spLocks noChangeArrowheads="1"/>
            </p:cNvSpPr>
            <p:nvPr/>
          </p:nvSpPr>
          <p:spPr bwMode="auto">
            <a:xfrm>
              <a:off x="5232401"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3" name="Rectangle 89">
              <a:extLst>
                <a:ext uri="{FF2B5EF4-FFF2-40B4-BE49-F238E27FC236}">
                  <a16:creationId xmlns:a16="http://schemas.microsoft.com/office/drawing/2014/main" id="{B6405D85-9CB2-4995-90CB-A81CC1938F79}"/>
                </a:ext>
              </a:extLst>
            </p:cNvPr>
            <p:cNvSpPr>
              <a:spLocks noChangeArrowheads="1"/>
            </p:cNvSpPr>
            <p:nvPr/>
          </p:nvSpPr>
          <p:spPr bwMode="auto">
            <a:xfrm>
              <a:off x="3973514"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4" name="Rectangle 88">
              <a:extLst>
                <a:ext uri="{FF2B5EF4-FFF2-40B4-BE49-F238E27FC236}">
                  <a16:creationId xmlns:a16="http://schemas.microsoft.com/office/drawing/2014/main" id="{EAA41099-C7D8-41F8-B513-9D2EB741CFB7}"/>
                </a:ext>
              </a:extLst>
            </p:cNvPr>
            <p:cNvSpPr>
              <a:spLocks noChangeArrowheads="1"/>
            </p:cNvSpPr>
            <p:nvPr/>
          </p:nvSpPr>
          <p:spPr bwMode="auto">
            <a:xfrm>
              <a:off x="2714626"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5" name="Rectangle 87">
              <a:extLst>
                <a:ext uri="{FF2B5EF4-FFF2-40B4-BE49-F238E27FC236}">
                  <a16:creationId xmlns:a16="http://schemas.microsoft.com/office/drawing/2014/main" id="{700AC429-B850-45DD-90CB-A87D8FE870BD}"/>
                </a:ext>
              </a:extLst>
            </p:cNvPr>
            <p:cNvSpPr>
              <a:spLocks noChangeArrowheads="1"/>
            </p:cNvSpPr>
            <p:nvPr/>
          </p:nvSpPr>
          <p:spPr bwMode="auto">
            <a:xfrm>
              <a:off x="1455738"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6" name="Rectangle 86">
              <a:extLst>
                <a:ext uri="{FF2B5EF4-FFF2-40B4-BE49-F238E27FC236}">
                  <a16:creationId xmlns:a16="http://schemas.microsoft.com/office/drawing/2014/main" id="{2E575FF4-C5E8-4162-B473-5CD1305CA9C1}"/>
                </a:ext>
              </a:extLst>
            </p:cNvPr>
            <p:cNvSpPr>
              <a:spLocks noChangeArrowheads="1"/>
            </p:cNvSpPr>
            <p:nvPr/>
          </p:nvSpPr>
          <p:spPr bwMode="auto">
            <a:xfrm>
              <a:off x="196851" y="22367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7" name="Rectangle 85">
              <a:extLst>
                <a:ext uri="{FF2B5EF4-FFF2-40B4-BE49-F238E27FC236}">
                  <a16:creationId xmlns:a16="http://schemas.microsoft.com/office/drawing/2014/main" id="{B7A394ED-10A2-454C-8AAE-70DDB60FEAFB}"/>
                </a:ext>
              </a:extLst>
            </p:cNvPr>
            <p:cNvSpPr>
              <a:spLocks noChangeArrowheads="1"/>
            </p:cNvSpPr>
            <p:nvPr/>
          </p:nvSpPr>
          <p:spPr bwMode="auto">
            <a:xfrm>
              <a:off x="7750176"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8" name="Rectangle 115">
              <a:extLst>
                <a:ext uri="{FF2B5EF4-FFF2-40B4-BE49-F238E27FC236}">
                  <a16:creationId xmlns:a16="http://schemas.microsoft.com/office/drawing/2014/main" id="{9B500C26-7F20-47C9-8567-D36785C3B7D9}"/>
                </a:ext>
              </a:extLst>
            </p:cNvPr>
            <p:cNvSpPr>
              <a:spLocks noChangeArrowheads="1"/>
            </p:cNvSpPr>
            <p:nvPr/>
          </p:nvSpPr>
          <p:spPr bwMode="auto">
            <a:xfrm>
              <a:off x="2714626"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129" name="Rectangle 115">
              <a:extLst>
                <a:ext uri="{FF2B5EF4-FFF2-40B4-BE49-F238E27FC236}">
                  <a16:creationId xmlns:a16="http://schemas.microsoft.com/office/drawing/2014/main" id="{32677062-CB32-4065-B315-55BE9B593348}"/>
                </a:ext>
              </a:extLst>
            </p:cNvPr>
            <p:cNvSpPr>
              <a:spLocks noChangeArrowheads="1"/>
            </p:cNvSpPr>
            <p:nvPr/>
          </p:nvSpPr>
          <p:spPr bwMode="auto">
            <a:xfrm>
              <a:off x="3973514"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30" name="Rectangle 115">
              <a:extLst>
                <a:ext uri="{FF2B5EF4-FFF2-40B4-BE49-F238E27FC236}">
                  <a16:creationId xmlns:a16="http://schemas.microsoft.com/office/drawing/2014/main" id="{B41FF480-F303-4F53-AC52-EF192A51A58F}"/>
                </a:ext>
              </a:extLst>
            </p:cNvPr>
            <p:cNvSpPr>
              <a:spLocks noChangeArrowheads="1"/>
            </p:cNvSpPr>
            <p:nvPr/>
          </p:nvSpPr>
          <p:spPr bwMode="auto">
            <a:xfrm>
              <a:off x="5232401"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131" name="Rectangle 115">
              <a:extLst>
                <a:ext uri="{FF2B5EF4-FFF2-40B4-BE49-F238E27FC236}">
                  <a16:creationId xmlns:a16="http://schemas.microsoft.com/office/drawing/2014/main" id="{F53D1217-9424-47A0-803F-744503DB28CB}"/>
                </a:ext>
              </a:extLst>
            </p:cNvPr>
            <p:cNvSpPr>
              <a:spLocks noChangeArrowheads="1"/>
            </p:cNvSpPr>
            <p:nvPr/>
          </p:nvSpPr>
          <p:spPr bwMode="auto">
            <a:xfrm>
              <a:off x="6491289"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grpSp>
    </p:spTree>
    <p:extLst>
      <p:ext uri="{BB962C8B-B14F-4D97-AF65-F5344CB8AC3E}">
        <p14:creationId xmlns:p14="http://schemas.microsoft.com/office/powerpoint/2010/main" val="406810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604831" y="209329"/>
            <a:ext cx="6143350"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March 2020</a:t>
            </a:r>
          </a:p>
        </p:txBody>
      </p:sp>
      <p:sp>
        <p:nvSpPr>
          <p:cNvPr id="46" name="Rectangle 45"/>
          <p:cNvSpPr/>
          <p:nvPr/>
        </p:nvSpPr>
        <p:spPr bwMode="auto">
          <a:xfrm>
            <a:off x="160483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7AAC517B-7025-4AAD-84B9-96504718F16A}"/>
              </a:ext>
            </a:extLst>
          </p:cNvPr>
          <p:cNvGrpSpPr/>
          <p:nvPr/>
        </p:nvGrpSpPr>
        <p:grpSpPr>
          <a:xfrm>
            <a:off x="1604829" y="2851355"/>
            <a:ext cx="6143348" cy="3777457"/>
            <a:chOff x="196850" y="960438"/>
            <a:chExt cx="8812215" cy="5418506"/>
          </a:xfrm>
        </p:grpSpPr>
        <p:sp>
          <p:nvSpPr>
            <p:cNvPr id="54" name="Rectangle 2">
              <a:extLst>
                <a:ext uri="{FF2B5EF4-FFF2-40B4-BE49-F238E27FC236}">
                  <a16:creationId xmlns:a16="http://schemas.microsoft.com/office/drawing/2014/main" id="{66943C01-4D8C-40EB-A22F-3F75BDB97A28}"/>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068D3F1E-FF3E-4D51-8158-963A4BBC72B9}"/>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07A9AA4C-935E-4352-8DA4-43DC6B68B60C}"/>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1F7F7B70-28D1-4DB3-AEC1-072427F1CA6D}"/>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B0ED8828-D6EB-4959-85CC-02808091DE61}"/>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13B3C222-32DC-43FB-9DC7-DA479A14B2F3}"/>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1F3DF244-A9B6-468D-8279-213F12648764}"/>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1491D207-F81A-45EC-AA21-D852FC74F568}"/>
                </a:ext>
              </a:extLst>
            </p:cNvPr>
            <p:cNvSpPr>
              <a:spLocks noChangeArrowheads="1"/>
            </p:cNvSpPr>
            <p:nvPr/>
          </p:nvSpPr>
          <p:spPr bwMode="auto">
            <a:xfrm>
              <a:off x="2714626" y="140969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26</a:t>
              </a:r>
            </a:p>
          </p:txBody>
        </p:sp>
        <p:sp>
          <p:nvSpPr>
            <p:cNvPr id="97" name="Rectangle 114">
              <a:extLst>
                <a:ext uri="{FF2B5EF4-FFF2-40B4-BE49-F238E27FC236}">
                  <a16:creationId xmlns:a16="http://schemas.microsoft.com/office/drawing/2014/main" id="{4FDAFAC1-47CC-4302-9FC1-4265A80A0AB0}"/>
                </a:ext>
              </a:extLst>
            </p:cNvPr>
            <p:cNvSpPr>
              <a:spLocks noChangeArrowheads="1"/>
            </p:cNvSpPr>
            <p:nvPr/>
          </p:nvSpPr>
          <p:spPr bwMode="auto">
            <a:xfrm>
              <a:off x="1455740" y="554513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98" name="Rectangle 113">
              <a:extLst>
                <a:ext uri="{FF2B5EF4-FFF2-40B4-BE49-F238E27FC236}">
                  <a16:creationId xmlns:a16="http://schemas.microsoft.com/office/drawing/2014/main" id="{A18A28B7-2553-4FD9-80BB-A31FF0A14BBE}"/>
                </a:ext>
              </a:extLst>
            </p:cNvPr>
            <p:cNvSpPr>
              <a:spLocks noChangeArrowheads="1"/>
            </p:cNvSpPr>
            <p:nvPr/>
          </p:nvSpPr>
          <p:spPr bwMode="auto">
            <a:xfrm>
              <a:off x="196852" y="555185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9" name="Rectangle 112">
              <a:extLst>
                <a:ext uri="{FF2B5EF4-FFF2-40B4-BE49-F238E27FC236}">
                  <a16:creationId xmlns:a16="http://schemas.microsoft.com/office/drawing/2014/main" id="{C1BA02CC-1F7E-4B13-9DA4-C2624811C42F}"/>
                </a:ext>
              </a:extLst>
            </p:cNvPr>
            <p:cNvSpPr>
              <a:spLocks noChangeArrowheads="1"/>
            </p:cNvSpPr>
            <p:nvPr/>
          </p:nvSpPr>
          <p:spPr bwMode="auto">
            <a:xfrm>
              <a:off x="7750178"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0" name="Rectangle 111">
              <a:extLst>
                <a:ext uri="{FF2B5EF4-FFF2-40B4-BE49-F238E27FC236}">
                  <a16:creationId xmlns:a16="http://schemas.microsoft.com/office/drawing/2014/main" id="{BA40B31D-140C-4248-AB48-8C5F7673D740}"/>
                </a:ext>
              </a:extLst>
            </p:cNvPr>
            <p:cNvSpPr>
              <a:spLocks noChangeArrowheads="1"/>
            </p:cNvSpPr>
            <p:nvPr/>
          </p:nvSpPr>
          <p:spPr bwMode="auto">
            <a:xfrm>
              <a:off x="6491290"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1" name="Rectangle 110">
              <a:extLst>
                <a:ext uri="{FF2B5EF4-FFF2-40B4-BE49-F238E27FC236}">
                  <a16:creationId xmlns:a16="http://schemas.microsoft.com/office/drawing/2014/main" id="{CDDE523C-998A-4F51-914A-A0B139E9AB9A}"/>
                </a:ext>
              </a:extLst>
            </p:cNvPr>
            <p:cNvSpPr>
              <a:spLocks noChangeArrowheads="1"/>
            </p:cNvSpPr>
            <p:nvPr/>
          </p:nvSpPr>
          <p:spPr bwMode="auto">
            <a:xfrm>
              <a:off x="5232403"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2" name="Rectangle 109">
              <a:extLst>
                <a:ext uri="{FF2B5EF4-FFF2-40B4-BE49-F238E27FC236}">
                  <a16:creationId xmlns:a16="http://schemas.microsoft.com/office/drawing/2014/main" id="{4BA7FE6B-4082-4F27-82B7-AA35FE85974F}"/>
                </a:ext>
              </a:extLst>
            </p:cNvPr>
            <p:cNvSpPr>
              <a:spLocks noChangeArrowheads="1"/>
            </p:cNvSpPr>
            <p:nvPr/>
          </p:nvSpPr>
          <p:spPr bwMode="auto">
            <a:xfrm>
              <a:off x="3973515"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3" name="Rectangle 108">
              <a:extLst>
                <a:ext uri="{FF2B5EF4-FFF2-40B4-BE49-F238E27FC236}">
                  <a16:creationId xmlns:a16="http://schemas.microsoft.com/office/drawing/2014/main" id="{049BC234-DD32-4600-BF79-89534DF2EB05}"/>
                </a:ext>
              </a:extLst>
            </p:cNvPr>
            <p:cNvSpPr>
              <a:spLocks noChangeArrowheads="1"/>
            </p:cNvSpPr>
            <p:nvPr/>
          </p:nvSpPr>
          <p:spPr bwMode="auto">
            <a:xfrm>
              <a:off x="2714627"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4" name="Rectangle 107">
              <a:extLst>
                <a:ext uri="{FF2B5EF4-FFF2-40B4-BE49-F238E27FC236}">
                  <a16:creationId xmlns:a16="http://schemas.microsoft.com/office/drawing/2014/main" id="{BDD47070-9A65-4DEE-A9FC-8813C0FE25E5}"/>
                </a:ext>
              </a:extLst>
            </p:cNvPr>
            <p:cNvSpPr>
              <a:spLocks noChangeArrowheads="1"/>
            </p:cNvSpPr>
            <p:nvPr/>
          </p:nvSpPr>
          <p:spPr bwMode="auto">
            <a:xfrm>
              <a:off x="1455740" y="4718051"/>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5" name="Rectangle 106">
              <a:extLst>
                <a:ext uri="{FF2B5EF4-FFF2-40B4-BE49-F238E27FC236}">
                  <a16:creationId xmlns:a16="http://schemas.microsoft.com/office/drawing/2014/main" id="{2C0F3E04-C1BF-4125-BA78-59E345E5BEA2}"/>
                </a:ext>
              </a:extLst>
            </p:cNvPr>
            <p:cNvSpPr>
              <a:spLocks noChangeArrowheads="1"/>
            </p:cNvSpPr>
            <p:nvPr/>
          </p:nvSpPr>
          <p:spPr bwMode="auto">
            <a:xfrm>
              <a:off x="196852" y="472476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6" name="Rectangle 105">
              <a:extLst>
                <a:ext uri="{FF2B5EF4-FFF2-40B4-BE49-F238E27FC236}">
                  <a16:creationId xmlns:a16="http://schemas.microsoft.com/office/drawing/2014/main" id="{77F0DED2-6A1A-4FEF-BD79-8C58EAFC7F77}"/>
                </a:ext>
              </a:extLst>
            </p:cNvPr>
            <p:cNvSpPr>
              <a:spLocks noChangeArrowheads="1"/>
            </p:cNvSpPr>
            <p:nvPr/>
          </p:nvSpPr>
          <p:spPr bwMode="auto">
            <a:xfrm>
              <a:off x="7750178"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7" name="Rectangle 104">
              <a:extLst>
                <a:ext uri="{FF2B5EF4-FFF2-40B4-BE49-F238E27FC236}">
                  <a16:creationId xmlns:a16="http://schemas.microsoft.com/office/drawing/2014/main" id="{5C785B90-358F-471C-B120-C53B9682E9FE}"/>
                </a:ext>
              </a:extLst>
            </p:cNvPr>
            <p:cNvSpPr>
              <a:spLocks noChangeArrowheads="1"/>
            </p:cNvSpPr>
            <p:nvPr/>
          </p:nvSpPr>
          <p:spPr bwMode="auto">
            <a:xfrm>
              <a:off x="6491290"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8" name="Rectangle 103">
              <a:extLst>
                <a:ext uri="{FF2B5EF4-FFF2-40B4-BE49-F238E27FC236}">
                  <a16:creationId xmlns:a16="http://schemas.microsoft.com/office/drawing/2014/main" id="{C368A68D-AF72-4584-882A-34A93CA5FB9E}"/>
                </a:ext>
              </a:extLst>
            </p:cNvPr>
            <p:cNvSpPr>
              <a:spLocks noChangeArrowheads="1"/>
            </p:cNvSpPr>
            <p:nvPr/>
          </p:nvSpPr>
          <p:spPr bwMode="auto">
            <a:xfrm>
              <a:off x="5232403"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9" name="Rectangle 102">
              <a:extLst>
                <a:ext uri="{FF2B5EF4-FFF2-40B4-BE49-F238E27FC236}">
                  <a16:creationId xmlns:a16="http://schemas.microsoft.com/office/drawing/2014/main" id="{D89A952A-16F1-4DE3-9084-84A16CC79593}"/>
                </a:ext>
              </a:extLst>
            </p:cNvPr>
            <p:cNvSpPr>
              <a:spLocks noChangeArrowheads="1"/>
            </p:cNvSpPr>
            <p:nvPr/>
          </p:nvSpPr>
          <p:spPr bwMode="auto">
            <a:xfrm>
              <a:off x="3973515"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0" name="Rectangle 101">
              <a:extLst>
                <a:ext uri="{FF2B5EF4-FFF2-40B4-BE49-F238E27FC236}">
                  <a16:creationId xmlns:a16="http://schemas.microsoft.com/office/drawing/2014/main" id="{63001EFB-FF11-4031-967D-4A3EBEE7F348}"/>
                </a:ext>
              </a:extLst>
            </p:cNvPr>
            <p:cNvSpPr>
              <a:spLocks noChangeArrowheads="1"/>
            </p:cNvSpPr>
            <p:nvPr/>
          </p:nvSpPr>
          <p:spPr bwMode="auto">
            <a:xfrm>
              <a:off x="2714627"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1" name="Rectangle 100">
              <a:extLst>
                <a:ext uri="{FF2B5EF4-FFF2-40B4-BE49-F238E27FC236}">
                  <a16:creationId xmlns:a16="http://schemas.microsoft.com/office/drawing/2014/main" id="{EE4C0BD8-BA97-4CC7-B06B-0214F0505557}"/>
                </a:ext>
              </a:extLst>
            </p:cNvPr>
            <p:cNvSpPr>
              <a:spLocks noChangeArrowheads="1"/>
            </p:cNvSpPr>
            <p:nvPr/>
          </p:nvSpPr>
          <p:spPr bwMode="auto">
            <a:xfrm>
              <a:off x="1455740" y="3890963"/>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2" name="Rectangle 99">
              <a:extLst>
                <a:ext uri="{FF2B5EF4-FFF2-40B4-BE49-F238E27FC236}">
                  <a16:creationId xmlns:a16="http://schemas.microsoft.com/office/drawing/2014/main" id="{1025B5AE-A385-4466-9ED8-F65369CBA676}"/>
                </a:ext>
              </a:extLst>
            </p:cNvPr>
            <p:cNvSpPr>
              <a:spLocks noChangeArrowheads="1"/>
            </p:cNvSpPr>
            <p:nvPr/>
          </p:nvSpPr>
          <p:spPr bwMode="auto">
            <a:xfrm>
              <a:off x="196852" y="389768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3" name="Rectangle 98">
              <a:extLst>
                <a:ext uri="{FF2B5EF4-FFF2-40B4-BE49-F238E27FC236}">
                  <a16:creationId xmlns:a16="http://schemas.microsoft.com/office/drawing/2014/main" id="{FCB1AB6F-177D-443A-B714-94C27BC42073}"/>
                </a:ext>
              </a:extLst>
            </p:cNvPr>
            <p:cNvSpPr>
              <a:spLocks noChangeArrowheads="1"/>
            </p:cNvSpPr>
            <p:nvPr/>
          </p:nvSpPr>
          <p:spPr bwMode="auto">
            <a:xfrm>
              <a:off x="7750178"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4" name="Rectangle 97">
              <a:extLst>
                <a:ext uri="{FF2B5EF4-FFF2-40B4-BE49-F238E27FC236}">
                  <a16:creationId xmlns:a16="http://schemas.microsoft.com/office/drawing/2014/main" id="{2BFE1FB4-AAF8-41A0-B843-19FDD141442E}"/>
                </a:ext>
              </a:extLst>
            </p:cNvPr>
            <p:cNvSpPr>
              <a:spLocks noChangeArrowheads="1"/>
            </p:cNvSpPr>
            <p:nvPr/>
          </p:nvSpPr>
          <p:spPr bwMode="auto">
            <a:xfrm>
              <a:off x="6491290"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5" name="Rectangle 96">
              <a:extLst>
                <a:ext uri="{FF2B5EF4-FFF2-40B4-BE49-F238E27FC236}">
                  <a16:creationId xmlns:a16="http://schemas.microsoft.com/office/drawing/2014/main" id="{C7F63A17-AB0B-4DBD-8F6E-CFCF6BD03199}"/>
                </a:ext>
              </a:extLst>
            </p:cNvPr>
            <p:cNvSpPr>
              <a:spLocks noChangeArrowheads="1"/>
            </p:cNvSpPr>
            <p:nvPr/>
          </p:nvSpPr>
          <p:spPr bwMode="auto">
            <a:xfrm>
              <a:off x="5232403"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6" name="Rectangle 95">
              <a:extLst>
                <a:ext uri="{FF2B5EF4-FFF2-40B4-BE49-F238E27FC236}">
                  <a16:creationId xmlns:a16="http://schemas.microsoft.com/office/drawing/2014/main" id="{5A762102-73D0-459C-8E3D-9A7EE0C11040}"/>
                </a:ext>
              </a:extLst>
            </p:cNvPr>
            <p:cNvSpPr>
              <a:spLocks noChangeArrowheads="1"/>
            </p:cNvSpPr>
            <p:nvPr/>
          </p:nvSpPr>
          <p:spPr bwMode="auto">
            <a:xfrm>
              <a:off x="3973515"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7" name="Rectangle 94">
              <a:extLst>
                <a:ext uri="{FF2B5EF4-FFF2-40B4-BE49-F238E27FC236}">
                  <a16:creationId xmlns:a16="http://schemas.microsoft.com/office/drawing/2014/main" id="{21BF99B4-A732-4E8E-9C57-3AF82814EE36}"/>
                </a:ext>
              </a:extLst>
            </p:cNvPr>
            <p:cNvSpPr>
              <a:spLocks noChangeArrowheads="1"/>
            </p:cNvSpPr>
            <p:nvPr/>
          </p:nvSpPr>
          <p:spPr bwMode="auto">
            <a:xfrm>
              <a:off x="2714627"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8" name="Rectangle 93">
              <a:extLst>
                <a:ext uri="{FF2B5EF4-FFF2-40B4-BE49-F238E27FC236}">
                  <a16:creationId xmlns:a16="http://schemas.microsoft.com/office/drawing/2014/main" id="{E6FDCBFD-BF75-483F-8F9A-56F65D1CD475}"/>
                </a:ext>
              </a:extLst>
            </p:cNvPr>
            <p:cNvSpPr>
              <a:spLocks noChangeArrowheads="1"/>
            </p:cNvSpPr>
            <p:nvPr/>
          </p:nvSpPr>
          <p:spPr bwMode="auto">
            <a:xfrm>
              <a:off x="1455740" y="3063876"/>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9" name="Rectangle 92">
              <a:extLst>
                <a:ext uri="{FF2B5EF4-FFF2-40B4-BE49-F238E27FC236}">
                  <a16:creationId xmlns:a16="http://schemas.microsoft.com/office/drawing/2014/main" id="{4B59261C-7C88-4742-8DA0-4C2A62D2E716}"/>
                </a:ext>
              </a:extLst>
            </p:cNvPr>
            <p:cNvSpPr>
              <a:spLocks noChangeArrowheads="1"/>
            </p:cNvSpPr>
            <p:nvPr/>
          </p:nvSpPr>
          <p:spPr bwMode="auto">
            <a:xfrm>
              <a:off x="196852" y="307059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0" name="Rectangle 91">
              <a:extLst>
                <a:ext uri="{FF2B5EF4-FFF2-40B4-BE49-F238E27FC236}">
                  <a16:creationId xmlns:a16="http://schemas.microsoft.com/office/drawing/2014/main" id="{10083960-5B57-4E45-9164-C8993E535966}"/>
                </a:ext>
              </a:extLst>
            </p:cNvPr>
            <p:cNvSpPr>
              <a:spLocks noChangeArrowheads="1"/>
            </p:cNvSpPr>
            <p:nvPr/>
          </p:nvSpPr>
          <p:spPr bwMode="auto">
            <a:xfrm>
              <a:off x="7750178"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1" name="Rectangle 90">
              <a:extLst>
                <a:ext uri="{FF2B5EF4-FFF2-40B4-BE49-F238E27FC236}">
                  <a16:creationId xmlns:a16="http://schemas.microsoft.com/office/drawing/2014/main" id="{D76F4CFB-532B-41F1-9359-ADD349AEAAAB}"/>
                </a:ext>
              </a:extLst>
            </p:cNvPr>
            <p:cNvSpPr>
              <a:spLocks noChangeArrowheads="1"/>
            </p:cNvSpPr>
            <p:nvPr/>
          </p:nvSpPr>
          <p:spPr bwMode="auto">
            <a:xfrm>
              <a:off x="6491290"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2" name="Rectangle 89">
              <a:extLst>
                <a:ext uri="{FF2B5EF4-FFF2-40B4-BE49-F238E27FC236}">
                  <a16:creationId xmlns:a16="http://schemas.microsoft.com/office/drawing/2014/main" id="{BB412DE6-E8D5-46EC-BA39-434E758CD0BB}"/>
                </a:ext>
              </a:extLst>
            </p:cNvPr>
            <p:cNvSpPr>
              <a:spLocks noChangeArrowheads="1"/>
            </p:cNvSpPr>
            <p:nvPr/>
          </p:nvSpPr>
          <p:spPr bwMode="auto">
            <a:xfrm>
              <a:off x="5232403"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3" name="Rectangle 88">
              <a:extLst>
                <a:ext uri="{FF2B5EF4-FFF2-40B4-BE49-F238E27FC236}">
                  <a16:creationId xmlns:a16="http://schemas.microsoft.com/office/drawing/2014/main" id="{11596E04-71AB-4812-BDDA-9EB845CFC8E3}"/>
                </a:ext>
              </a:extLst>
            </p:cNvPr>
            <p:cNvSpPr>
              <a:spLocks noChangeArrowheads="1"/>
            </p:cNvSpPr>
            <p:nvPr/>
          </p:nvSpPr>
          <p:spPr bwMode="auto">
            <a:xfrm>
              <a:off x="3973515"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4" name="Rectangle 87">
              <a:extLst>
                <a:ext uri="{FF2B5EF4-FFF2-40B4-BE49-F238E27FC236}">
                  <a16:creationId xmlns:a16="http://schemas.microsoft.com/office/drawing/2014/main" id="{B8666FE0-8120-4F00-BC18-DCC279B8624E}"/>
                </a:ext>
              </a:extLst>
            </p:cNvPr>
            <p:cNvSpPr>
              <a:spLocks noChangeArrowheads="1"/>
            </p:cNvSpPr>
            <p:nvPr/>
          </p:nvSpPr>
          <p:spPr bwMode="auto">
            <a:xfrm>
              <a:off x="2714627"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5" name="Rectangle 86">
              <a:extLst>
                <a:ext uri="{FF2B5EF4-FFF2-40B4-BE49-F238E27FC236}">
                  <a16:creationId xmlns:a16="http://schemas.microsoft.com/office/drawing/2014/main" id="{06DA170C-CA57-4CE7-A190-DDE20BC739B7}"/>
                </a:ext>
              </a:extLst>
            </p:cNvPr>
            <p:cNvSpPr>
              <a:spLocks noChangeArrowheads="1"/>
            </p:cNvSpPr>
            <p:nvPr/>
          </p:nvSpPr>
          <p:spPr bwMode="auto">
            <a:xfrm>
              <a:off x="1455740" y="223678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6" name="Rectangle 85">
              <a:extLst>
                <a:ext uri="{FF2B5EF4-FFF2-40B4-BE49-F238E27FC236}">
                  <a16:creationId xmlns:a16="http://schemas.microsoft.com/office/drawing/2014/main" id="{E184E2E8-30C7-4F9D-8FD7-0D0589D46635}"/>
                </a:ext>
              </a:extLst>
            </p:cNvPr>
            <p:cNvSpPr>
              <a:spLocks noChangeArrowheads="1"/>
            </p:cNvSpPr>
            <p:nvPr/>
          </p:nvSpPr>
          <p:spPr bwMode="auto">
            <a:xfrm>
              <a:off x="196852" y="224350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7" name="Rectangle 115">
              <a:extLst>
                <a:ext uri="{FF2B5EF4-FFF2-40B4-BE49-F238E27FC236}">
                  <a16:creationId xmlns:a16="http://schemas.microsoft.com/office/drawing/2014/main" id="{D6E8E9B0-9435-43A0-B05E-B1DFFC03D967}"/>
                </a:ext>
              </a:extLst>
            </p:cNvPr>
            <p:cNvSpPr>
              <a:spLocks noChangeArrowheads="1"/>
            </p:cNvSpPr>
            <p:nvPr/>
          </p:nvSpPr>
          <p:spPr bwMode="auto">
            <a:xfrm>
              <a:off x="3973515"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27</a:t>
              </a:r>
              <a:endParaRPr lang="en-US" altLang="en-US" sz="900" b="0" dirty="0"/>
            </a:p>
          </p:txBody>
        </p:sp>
        <p:sp>
          <p:nvSpPr>
            <p:cNvPr id="128" name="Rectangle 115">
              <a:extLst>
                <a:ext uri="{FF2B5EF4-FFF2-40B4-BE49-F238E27FC236}">
                  <a16:creationId xmlns:a16="http://schemas.microsoft.com/office/drawing/2014/main" id="{7C9C80BB-5D59-4531-A560-BCD080AC77F4}"/>
                </a:ext>
              </a:extLst>
            </p:cNvPr>
            <p:cNvSpPr>
              <a:spLocks noChangeArrowheads="1"/>
            </p:cNvSpPr>
            <p:nvPr/>
          </p:nvSpPr>
          <p:spPr bwMode="auto">
            <a:xfrm>
              <a:off x="5232403"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129" name="Rectangle 115">
              <a:extLst>
                <a:ext uri="{FF2B5EF4-FFF2-40B4-BE49-F238E27FC236}">
                  <a16:creationId xmlns:a16="http://schemas.microsoft.com/office/drawing/2014/main" id="{09BA7277-61B5-45B5-8298-DD23425FAEDB}"/>
                </a:ext>
              </a:extLst>
            </p:cNvPr>
            <p:cNvSpPr>
              <a:spLocks noChangeArrowheads="1"/>
            </p:cNvSpPr>
            <p:nvPr/>
          </p:nvSpPr>
          <p:spPr bwMode="auto">
            <a:xfrm>
              <a:off x="6491290"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130" name="Rectangle 115">
              <a:extLst>
                <a:ext uri="{FF2B5EF4-FFF2-40B4-BE49-F238E27FC236}">
                  <a16:creationId xmlns:a16="http://schemas.microsoft.com/office/drawing/2014/main" id="{B76B8BE3-84CA-41D2-B7FB-899F533A4DE2}"/>
                </a:ext>
              </a:extLst>
            </p:cNvPr>
            <p:cNvSpPr>
              <a:spLocks noChangeArrowheads="1"/>
            </p:cNvSpPr>
            <p:nvPr/>
          </p:nvSpPr>
          <p:spPr bwMode="auto">
            <a:xfrm>
              <a:off x="7750178"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1" name="Rectangle 115">
              <a:extLst>
                <a:ext uri="{FF2B5EF4-FFF2-40B4-BE49-F238E27FC236}">
                  <a16:creationId xmlns:a16="http://schemas.microsoft.com/office/drawing/2014/main" id="{8E443CEB-D0EE-4D1D-AB08-351055524AB4}"/>
                </a:ext>
              </a:extLst>
            </p:cNvPr>
            <p:cNvSpPr>
              <a:spLocks noChangeArrowheads="1"/>
            </p:cNvSpPr>
            <p:nvPr/>
          </p:nvSpPr>
          <p:spPr bwMode="auto">
            <a:xfrm>
              <a:off x="1455740" y="141193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25</a:t>
              </a:r>
            </a:p>
          </p:txBody>
        </p:sp>
        <p:sp>
          <p:nvSpPr>
            <p:cNvPr id="132" name="Rectangle 115">
              <a:extLst>
                <a:ext uri="{FF2B5EF4-FFF2-40B4-BE49-F238E27FC236}">
                  <a16:creationId xmlns:a16="http://schemas.microsoft.com/office/drawing/2014/main" id="{FDEFFEF5-C721-4FBA-B9C9-673C25EAEE84}"/>
                </a:ext>
              </a:extLst>
            </p:cNvPr>
            <p:cNvSpPr>
              <a:spLocks noChangeArrowheads="1"/>
            </p:cNvSpPr>
            <p:nvPr/>
          </p:nvSpPr>
          <p:spPr bwMode="auto">
            <a:xfrm>
              <a:off x="3973511" y="554289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3" name="Rectangle 115">
              <a:extLst>
                <a:ext uri="{FF2B5EF4-FFF2-40B4-BE49-F238E27FC236}">
                  <a16:creationId xmlns:a16="http://schemas.microsoft.com/office/drawing/2014/main" id="{FF2C507D-C05A-4C2B-B8EB-434C3C94E98E}"/>
                </a:ext>
              </a:extLst>
            </p:cNvPr>
            <p:cNvSpPr>
              <a:spLocks noChangeArrowheads="1"/>
            </p:cNvSpPr>
            <p:nvPr/>
          </p:nvSpPr>
          <p:spPr bwMode="auto">
            <a:xfrm>
              <a:off x="5232400" y="55428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34" name="Rectangle 115">
              <a:extLst>
                <a:ext uri="{FF2B5EF4-FFF2-40B4-BE49-F238E27FC236}">
                  <a16:creationId xmlns:a16="http://schemas.microsoft.com/office/drawing/2014/main" id="{81E95E67-8A5C-48E8-AE76-E558A90E61D3}"/>
                </a:ext>
              </a:extLst>
            </p:cNvPr>
            <p:cNvSpPr>
              <a:spLocks noChangeArrowheads="1"/>
            </p:cNvSpPr>
            <p:nvPr/>
          </p:nvSpPr>
          <p:spPr bwMode="auto">
            <a:xfrm>
              <a:off x="6491288" y="554289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4</a:t>
              </a:r>
              <a:endParaRPr lang="en-US" altLang="en-US" sz="900" b="0" dirty="0"/>
            </a:p>
          </p:txBody>
        </p:sp>
        <p:sp>
          <p:nvSpPr>
            <p:cNvPr id="135" name="Rectangle 115">
              <a:extLst>
                <a:ext uri="{FF2B5EF4-FFF2-40B4-BE49-F238E27FC236}">
                  <a16:creationId xmlns:a16="http://schemas.microsoft.com/office/drawing/2014/main" id="{6A4CB809-A4B4-4A5F-A969-BCA80F69F4C6}"/>
                </a:ext>
              </a:extLst>
            </p:cNvPr>
            <p:cNvSpPr>
              <a:spLocks noChangeArrowheads="1"/>
            </p:cNvSpPr>
            <p:nvPr/>
          </p:nvSpPr>
          <p:spPr bwMode="auto">
            <a:xfrm>
              <a:off x="7750175" y="55428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136" name="Rectangle 115">
              <a:extLst>
                <a:ext uri="{FF2B5EF4-FFF2-40B4-BE49-F238E27FC236}">
                  <a16:creationId xmlns:a16="http://schemas.microsoft.com/office/drawing/2014/main" id="{CB362DED-2775-4C70-84C5-A75F87E4FF0E}"/>
                </a:ext>
              </a:extLst>
            </p:cNvPr>
            <p:cNvSpPr>
              <a:spLocks noChangeArrowheads="1"/>
            </p:cNvSpPr>
            <p:nvPr/>
          </p:nvSpPr>
          <p:spPr bwMode="auto">
            <a:xfrm>
              <a:off x="2714625"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37" name="Rectangle 115">
              <a:extLst>
                <a:ext uri="{FF2B5EF4-FFF2-40B4-BE49-F238E27FC236}">
                  <a16:creationId xmlns:a16="http://schemas.microsoft.com/office/drawing/2014/main" id="{31A7CB1E-11EE-4FD8-A9F3-E4E673621F7C}"/>
                </a:ext>
              </a:extLst>
            </p:cNvPr>
            <p:cNvSpPr>
              <a:spLocks noChangeArrowheads="1"/>
            </p:cNvSpPr>
            <p:nvPr/>
          </p:nvSpPr>
          <p:spPr bwMode="auto">
            <a:xfrm>
              <a:off x="196852" y="141081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24</a:t>
              </a:r>
              <a:endParaRPr lang="en-US" altLang="en-US" sz="900" b="0" dirty="0"/>
            </a:p>
          </p:txBody>
        </p:sp>
      </p:grpSp>
    </p:spTree>
    <p:extLst>
      <p:ext uri="{BB962C8B-B14F-4D97-AF65-F5344CB8AC3E}">
        <p14:creationId xmlns:p14="http://schemas.microsoft.com/office/powerpoint/2010/main" val="24755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1661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April 2020</a:t>
            </a:r>
          </a:p>
        </p:txBody>
      </p:sp>
      <p:sp>
        <p:nvSpPr>
          <p:cNvPr id="53" name="Rectangle 52"/>
          <p:cNvSpPr/>
          <p:nvPr/>
        </p:nvSpPr>
        <p:spPr bwMode="auto">
          <a:xfrm>
            <a:off x="151661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DDE9EE63-0F23-405C-975C-FE3F2B34AC48}"/>
              </a:ext>
            </a:extLst>
          </p:cNvPr>
          <p:cNvGrpSpPr/>
          <p:nvPr/>
        </p:nvGrpSpPr>
        <p:grpSpPr>
          <a:xfrm>
            <a:off x="1516614" y="2851355"/>
            <a:ext cx="6143746" cy="3196386"/>
            <a:chOff x="196850" y="960438"/>
            <a:chExt cx="8812214" cy="4584701"/>
          </a:xfrm>
        </p:grpSpPr>
        <p:sp>
          <p:nvSpPr>
            <p:cNvPr id="47" name="Rectangle 2">
              <a:extLst>
                <a:ext uri="{FF2B5EF4-FFF2-40B4-BE49-F238E27FC236}">
                  <a16:creationId xmlns:a16="http://schemas.microsoft.com/office/drawing/2014/main" id="{ECD32D0F-E0D2-4F5E-A5B1-05BC342193B4}"/>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22DA3203-81BD-4986-9DE4-214B419D2EFD}"/>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D042BDDF-766E-442C-8948-31A69741E0A3}"/>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FBB61DF-7791-48B1-AED4-2B847BB9C102}"/>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4AD9217B-0412-40E7-96E0-B8F7E6A09005}"/>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A29CB0D5-6ABF-4002-AEA3-63B48F828CBB}"/>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61" name="Rectangle 8">
              <a:extLst>
                <a:ext uri="{FF2B5EF4-FFF2-40B4-BE49-F238E27FC236}">
                  <a16:creationId xmlns:a16="http://schemas.microsoft.com/office/drawing/2014/main" id="{4C7E6F07-E7F7-476B-9DEE-E6C5F266146E}"/>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F4296213-F739-4F73-B1DC-A078C3B6093A}"/>
                </a:ext>
              </a:extLst>
            </p:cNvPr>
            <p:cNvSpPr>
              <a:spLocks noChangeArrowheads="1"/>
            </p:cNvSpPr>
            <p:nvPr/>
          </p:nvSpPr>
          <p:spPr bwMode="auto">
            <a:xfrm>
              <a:off x="2714626"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98" name="Rectangle 114">
              <a:extLst>
                <a:ext uri="{FF2B5EF4-FFF2-40B4-BE49-F238E27FC236}">
                  <a16:creationId xmlns:a16="http://schemas.microsoft.com/office/drawing/2014/main" id="{E1E7C731-C370-4899-B102-61E2038587C8}"/>
                </a:ext>
              </a:extLst>
            </p:cNvPr>
            <p:cNvSpPr>
              <a:spLocks noChangeArrowheads="1"/>
            </p:cNvSpPr>
            <p:nvPr/>
          </p:nvSpPr>
          <p:spPr bwMode="auto">
            <a:xfrm>
              <a:off x="1455738" y="471804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99" name="Rectangle 113">
              <a:extLst>
                <a:ext uri="{FF2B5EF4-FFF2-40B4-BE49-F238E27FC236}">
                  <a16:creationId xmlns:a16="http://schemas.microsoft.com/office/drawing/2014/main" id="{D40AB1B3-0419-461C-A012-3318D113CE24}"/>
                </a:ext>
              </a:extLst>
            </p:cNvPr>
            <p:cNvSpPr>
              <a:spLocks noChangeArrowheads="1"/>
            </p:cNvSpPr>
            <p:nvPr/>
          </p:nvSpPr>
          <p:spPr bwMode="auto">
            <a:xfrm>
              <a:off x="196850" y="471804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0" name="Rectangle 112">
              <a:extLst>
                <a:ext uri="{FF2B5EF4-FFF2-40B4-BE49-F238E27FC236}">
                  <a16:creationId xmlns:a16="http://schemas.microsoft.com/office/drawing/2014/main" id="{E89E5109-AE6B-436E-A0D1-402CE196934C}"/>
                </a:ext>
              </a:extLst>
            </p:cNvPr>
            <p:cNvSpPr>
              <a:spLocks noChangeArrowheads="1"/>
            </p:cNvSpPr>
            <p:nvPr/>
          </p:nvSpPr>
          <p:spPr bwMode="auto">
            <a:xfrm>
              <a:off x="7750177" y="3890963"/>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1" name="Rectangle 111">
              <a:extLst>
                <a:ext uri="{FF2B5EF4-FFF2-40B4-BE49-F238E27FC236}">
                  <a16:creationId xmlns:a16="http://schemas.microsoft.com/office/drawing/2014/main" id="{5531D9BB-9E2A-4ED2-8CBC-63697CB26D8E}"/>
                </a:ext>
              </a:extLst>
            </p:cNvPr>
            <p:cNvSpPr>
              <a:spLocks noChangeArrowheads="1"/>
            </p:cNvSpPr>
            <p:nvPr/>
          </p:nvSpPr>
          <p:spPr bwMode="auto">
            <a:xfrm>
              <a:off x="6491289"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2" name="Rectangle 110">
              <a:extLst>
                <a:ext uri="{FF2B5EF4-FFF2-40B4-BE49-F238E27FC236}">
                  <a16:creationId xmlns:a16="http://schemas.microsoft.com/office/drawing/2014/main" id="{55B71FDD-2A76-479B-B6C3-5FA8EC6CD293}"/>
                </a:ext>
              </a:extLst>
            </p:cNvPr>
            <p:cNvSpPr>
              <a:spLocks noChangeArrowheads="1"/>
            </p:cNvSpPr>
            <p:nvPr/>
          </p:nvSpPr>
          <p:spPr bwMode="auto">
            <a:xfrm>
              <a:off x="5232402" y="3890963"/>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3" name="Rectangle 109">
              <a:extLst>
                <a:ext uri="{FF2B5EF4-FFF2-40B4-BE49-F238E27FC236}">
                  <a16:creationId xmlns:a16="http://schemas.microsoft.com/office/drawing/2014/main" id="{87D73FDE-5124-4509-810F-E760F05C280E}"/>
                </a:ext>
              </a:extLst>
            </p:cNvPr>
            <p:cNvSpPr>
              <a:spLocks noChangeArrowheads="1"/>
            </p:cNvSpPr>
            <p:nvPr/>
          </p:nvSpPr>
          <p:spPr bwMode="auto">
            <a:xfrm>
              <a:off x="3973514"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4" name="Rectangle 108">
              <a:extLst>
                <a:ext uri="{FF2B5EF4-FFF2-40B4-BE49-F238E27FC236}">
                  <a16:creationId xmlns:a16="http://schemas.microsoft.com/office/drawing/2014/main" id="{04C21B32-6A02-4802-AD8C-A1707C42E242}"/>
                </a:ext>
              </a:extLst>
            </p:cNvPr>
            <p:cNvSpPr>
              <a:spLocks noChangeArrowheads="1"/>
            </p:cNvSpPr>
            <p:nvPr/>
          </p:nvSpPr>
          <p:spPr bwMode="auto">
            <a:xfrm>
              <a:off x="2714626"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5" name="Rectangle 107">
              <a:extLst>
                <a:ext uri="{FF2B5EF4-FFF2-40B4-BE49-F238E27FC236}">
                  <a16:creationId xmlns:a16="http://schemas.microsoft.com/office/drawing/2014/main" id="{D7C2C0A8-69C5-4B35-8247-BFAC919CFE10}"/>
                </a:ext>
              </a:extLst>
            </p:cNvPr>
            <p:cNvSpPr>
              <a:spLocks noChangeArrowheads="1"/>
            </p:cNvSpPr>
            <p:nvPr/>
          </p:nvSpPr>
          <p:spPr bwMode="auto">
            <a:xfrm>
              <a:off x="1455738" y="3890962"/>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6" name="Rectangle 106">
              <a:extLst>
                <a:ext uri="{FF2B5EF4-FFF2-40B4-BE49-F238E27FC236}">
                  <a16:creationId xmlns:a16="http://schemas.microsoft.com/office/drawing/2014/main" id="{CC668F2D-0095-4A25-B2A8-74D49EC5F7E3}"/>
                </a:ext>
              </a:extLst>
            </p:cNvPr>
            <p:cNvSpPr>
              <a:spLocks noChangeArrowheads="1"/>
            </p:cNvSpPr>
            <p:nvPr/>
          </p:nvSpPr>
          <p:spPr bwMode="auto">
            <a:xfrm>
              <a:off x="196850" y="3890962"/>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7" name="Rectangle 105">
              <a:extLst>
                <a:ext uri="{FF2B5EF4-FFF2-40B4-BE49-F238E27FC236}">
                  <a16:creationId xmlns:a16="http://schemas.microsoft.com/office/drawing/2014/main" id="{D18B5941-19F9-44AE-BADB-30DA060DBD84}"/>
                </a:ext>
              </a:extLst>
            </p:cNvPr>
            <p:cNvSpPr>
              <a:spLocks noChangeArrowheads="1"/>
            </p:cNvSpPr>
            <p:nvPr/>
          </p:nvSpPr>
          <p:spPr bwMode="auto">
            <a:xfrm>
              <a:off x="7750177" y="3063876"/>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08" name="Rectangle 104">
              <a:extLst>
                <a:ext uri="{FF2B5EF4-FFF2-40B4-BE49-F238E27FC236}">
                  <a16:creationId xmlns:a16="http://schemas.microsoft.com/office/drawing/2014/main" id="{CA9B6F94-9642-4C1C-980A-1BAAE0BE8729}"/>
                </a:ext>
              </a:extLst>
            </p:cNvPr>
            <p:cNvSpPr>
              <a:spLocks noChangeArrowheads="1"/>
            </p:cNvSpPr>
            <p:nvPr/>
          </p:nvSpPr>
          <p:spPr bwMode="auto">
            <a:xfrm>
              <a:off x="6491289"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09" name="Rectangle 103">
              <a:extLst>
                <a:ext uri="{FF2B5EF4-FFF2-40B4-BE49-F238E27FC236}">
                  <a16:creationId xmlns:a16="http://schemas.microsoft.com/office/drawing/2014/main" id="{C3E38D9A-5C47-4DC8-A968-EC2925AAD262}"/>
                </a:ext>
              </a:extLst>
            </p:cNvPr>
            <p:cNvSpPr>
              <a:spLocks noChangeArrowheads="1"/>
            </p:cNvSpPr>
            <p:nvPr/>
          </p:nvSpPr>
          <p:spPr bwMode="auto">
            <a:xfrm>
              <a:off x="5232402" y="3063876"/>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0" name="Rectangle 102">
              <a:extLst>
                <a:ext uri="{FF2B5EF4-FFF2-40B4-BE49-F238E27FC236}">
                  <a16:creationId xmlns:a16="http://schemas.microsoft.com/office/drawing/2014/main" id="{F6EF3080-6C61-43E6-A4FB-71B3706B8069}"/>
                </a:ext>
              </a:extLst>
            </p:cNvPr>
            <p:cNvSpPr>
              <a:spLocks noChangeArrowheads="1"/>
            </p:cNvSpPr>
            <p:nvPr/>
          </p:nvSpPr>
          <p:spPr bwMode="auto">
            <a:xfrm>
              <a:off x="3973514"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1" name="Rectangle 101">
              <a:extLst>
                <a:ext uri="{FF2B5EF4-FFF2-40B4-BE49-F238E27FC236}">
                  <a16:creationId xmlns:a16="http://schemas.microsoft.com/office/drawing/2014/main" id="{D68251D3-BA16-44DE-8A99-04500ADAFFF1}"/>
                </a:ext>
              </a:extLst>
            </p:cNvPr>
            <p:cNvSpPr>
              <a:spLocks noChangeArrowheads="1"/>
            </p:cNvSpPr>
            <p:nvPr/>
          </p:nvSpPr>
          <p:spPr bwMode="auto">
            <a:xfrm>
              <a:off x="2714626"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2" name="Rectangle 100">
              <a:extLst>
                <a:ext uri="{FF2B5EF4-FFF2-40B4-BE49-F238E27FC236}">
                  <a16:creationId xmlns:a16="http://schemas.microsoft.com/office/drawing/2014/main" id="{AAFE42F9-AFE9-4618-87AF-D93B8BB59B24}"/>
                </a:ext>
              </a:extLst>
            </p:cNvPr>
            <p:cNvSpPr>
              <a:spLocks noChangeArrowheads="1"/>
            </p:cNvSpPr>
            <p:nvPr/>
          </p:nvSpPr>
          <p:spPr bwMode="auto">
            <a:xfrm>
              <a:off x="1455738" y="3063874"/>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3" name="Rectangle 99">
              <a:extLst>
                <a:ext uri="{FF2B5EF4-FFF2-40B4-BE49-F238E27FC236}">
                  <a16:creationId xmlns:a16="http://schemas.microsoft.com/office/drawing/2014/main" id="{E3C5DF59-0EAD-4D74-A031-14F12BD80424}"/>
                </a:ext>
              </a:extLst>
            </p:cNvPr>
            <p:cNvSpPr>
              <a:spLocks noChangeArrowheads="1"/>
            </p:cNvSpPr>
            <p:nvPr/>
          </p:nvSpPr>
          <p:spPr bwMode="auto">
            <a:xfrm>
              <a:off x="196850" y="3063874"/>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4" name="Rectangle 98">
              <a:extLst>
                <a:ext uri="{FF2B5EF4-FFF2-40B4-BE49-F238E27FC236}">
                  <a16:creationId xmlns:a16="http://schemas.microsoft.com/office/drawing/2014/main" id="{4DA602D7-9608-4253-92A6-4D0589573F26}"/>
                </a:ext>
              </a:extLst>
            </p:cNvPr>
            <p:cNvSpPr>
              <a:spLocks noChangeArrowheads="1"/>
            </p:cNvSpPr>
            <p:nvPr/>
          </p:nvSpPr>
          <p:spPr bwMode="auto">
            <a:xfrm>
              <a:off x="7750177" y="223678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5" name="Rectangle 97">
              <a:extLst>
                <a:ext uri="{FF2B5EF4-FFF2-40B4-BE49-F238E27FC236}">
                  <a16:creationId xmlns:a16="http://schemas.microsoft.com/office/drawing/2014/main" id="{531A89C3-6D0B-4903-AA33-E6DD4455A001}"/>
                </a:ext>
              </a:extLst>
            </p:cNvPr>
            <p:cNvSpPr>
              <a:spLocks noChangeArrowheads="1"/>
            </p:cNvSpPr>
            <p:nvPr/>
          </p:nvSpPr>
          <p:spPr bwMode="auto">
            <a:xfrm>
              <a:off x="6491289"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6" name="Rectangle 96">
              <a:extLst>
                <a:ext uri="{FF2B5EF4-FFF2-40B4-BE49-F238E27FC236}">
                  <a16:creationId xmlns:a16="http://schemas.microsoft.com/office/drawing/2014/main" id="{640CB157-0B17-4772-9453-1B9CAB4EB1D6}"/>
                </a:ext>
              </a:extLst>
            </p:cNvPr>
            <p:cNvSpPr>
              <a:spLocks noChangeArrowheads="1"/>
            </p:cNvSpPr>
            <p:nvPr/>
          </p:nvSpPr>
          <p:spPr bwMode="auto">
            <a:xfrm>
              <a:off x="5232402" y="2236788"/>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7" name="Rectangle 95">
              <a:extLst>
                <a:ext uri="{FF2B5EF4-FFF2-40B4-BE49-F238E27FC236}">
                  <a16:creationId xmlns:a16="http://schemas.microsoft.com/office/drawing/2014/main" id="{08329997-FC67-48AD-A5FB-A57DE36635CF}"/>
                </a:ext>
              </a:extLst>
            </p:cNvPr>
            <p:cNvSpPr>
              <a:spLocks noChangeArrowheads="1"/>
            </p:cNvSpPr>
            <p:nvPr/>
          </p:nvSpPr>
          <p:spPr bwMode="auto">
            <a:xfrm>
              <a:off x="3973514"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18" name="Rectangle 94">
              <a:extLst>
                <a:ext uri="{FF2B5EF4-FFF2-40B4-BE49-F238E27FC236}">
                  <a16:creationId xmlns:a16="http://schemas.microsoft.com/office/drawing/2014/main" id="{AECD3695-8C9A-49B8-863C-7DB20B80A5E6}"/>
                </a:ext>
              </a:extLst>
            </p:cNvPr>
            <p:cNvSpPr>
              <a:spLocks noChangeArrowheads="1"/>
            </p:cNvSpPr>
            <p:nvPr/>
          </p:nvSpPr>
          <p:spPr bwMode="auto">
            <a:xfrm>
              <a:off x="2714626"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19" name="Rectangle 93">
              <a:extLst>
                <a:ext uri="{FF2B5EF4-FFF2-40B4-BE49-F238E27FC236}">
                  <a16:creationId xmlns:a16="http://schemas.microsoft.com/office/drawing/2014/main" id="{A0953A06-565F-4135-A587-5A67C07675CC}"/>
                </a:ext>
              </a:extLst>
            </p:cNvPr>
            <p:cNvSpPr>
              <a:spLocks noChangeArrowheads="1"/>
            </p:cNvSpPr>
            <p:nvPr/>
          </p:nvSpPr>
          <p:spPr bwMode="auto">
            <a:xfrm>
              <a:off x="1455738" y="2236787"/>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0" name="Rectangle 92">
              <a:extLst>
                <a:ext uri="{FF2B5EF4-FFF2-40B4-BE49-F238E27FC236}">
                  <a16:creationId xmlns:a16="http://schemas.microsoft.com/office/drawing/2014/main" id="{638CC150-46AA-460C-8B6E-7FCF8C817C39}"/>
                </a:ext>
              </a:extLst>
            </p:cNvPr>
            <p:cNvSpPr>
              <a:spLocks noChangeArrowheads="1"/>
            </p:cNvSpPr>
            <p:nvPr/>
          </p:nvSpPr>
          <p:spPr bwMode="auto">
            <a:xfrm>
              <a:off x="196850" y="2236787"/>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1" name="Rectangle 91">
              <a:extLst>
                <a:ext uri="{FF2B5EF4-FFF2-40B4-BE49-F238E27FC236}">
                  <a16:creationId xmlns:a16="http://schemas.microsoft.com/office/drawing/2014/main" id="{297889BF-4CC8-4D26-B9AC-35B43D31C44B}"/>
                </a:ext>
              </a:extLst>
            </p:cNvPr>
            <p:cNvSpPr>
              <a:spLocks noChangeArrowheads="1"/>
            </p:cNvSpPr>
            <p:nvPr/>
          </p:nvSpPr>
          <p:spPr bwMode="auto">
            <a:xfrm>
              <a:off x="7750177" y="1409701"/>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2" name="Rectangle 90">
              <a:extLst>
                <a:ext uri="{FF2B5EF4-FFF2-40B4-BE49-F238E27FC236}">
                  <a16:creationId xmlns:a16="http://schemas.microsoft.com/office/drawing/2014/main" id="{1B4CEE94-395A-40B8-B9F4-B2C46DD45C42}"/>
                </a:ext>
              </a:extLst>
            </p:cNvPr>
            <p:cNvSpPr>
              <a:spLocks noChangeArrowheads="1"/>
            </p:cNvSpPr>
            <p:nvPr/>
          </p:nvSpPr>
          <p:spPr bwMode="auto">
            <a:xfrm>
              <a:off x="6491289" y="140970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3" name="Rectangle 89">
              <a:extLst>
                <a:ext uri="{FF2B5EF4-FFF2-40B4-BE49-F238E27FC236}">
                  <a16:creationId xmlns:a16="http://schemas.microsoft.com/office/drawing/2014/main" id="{D73CA8DC-8548-4C4C-936F-4F23CCCE5034}"/>
                </a:ext>
              </a:extLst>
            </p:cNvPr>
            <p:cNvSpPr>
              <a:spLocks noChangeArrowheads="1"/>
            </p:cNvSpPr>
            <p:nvPr/>
          </p:nvSpPr>
          <p:spPr bwMode="auto">
            <a:xfrm>
              <a:off x="5232402" y="1409701"/>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4" name="Rectangle 88">
              <a:extLst>
                <a:ext uri="{FF2B5EF4-FFF2-40B4-BE49-F238E27FC236}">
                  <a16:creationId xmlns:a16="http://schemas.microsoft.com/office/drawing/2014/main" id="{9958B346-455D-4A23-BC5D-457B0483DB62}"/>
                </a:ext>
              </a:extLst>
            </p:cNvPr>
            <p:cNvSpPr>
              <a:spLocks noChangeArrowheads="1"/>
            </p:cNvSpPr>
            <p:nvPr/>
          </p:nvSpPr>
          <p:spPr bwMode="auto">
            <a:xfrm>
              <a:off x="3973514" y="140970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5" name="Rectangle 87">
              <a:extLst>
                <a:ext uri="{FF2B5EF4-FFF2-40B4-BE49-F238E27FC236}">
                  <a16:creationId xmlns:a16="http://schemas.microsoft.com/office/drawing/2014/main" id="{0F73E3AA-1315-4CE5-A026-B52612037600}"/>
                </a:ext>
              </a:extLst>
            </p:cNvPr>
            <p:cNvSpPr>
              <a:spLocks noChangeArrowheads="1"/>
            </p:cNvSpPr>
            <p:nvPr/>
          </p:nvSpPr>
          <p:spPr bwMode="auto">
            <a:xfrm>
              <a:off x="2714626"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6" name="Rectangle 114">
              <a:extLst>
                <a:ext uri="{FF2B5EF4-FFF2-40B4-BE49-F238E27FC236}">
                  <a16:creationId xmlns:a16="http://schemas.microsoft.com/office/drawing/2014/main" id="{3088B214-6B7A-4B26-B086-E3B224CB89A1}"/>
                </a:ext>
              </a:extLst>
            </p:cNvPr>
            <p:cNvSpPr>
              <a:spLocks noChangeArrowheads="1"/>
            </p:cNvSpPr>
            <p:nvPr/>
          </p:nvSpPr>
          <p:spPr bwMode="auto">
            <a:xfrm>
              <a:off x="1455739" y="140970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27" name="Rectangle 113">
              <a:extLst>
                <a:ext uri="{FF2B5EF4-FFF2-40B4-BE49-F238E27FC236}">
                  <a16:creationId xmlns:a16="http://schemas.microsoft.com/office/drawing/2014/main" id="{873525A2-E3DD-4D99-A2E8-9C730C657C64}"/>
                </a:ext>
              </a:extLst>
            </p:cNvPr>
            <p:cNvSpPr>
              <a:spLocks noChangeArrowheads="1"/>
            </p:cNvSpPr>
            <p:nvPr/>
          </p:nvSpPr>
          <p:spPr bwMode="auto">
            <a:xfrm>
              <a:off x="196851" y="140970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28" name="Rectangle 112">
              <a:extLst>
                <a:ext uri="{FF2B5EF4-FFF2-40B4-BE49-F238E27FC236}">
                  <a16:creationId xmlns:a16="http://schemas.microsoft.com/office/drawing/2014/main" id="{D08FA0C5-61E7-47A9-9F4F-008542705AA8}"/>
                </a:ext>
              </a:extLst>
            </p:cNvPr>
            <p:cNvSpPr>
              <a:spLocks noChangeArrowheads="1"/>
            </p:cNvSpPr>
            <p:nvPr/>
          </p:nvSpPr>
          <p:spPr bwMode="auto">
            <a:xfrm>
              <a:off x="7750177" y="471805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129" name="Rectangle 111">
              <a:extLst>
                <a:ext uri="{FF2B5EF4-FFF2-40B4-BE49-F238E27FC236}">
                  <a16:creationId xmlns:a16="http://schemas.microsoft.com/office/drawing/2014/main" id="{FC52D100-4F27-4F53-8086-0865422FA9C7}"/>
                </a:ext>
              </a:extLst>
            </p:cNvPr>
            <p:cNvSpPr>
              <a:spLocks noChangeArrowheads="1"/>
            </p:cNvSpPr>
            <p:nvPr/>
          </p:nvSpPr>
          <p:spPr bwMode="auto">
            <a:xfrm>
              <a:off x="6491289" y="471805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0" name="Rectangle 110">
              <a:extLst>
                <a:ext uri="{FF2B5EF4-FFF2-40B4-BE49-F238E27FC236}">
                  <a16:creationId xmlns:a16="http://schemas.microsoft.com/office/drawing/2014/main" id="{756C86FA-647F-4753-AFCE-84A8628BEEA1}"/>
                </a:ext>
              </a:extLst>
            </p:cNvPr>
            <p:cNvSpPr>
              <a:spLocks noChangeArrowheads="1"/>
            </p:cNvSpPr>
            <p:nvPr/>
          </p:nvSpPr>
          <p:spPr bwMode="auto">
            <a:xfrm>
              <a:off x="5232402" y="471805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31" name="Rectangle 109">
              <a:extLst>
                <a:ext uri="{FF2B5EF4-FFF2-40B4-BE49-F238E27FC236}">
                  <a16:creationId xmlns:a16="http://schemas.microsoft.com/office/drawing/2014/main" id="{B5DE1050-1307-4721-A6A1-081D88DCA914}"/>
                </a:ext>
              </a:extLst>
            </p:cNvPr>
            <p:cNvSpPr>
              <a:spLocks noChangeArrowheads="1"/>
            </p:cNvSpPr>
            <p:nvPr/>
          </p:nvSpPr>
          <p:spPr bwMode="auto">
            <a:xfrm>
              <a:off x="3973514" y="471805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grpSp>
    </p:spTree>
    <p:extLst>
      <p:ext uri="{BB962C8B-B14F-4D97-AF65-F5344CB8AC3E}">
        <p14:creationId xmlns:p14="http://schemas.microsoft.com/office/powerpoint/2010/main" val="12723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51384" y="209329"/>
            <a:ext cx="6143349"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May 2020</a:t>
            </a:r>
          </a:p>
        </p:txBody>
      </p:sp>
      <p:sp>
        <p:nvSpPr>
          <p:cNvPr id="46" name="Rectangle 45"/>
          <p:cNvSpPr/>
          <p:nvPr/>
        </p:nvSpPr>
        <p:spPr bwMode="auto">
          <a:xfrm>
            <a:off x="145138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75B847FB-8BF2-462F-AF71-56A01A7FE7F6}"/>
              </a:ext>
            </a:extLst>
          </p:cNvPr>
          <p:cNvGrpSpPr/>
          <p:nvPr/>
        </p:nvGrpSpPr>
        <p:grpSpPr>
          <a:xfrm>
            <a:off x="1451385" y="2851355"/>
            <a:ext cx="6143746" cy="3196387"/>
            <a:chOff x="196850" y="960438"/>
            <a:chExt cx="8812214" cy="4584702"/>
          </a:xfrm>
        </p:grpSpPr>
        <p:sp>
          <p:nvSpPr>
            <p:cNvPr id="54" name="Rectangle 2">
              <a:extLst>
                <a:ext uri="{FF2B5EF4-FFF2-40B4-BE49-F238E27FC236}">
                  <a16:creationId xmlns:a16="http://schemas.microsoft.com/office/drawing/2014/main" id="{BFCFB01C-42A6-4F6C-BFB7-6008F8FF163F}"/>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894054B2-02CC-4567-9A6C-18B75A3AB43E}"/>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dirty="0">
                  <a:cs typeface="Arial" panose="020B0604020202020204" pitchFamily="34" charset="0"/>
                </a:rPr>
                <a:t>Sat</a:t>
              </a:r>
              <a:endParaRPr lang="en-US" altLang="en-US" sz="1000" b="0" dirty="0"/>
            </a:p>
          </p:txBody>
        </p:sp>
        <p:sp>
          <p:nvSpPr>
            <p:cNvPr id="91" name="Rectangle 4">
              <a:extLst>
                <a:ext uri="{FF2B5EF4-FFF2-40B4-BE49-F238E27FC236}">
                  <a16:creationId xmlns:a16="http://schemas.microsoft.com/office/drawing/2014/main" id="{E5DAC27B-19C5-4A47-A6DE-614EFD637EBA}"/>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15BDE224-B7F6-45C9-9CAA-B6CFEE49F77C}"/>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214BF893-1A2B-46A5-B916-A4BC00EF081D}"/>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C546E647-12A1-4ABC-95DF-D4905A6E2EB8}"/>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924125DD-4AE4-4B7D-A743-2FFE785B7891}"/>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EAC31B3C-9288-45DB-A047-7DAEF9232F79}"/>
                </a:ext>
              </a:extLst>
            </p:cNvPr>
            <p:cNvSpPr>
              <a:spLocks noChangeArrowheads="1"/>
            </p:cNvSpPr>
            <p:nvPr/>
          </p:nvSpPr>
          <p:spPr bwMode="auto">
            <a:xfrm>
              <a:off x="2714626"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7" name="Rectangle 114">
              <a:extLst>
                <a:ext uri="{FF2B5EF4-FFF2-40B4-BE49-F238E27FC236}">
                  <a16:creationId xmlns:a16="http://schemas.microsoft.com/office/drawing/2014/main" id="{E93F647D-C91B-45DD-9F31-C877690B8289}"/>
                </a:ext>
              </a:extLst>
            </p:cNvPr>
            <p:cNvSpPr>
              <a:spLocks noChangeArrowheads="1"/>
            </p:cNvSpPr>
            <p:nvPr/>
          </p:nvSpPr>
          <p:spPr bwMode="auto">
            <a:xfrm>
              <a:off x="1455739" y="140970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8" name="Rectangle 113">
              <a:extLst>
                <a:ext uri="{FF2B5EF4-FFF2-40B4-BE49-F238E27FC236}">
                  <a16:creationId xmlns:a16="http://schemas.microsoft.com/office/drawing/2014/main" id="{D55F4EF4-5817-463E-9D9A-95E6B7FE3EFB}"/>
                </a:ext>
              </a:extLst>
            </p:cNvPr>
            <p:cNvSpPr>
              <a:spLocks noChangeArrowheads="1"/>
            </p:cNvSpPr>
            <p:nvPr/>
          </p:nvSpPr>
          <p:spPr bwMode="auto">
            <a:xfrm>
              <a:off x="196851" y="140970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99" name="Rectangle 112">
              <a:extLst>
                <a:ext uri="{FF2B5EF4-FFF2-40B4-BE49-F238E27FC236}">
                  <a16:creationId xmlns:a16="http://schemas.microsoft.com/office/drawing/2014/main" id="{AB35FEA4-B36F-4604-92EC-4A2AF08B95F2}"/>
                </a:ext>
              </a:extLst>
            </p:cNvPr>
            <p:cNvSpPr>
              <a:spLocks noChangeArrowheads="1"/>
            </p:cNvSpPr>
            <p:nvPr/>
          </p:nvSpPr>
          <p:spPr bwMode="auto">
            <a:xfrm>
              <a:off x="7750177" y="471805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0" name="Rectangle 111">
              <a:extLst>
                <a:ext uri="{FF2B5EF4-FFF2-40B4-BE49-F238E27FC236}">
                  <a16:creationId xmlns:a16="http://schemas.microsoft.com/office/drawing/2014/main" id="{6134F459-3A0B-489C-8088-7638027AB11C}"/>
                </a:ext>
              </a:extLst>
            </p:cNvPr>
            <p:cNvSpPr>
              <a:spLocks noChangeArrowheads="1"/>
            </p:cNvSpPr>
            <p:nvPr/>
          </p:nvSpPr>
          <p:spPr bwMode="auto">
            <a:xfrm>
              <a:off x="6491289" y="471805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1" name="Rectangle 110">
              <a:extLst>
                <a:ext uri="{FF2B5EF4-FFF2-40B4-BE49-F238E27FC236}">
                  <a16:creationId xmlns:a16="http://schemas.microsoft.com/office/drawing/2014/main" id="{EFD9DA42-5D0F-4A74-873E-1B09309F02DD}"/>
                </a:ext>
              </a:extLst>
            </p:cNvPr>
            <p:cNvSpPr>
              <a:spLocks noChangeArrowheads="1"/>
            </p:cNvSpPr>
            <p:nvPr/>
          </p:nvSpPr>
          <p:spPr bwMode="auto">
            <a:xfrm>
              <a:off x="5232402" y="471805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2" name="Rectangle 109">
              <a:extLst>
                <a:ext uri="{FF2B5EF4-FFF2-40B4-BE49-F238E27FC236}">
                  <a16:creationId xmlns:a16="http://schemas.microsoft.com/office/drawing/2014/main" id="{AA442E0F-9A4A-4A63-8E23-8497306E2491}"/>
                </a:ext>
              </a:extLst>
            </p:cNvPr>
            <p:cNvSpPr>
              <a:spLocks noChangeArrowheads="1"/>
            </p:cNvSpPr>
            <p:nvPr/>
          </p:nvSpPr>
          <p:spPr bwMode="auto">
            <a:xfrm>
              <a:off x="3973514" y="471805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3" name="Rectangle 108">
              <a:extLst>
                <a:ext uri="{FF2B5EF4-FFF2-40B4-BE49-F238E27FC236}">
                  <a16:creationId xmlns:a16="http://schemas.microsoft.com/office/drawing/2014/main" id="{57E8E1DE-6CDF-4C3D-ADD4-58362A544A62}"/>
                </a:ext>
              </a:extLst>
            </p:cNvPr>
            <p:cNvSpPr>
              <a:spLocks noChangeArrowheads="1"/>
            </p:cNvSpPr>
            <p:nvPr/>
          </p:nvSpPr>
          <p:spPr bwMode="auto">
            <a:xfrm>
              <a:off x="2714626" y="4718052"/>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4" name="Rectangle 107">
              <a:extLst>
                <a:ext uri="{FF2B5EF4-FFF2-40B4-BE49-F238E27FC236}">
                  <a16:creationId xmlns:a16="http://schemas.microsoft.com/office/drawing/2014/main" id="{A298B9DB-3548-471F-B858-8A4688891255}"/>
                </a:ext>
              </a:extLst>
            </p:cNvPr>
            <p:cNvSpPr>
              <a:spLocks noChangeArrowheads="1"/>
            </p:cNvSpPr>
            <p:nvPr/>
          </p:nvSpPr>
          <p:spPr bwMode="auto">
            <a:xfrm>
              <a:off x="1455739" y="471805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5" name="Rectangle 106">
              <a:extLst>
                <a:ext uri="{FF2B5EF4-FFF2-40B4-BE49-F238E27FC236}">
                  <a16:creationId xmlns:a16="http://schemas.microsoft.com/office/drawing/2014/main" id="{74585301-4E6D-483E-89B0-BF8796BD6E20}"/>
                </a:ext>
              </a:extLst>
            </p:cNvPr>
            <p:cNvSpPr>
              <a:spLocks noChangeArrowheads="1"/>
            </p:cNvSpPr>
            <p:nvPr/>
          </p:nvSpPr>
          <p:spPr bwMode="auto">
            <a:xfrm>
              <a:off x="196851" y="471805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6" name="Rectangle 105">
              <a:extLst>
                <a:ext uri="{FF2B5EF4-FFF2-40B4-BE49-F238E27FC236}">
                  <a16:creationId xmlns:a16="http://schemas.microsoft.com/office/drawing/2014/main" id="{1DB9C34F-69E4-4D92-BE29-129528A58327}"/>
                </a:ext>
              </a:extLst>
            </p:cNvPr>
            <p:cNvSpPr>
              <a:spLocks noChangeArrowheads="1"/>
            </p:cNvSpPr>
            <p:nvPr/>
          </p:nvSpPr>
          <p:spPr bwMode="auto">
            <a:xfrm>
              <a:off x="7750177" y="389096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7" name="Rectangle 104">
              <a:extLst>
                <a:ext uri="{FF2B5EF4-FFF2-40B4-BE49-F238E27FC236}">
                  <a16:creationId xmlns:a16="http://schemas.microsoft.com/office/drawing/2014/main" id="{D25E7BA9-5B2E-4D83-AD1F-7BF624C55D65}"/>
                </a:ext>
              </a:extLst>
            </p:cNvPr>
            <p:cNvSpPr>
              <a:spLocks noChangeArrowheads="1"/>
            </p:cNvSpPr>
            <p:nvPr/>
          </p:nvSpPr>
          <p:spPr bwMode="auto">
            <a:xfrm>
              <a:off x="6491289" y="389096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8" name="Rectangle 103">
              <a:extLst>
                <a:ext uri="{FF2B5EF4-FFF2-40B4-BE49-F238E27FC236}">
                  <a16:creationId xmlns:a16="http://schemas.microsoft.com/office/drawing/2014/main" id="{5CBA99EB-78E4-4FE3-9935-5AF3C896B2ED}"/>
                </a:ext>
              </a:extLst>
            </p:cNvPr>
            <p:cNvSpPr>
              <a:spLocks noChangeArrowheads="1"/>
            </p:cNvSpPr>
            <p:nvPr/>
          </p:nvSpPr>
          <p:spPr bwMode="auto">
            <a:xfrm>
              <a:off x="5232402" y="389096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9" name="Rectangle 102">
              <a:extLst>
                <a:ext uri="{FF2B5EF4-FFF2-40B4-BE49-F238E27FC236}">
                  <a16:creationId xmlns:a16="http://schemas.microsoft.com/office/drawing/2014/main" id="{2B64E5EA-FAA4-4C8E-86AD-8CC73D9AE58B}"/>
                </a:ext>
              </a:extLst>
            </p:cNvPr>
            <p:cNvSpPr>
              <a:spLocks noChangeArrowheads="1"/>
            </p:cNvSpPr>
            <p:nvPr/>
          </p:nvSpPr>
          <p:spPr bwMode="auto">
            <a:xfrm>
              <a:off x="3973514" y="389096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0" name="Rectangle 101">
              <a:extLst>
                <a:ext uri="{FF2B5EF4-FFF2-40B4-BE49-F238E27FC236}">
                  <a16:creationId xmlns:a16="http://schemas.microsoft.com/office/drawing/2014/main" id="{A55D8ADC-8BCC-411C-ACA9-C92B9AD34AC9}"/>
                </a:ext>
              </a:extLst>
            </p:cNvPr>
            <p:cNvSpPr>
              <a:spLocks noChangeArrowheads="1"/>
            </p:cNvSpPr>
            <p:nvPr/>
          </p:nvSpPr>
          <p:spPr bwMode="auto">
            <a:xfrm>
              <a:off x="2714626" y="3890964"/>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1" name="Rectangle 100">
              <a:extLst>
                <a:ext uri="{FF2B5EF4-FFF2-40B4-BE49-F238E27FC236}">
                  <a16:creationId xmlns:a16="http://schemas.microsoft.com/office/drawing/2014/main" id="{06166463-CA12-44CE-AC81-AB85D47A9C57}"/>
                </a:ext>
              </a:extLst>
            </p:cNvPr>
            <p:cNvSpPr>
              <a:spLocks noChangeArrowheads="1"/>
            </p:cNvSpPr>
            <p:nvPr/>
          </p:nvSpPr>
          <p:spPr bwMode="auto">
            <a:xfrm>
              <a:off x="1455739" y="389096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2" name="Rectangle 99">
              <a:extLst>
                <a:ext uri="{FF2B5EF4-FFF2-40B4-BE49-F238E27FC236}">
                  <a16:creationId xmlns:a16="http://schemas.microsoft.com/office/drawing/2014/main" id="{79981CC1-9341-4B44-82FB-6297E19137A0}"/>
                </a:ext>
              </a:extLst>
            </p:cNvPr>
            <p:cNvSpPr>
              <a:spLocks noChangeArrowheads="1"/>
            </p:cNvSpPr>
            <p:nvPr/>
          </p:nvSpPr>
          <p:spPr bwMode="auto">
            <a:xfrm>
              <a:off x="196851" y="389096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3" name="Rectangle 98">
              <a:extLst>
                <a:ext uri="{FF2B5EF4-FFF2-40B4-BE49-F238E27FC236}">
                  <a16:creationId xmlns:a16="http://schemas.microsoft.com/office/drawing/2014/main" id="{9381BD53-169D-4C46-84E4-A5875BB225A4}"/>
                </a:ext>
              </a:extLst>
            </p:cNvPr>
            <p:cNvSpPr>
              <a:spLocks noChangeArrowheads="1"/>
            </p:cNvSpPr>
            <p:nvPr/>
          </p:nvSpPr>
          <p:spPr bwMode="auto">
            <a:xfrm>
              <a:off x="7750177" y="306387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4" name="Rectangle 97">
              <a:extLst>
                <a:ext uri="{FF2B5EF4-FFF2-40B4-BE49-F238E27FC236}">
                  <a16:creationId xmlns:a16="http://schemas.microsoft.com/office/drawing/2014/main" id="{62D693AC-3AF7-4DEE-95A0-0CE0D39D46C0}"/>
                </a:ext>
              </a:extLst>
            </p:cNvPr>
            <p:cNvSpPr>
              <a:spLocks noChangeArrowheads="1"/>
            </p:cNvSpPr>
            <p:nvPr/>
          </p:nvSpPr>
          <p:spPr bwMode="auto">
            <a:xfrm>
              <a:off x="6491289" y="306387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5" name="Rectangle 96">
              <a:extLst>
                <a:ext uri="{FF2B5EF4-FFF2-40B4-BE49-F238E27FC236}">
                  <a16:creationId xmlns:a16="http://schemas.microsoft.com/office/drawing/2014/main" id="{2012F914-59A0-4B26-981C-A13621BE112C}"/>
                </a:ext>
              </a:extLst>
            </p:cNvPr>
            <p:cNvSpPr>
              <a:spLocks noChangeArrowheads="1"/>
            </p:cNvSpPr>
            <p:nvPr/>
          </p:nvSpPr>
          <p:spPr bwMode="auto">
            <a:xfrm>
              <a:off x="5232402" y="306387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6" name="Rectangle 95">
              <a:extLst>
                <a:ext uri="{FF2B5EF4-FFF2-40B4-BE49-F238E27FC236}">
                  <a16:creationId xmlns:a16="http://schemas.microsoft.com/office/drawing/2014/main" id="{599AA315-3072-409B-8060-9A0AEF2E8A5D}"/>
                </a:ext>
              </a:extLst>
            </p:cNvPr>
            <p:cNvSpPr>
              <a:spLocks noChangeArrowheads="1"/>
            </p:cNvSpPr>
            <p:nvPr/>
          </p:nvSpPr>
          <p:spPr bwMode="auto">
            <a:xfrm>
              <a:off x="3973514" y="306387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7" name="Rectangle 94">
              <a:extLst>
                <a:ext uri="{FF2B5EF4-FFF2-40B4-BE49-F238E27FC236}">
                  <a16:creationId xmlns:a16="http://schemas.microsoft.com/office/drawing/2014/main" id="{7562E660-FB87-4423-ABE3-D0A0B680BF62}"/>
                </a:ext>
              </a:extLst>
            </p:cNvPr>
            <p:cNvSpPr>
              <a:spLocks noChangeArrowheads="1"/>
            </p:cNvSpPr>
            <p:nvPr/>
          </p:nvSpPr>
          <p:spPr bwMode="auto">
            <a:xfrm>
              <a:off x="2714626" y="3063877"/>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8" name="Rectangle 93">
              <a:extLst>
                <a:ext uri="{FF2B5EF4-FFF2-40B4-BE49-F238E27FC236}">
                  <a16:creationId xmlns:a16="http://schemas.microsoft.com/office/drawing/2014/main" id="{AF1D15E0-99EB-4F13-9AC7-FC4EAFF8BECA}"/>
                </a:ext>
              </a:extLst>
            </p:cNvPr>
            <p:cNvSpPr>
              <a:spLocks noChangeArrowheads="1"/>
            </p:cNvSpPr>
            <p:nvPr/>
          </p:nvSpPr>
          <p:spPr bwMode="auto">
            <a:xfrm>
              <a:off x="1455739" y="306387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9" name="Rectangle 92">
              <a:extLst>
                <a:ext uri="{FF2B5EF4-FFF2-40B4-BE49-F238E27FC236}">
                  <a16:creationId xmlns:a16="http://schemas.microsoft.com/office/drawing/2014/main" id="{710A83CC-A3A3-4508-B0E9-66AD6E21190A}"/>
                </a:ext>
              </a:extLst>
            </p:cNvPr>
            <p:cNvSpPr>
              <a:spLocks noChangeArrowheads="1"/>
            </p:cNvSpPr>
            <p:nvPr/>
          </p:nvSpPr>
          <p:spPr bwMode="auto">
            <a:xfrm>
              <a:off x="196851" y="306387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0" name="Rectangle 91">
              <a:extLst>
                <a:ext uri="{FF2B5EF4-FFF2-40B4-BE49-F238E27FC236}">
                  <a16:creationId xmlns:a16="http://schemas.microsoft.com/office/drawing/2014/main" id="{0A127DDB-458A-44C9-BCB3-C0737D3FADBC}"/>
                </a:ext>
              </a:extLst>
            </p:cNvPr>
            <p:cNvSpPr>
              <a:spLocks noChangeArrowheads="1"/>
            </p:cNvSpPr>
            <p:nvPr/>
          </p:nvSpPr>
          <p:spPr bwMode="auto">
            <a:xfrm>
              <a:off x="7750177" y="223679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1" name="Rectangle 90">
              <a:extLst>
                <a:ext uri="{FF2B5EF4-FFF2-40B4-BE49-F238E27FC236}">
                  <a16:creationId xmlns:a16="http://schemas.microsoft.com/office/drawing/2014/main" id="{F651CD1B-2885-4D12-98AF-A037E5C58499}"/>
                </a:ext>
              </a:extLst>
            </p:cNvPr>
            <p:cNvSpPr>
              <a:spLocks noChangeArrowheads="1"/>
            </p:cNvSpPr>
            <p:nvPr/>
          </p:nvSpPr>
          <p:spPr bwMode="auto">
            <a:xfrm>
              <a:off x="6491289" y="223679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2" name="Rectangle 89">
              <a:extLst>
                <a:ext uri="{FF2B5EF4-FFF2-40B4-BE49-F238E27FC236}">
                  <a16:creationId xmlns:a16="http://schemas.microsoft.com/office/drawing/2014/main" id="{E2B9CF85-6DD0-4346-9091-E1779B041156}"/>
                </a:ext>
              </a:extLst>
            </p:cNvPr>
            <p:cNvSpPr>
              <a:spLocks noChangeArrowheads="1"/>
            </p:cNvSpPr>
            <p:nvPr/>
          </p:nvSpPr>
          <p:spPr bwMode="auto">
            <a:xfrm>
              <a:off x="5232402" y="223679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3" name="Rectangle 88">
              <a:extLst>
                <a:ext uri="{FF2B5EF4-FFF2-40B4-BE49-F238E27FC236}">
                  <a16:creationId xmlns:a16="http://schemas.microsoft.com/office/drawing/2014/main" id="{E8002F5A-306B-4E61-9F03-F02BF06E7CAF}"/>
                </a:ext>
              </a:extLst>
            </p:cNvPr>
            <p:cNvSpPr>
              <a:spLocks noChangeArrowheads="1"/>
            </p:cNvSpPr>
            <p:nvPr/>
          </p:nvSpPr>
          <p:spPr bwMode="auto">
            <a:xfrm>
              <a:off x="3973514" y="223679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4" name="Rectangle 87">
              <a:extLst>
                <a:ext uri="{FF2B5EF4-FFF2-40B4-BE49-F238E27FC236}">
                  <a16:creationId xmlns:a16="http://schemas.microsoft.com/office/drawing/2014/main" id="{1F73C37C-B209-4181-AE65-B7B115E00EF6}"/>
                </a:ext>
              </a:extLst>
            </p:cNvPr>
            <p:cNvSpPr>
              <a:spLocks noChangeArrowheads="1"/>
            </p:cNvSpPr>
            <p:nvPr/>
          </p:nvSpPr>
          <p:spPr bwMode="auto">
            <a:xfrm>
              <a:off x="2714626" y="223678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5" name="Rectangle 86">
              <a:extLst>
                <a:ext uri="{FF2B5EF4-FFF2-40B4-BE49-F238E27FC236}">
                  <a16:creationId xmlns:a16="http://schemas.microsoft.com/office/drawing/2014/main" id="{8827FEE6-9A45-4912-9284-C38A725EF0B9}"/>
                </a:ext>
              </a:extLst>
            </p:cNvPr>
            <p:cNvSpPr>
              <a:spLocks noChangeArrowheads="1"/>
            </p:cNvSpPr>
            <p:nvPr/>
          </p:nvSpPr>
          <p:spPr bwMode="auto">
            <a:xfrm>
              <a:off x="1455739" y="223679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6" name="Rectangle 85">
              <a:extLst>
                <a:ext uri="{FF2B5EF4-FFF2-40B4-BE49-F238E27FC236}">
                  <a16:creationId xmlns:a16="http://schemas.microsoft.com/office/drawing/2014/main" id="{EB907622-CB86-4D83-8587-D6CF5306321B}"/>
                </a:ext>
              </a:extLst>
            </p:cNvPr>
            <p:cNvSpPr>
              <a:spLocks noChangeArrowheads="1"/>
            </p:cNvSpPr>
            <p:nvPr/>
          </p:nvSpPr>
          <p:spPr bwMode="auto">
            <a:xfrm>
              <a:off x="196851" y="223679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7" name="Rectangle 115">
              <a:extLst>
                <a:ext uri="{FF2B5EF4-FFF2-40B4-BE49-F238E27FC236}">
                  <a16:creationId xmlns:a16="http://schemas.microsoft.com/office/drawing/2014/main" id="{A248DD5B-38BD-491E-A9E0-C791C072E134}"/>
                </a:ext>
              </a:extLst>
            </p:cNvPr>
            <p:cNvSpPr>
              <a:spLocks noChangeArrowheads="1"/>
            </p:cNvSpPr>
            <p:nvPr/>
          </p:nvSpPr>
          <p:spPr bwMode="auto">
            <a:xfrm>
              <a:off x="3973514" y="140970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28" name="Rectangle 115">
              <a:extLst>
                <a:ext uri="{FF2B5EF4-FFF2-40B4-BE49-F238E27FC236}">
                  <a16:creationId xmlns:a16="http://schemas.microsoft.com/office/drawing/2014/main" id="{FF5639FE-BBE1-4FAA-8D51-96C6605ECE6F}"/>
                </a:ext>
              </a:extLst>
            </p:cNvPr>
            <p:cNvSpPr>
              <a:spLocks noChangeArrowheads="1"/>
            </p:cNvSpPr>
            <p:nvPr/>
          </p:nvSpPr>
          <p:spPr bwMode="auto">
            <a:xfrm>
              <a:off x="5232402" y="140970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9" name="Rectangle 115">
              <a:extLst>
                <a:ext uri="{FF2B5EF4-FFF2-40B4-BE49-F238E27FC236}">
                  <a16:creationId xmlns:a16="http://schemas.microsoft.com/office/drawing/2014/main" id="{8E0ABB03-EF9D-460F-BF69-E69F0EE83DA4}"/>
                </a:ext>
              </a:extLst>
            </p:cNvPr>
            <p:cNvSpPr>
              <a:spLocks noChangeArrowheads="1"/>
            </p:cNvSpPr>
            <p:nvPr/>
          </p:nvSpPr>
          <p:spPr bwMode="auto">
            <a:xfrm>
              <a:off x="6491289" y="140970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130" name="Rectangle 115">
              <a:extLst>
                <a:ext uri="{FF2B5EF4-FFF2-40B4-BE49-F238E27FC236}">
                  <a16:creationId xmlns:a16="http://schemas.microsoft.com/office/drawing/2014/main" id="{14C2C19D-A765-4339-BD51-3D8B2F816C97}"/>
                </a:ext>
              </a:extLst>
            </p:cNvPr>
            <p:cNvSpPr>
              <a:spLocks noChangeArrowheads="1"/>
            </p:cNvSpPr>
            <p:nvPr/>
          </p:nvSpPr>
          <p:spPr bwMode="auto">
            <a:xfrm>
              <a:off x="7750177" y="140970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grpSp>
    </p:spTree>
    <p:extLst>
      <p:ext uri="{BB962C8B-B14F-4D97-AF65-F5344CB8AC3E}">
        <p14:creationId xmlns:p14="http://schemas.microsoft.com/office/powerpoint/2010/main" val="29089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338125"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June 2020</a:t>
            </a:r>
          </a:p>
        </p:txBody>
      </p:sp>
      <p:sp>
        <p:nvSpPr>
          <p:cNvPr id="46" name="Rectangle 45"/>
          <p:cNvSpPr/>
          <p:nvPr/>
        </p:nvSpPr>
        <p:spPr bwMode="auto">
          <a:xfrm>
            <a:off x="133812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46DD4BB6-76A2-4CE2-9B05-C8396BFEF805}"/>
              </a:ext>
            </a:extLst>
          </p:cNvPr>
          <p:cNvGrpSpPr/>
          <p:nvPr/>
        </p:nvGrpSpPr>
        <p:grpSpPr>
          <a:xfrm>
            <a:off x="1338125" y="2851355"/>
            <a:ext cx="6143743" cy="3196384"/>
            <a:chOff x="211074" y="960438"/>
            <a:chExt cx="8812213" cy="4584700"/>
          </a:xfrm>
        </p:grpSpPr>
        <p:sp>
          <p:nvSpPr>
            <p:cNvPr id="89" name="Rectangle 2">
              <a:extLst>
                <a:ext uri="{FF2B5EF4-FFF2-40B4-BE49-F238E27FC236}">
                  <a16:creationId xmlns:a16="http://schemas.microsoft.com/office/drawing/2014/main" id="{1E9DEF2F-5004-4D3D-B495-D8131F6A2770}"/>
                </a:ext>
              </a:extLst>
            </p:cNvPr>
            <p:cNvSpPr>
              <a:spLocks noChangeArrowheads="1"/>
            </p:cNvSpPr>
            <p:nvPr/>
          </p:nvSpPr>
          <p:spPr bwMode="auto">
            <a:xfrm>
              <a:off x="7764399"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F845C897-631A-4B69-B1AB-FB4E54398427}"/>
                </a:ext>
              </a:extLst>
            </p:cNvPr>
            <p:cNvSpPr>
              <a:spLocks noChangeArrowheads="1"/>
            </p:cNvSpPr>
            <p:nvPr/>
          </p:nvSpPr>
          <p:spPr bwMode="auto">
            <a:xfrm>
              <a:off x="6505512"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9325E5EE-266C-460C-A78D-C55A6CF80C27}"/>
                </a:ext>
              </a:extLst>
            </p:cNvPr>
            <p:cNvSpPr>
              <a:spLocks noChangeArrowheads="1"/>
            </p:cNvSpPr>
            <p:nvPr/>
          </p:nvSpPr>
          <p:spPr bwMode="auto">
            <a:xfrm>
              <a:off x="5246624"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2F9164E1-E158-4A2F-9AB1-06D11DB38F3C}"/>
                </a:ext>
              </a:extLst>
            </p:cNvPr>
            <p:cNvSpPr>
              <a:spLocks noChangeArrowheads="1"/>
            </p:cNvSpPr>
            <p:nvPr/>
          </p:nvSpPr>
          <p:spPr bwMode="auto">
            <a:xfrm>
              <a:off x="3987737"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1414342B-6B1A-42F3-AB2F-4938E5D93911}"/>
                </a:ext>
              </a:extLst>
            </p:cNvPr>
            <p:cNvSpPr>
              <a:spLocks noChangeArrowheads="1"/>
            </p:cNvSpPr>
            <p:nvPr/>
          </p:nvSpPr>
          <p:spPr bwMode="auto">
            <a:xfrm>
              <a:off x="2728849"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99A5FAD4-27AB-4BCD-8626-CED068226484}"/>
                </a:ext>
              </a:extLst>
            </p:cNvPr>
            <p:cNvSpPr>
              <a:spLocks noChangeArrowheads="1"/>
            </p:cNvSpPr>
            <p:nvPr/>
          </p:nvSpPr>
          <p:spPr bwMode="auto">
            <a:xfrm>
              <a:off x="1469962"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CFDEB29D-476B-499F-A77C-83BF3E1F1616}"/>
                </a:ext>
              </a:extLst>
            </p:cNvPr>
            <p:cNvSpPr>
              <a:spLocks noChangeArrowheads="1"/>
            </p:cNvSpPr>
            <p:nvPr/>
          </p:nvSpPr>
          <p:spPr bwMode="auto">
            <a:xfrm>
              <a:off x="211074"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C1BDEE64-A84A-4D8A-AB5D-976EE23B97F6}"/>
                </a:ext>
              </a:extLst>
            </p:cNvPr>
            <p:cNvSpPr>
              <a:spLocks noChangeArrowheads="1"/>
            </p:cNvSpPr>
            <p:nvPr/>
          </p:nvSpPr>
          <p:spPr bwMode="auto">
            <a:xfrm>
              <a:off x="2728849"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7" name="Rectangle 114">
              <a:extLst>
                <a:ext uri="{FF2B5EF4-FFF2-40B4-BE49-F238E27FC236}">
                  <a16:creationId xmlns:a16="http://schemas.microsoft.com/office/drawing/2014/main" id="{8EF26768-DB75-443F-AC26-6B6FBB9844B5}"/>
                </a:ext>
              </a:extLst>
            </p:cNvPr>
            <p:cNvSpPr>
              <a:spLocks noChangeArrowheads="1"/>
            </p:cNvSpPr>
            <p:nvPr/>
          </p:nvSpPr>
          <p:spPr bwMode="auto">
            <a:xfrm>
              <a:off x="1469962"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8" name="Rectangle 113">
              <a:extLst>
                <a:ext uri="{FF2B5EF4-FFF2-40B4-BE49-F238E27FC236}">
                  <a16:creationId xmlns:a16="http://schemas.microsoft.com/office/drawing/2014/main" id="{3A4AE430-CD85-4C01-869A-72D1C1BCBAF8}"/>
                </a:ext>
              </a:extLst>
            </p:cNvPr>
            <p:cNvSpPr>
              <a:spLocks noChangeArrowheads="1"/>
            </p:cNvSpPr>
            <p:nvPr/>
          </p:nvSpPr>
          <p:spPr bwMode="auto">
            <a:xfrm>
              <a:off x="211074"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29</a:t>
              </a:r>
              <a:endParaRPr lang="en-US" altLang="en-US" sz="900" b="0"/>
            </a:p>
          </p:txBody>
        </p:sp>
        <p:sp>
          <p:nvSpPr>
            <p:cNvPr id="99" name="Rectangle 112">
              <a:extLst>
                <a:ext uri="{FF2B5EF4-FFF2-40B4-BE49-F238E27FC236}">
                  <a16:creationId xmlns:a16="http://schemas.microsoft.com/office/drawing/2014/main" id="{EAAF358C-3BFC-4C5C-88C3-98D6AD9FC6BE}"/>
                </a:ext>
              </a:extLst>
            </p:cNvPr>
            <p:cNvSpPr>
              <a:spLocks noChangeArrowheads="1"/>
            </p:cNvSpPr>
            <p:nvPr/>
          </p:nvSpPr>
          <p:spPr bwMode="auto">
            <a:xfrm>
              <a:off x="7764400" y="389096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28</a:t>
              </a:r>
              <a:endParaRPr lang="en-US" altLang="en-US" sz="900" b="0"/>
            </a:p>
          </p:txBody>
        </p:sp>
        <p:sp>
          <p:nvSpPr>
            <p:cNvPr id="100" name="Rectangle 111">
              <a:extLst>
                <a:ext uri="{FF2B5EF4-FFF2-40B4-BE49-F238E27FC236}">
                  <a16:creationId xmlns:a16="http://schemas.microsoft.com/office/drawing/2014/main" id="{9FC8792C-C0BC-4487-9CE0-96CB074AD436}"/>
                </a:ext>
              </a:extLst>
            </p:cNvPr>
            <p:cNvSpPr>
              <a:spLocks noChangeArrowheads="1"/>
            </p:cNvSpPr>
            <p:nvPr/>
          </p:nvSpPr>
          <p:spPr bwMode="auto">
            <a:xfrm>
              <a:off x="6505512"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27</a:t>
              </a:r>
              <a:endParaRPr lang="en-US" altLang="en-US" sz="900" b="0"/>
            </a:p>
          </p:txBody>
        </p:sp>
        <p:sp>
          <p:nvSpPr>
            <p:cNvPr id="101" name="Rectangle 110">
              <a:extLst>
                <a:ext uri="{FF2B5EF4-FFF2-40B4-BE49-F238E27FC236}">
                  <a16:creationId xmlns:a16="http://schemas.microsoft.com/office/drawing/2014/main" id="{25F5CEC0-0576-4007-B332-F71AE8D2DB16}"/>
                </a:ext>
              </a:extLst>
            </p:cNvPr>
            <p:cNvSpPr>
              <a:spLocks noChangeArrowheads="1"/>
            </p:cNvSpPr>
            <p:nvPr/>
          </p:nvSpPr>
          <p:spPr bwMode="auto">
            <a:xfrm>
              <a:off x="5246625" y="389096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26</a:t>
              </a:r>
              <a:endParaRPr lang="en-US" altLang="en-US" sz="900" b="0"/>
            </a:p>
          </p:txBody>
        </p:sp>
        <p:sp>
          <p:nvSpPr>
            <p:cNvPr id="102" name="Rectangle 109">
              <a:extLst>
                <a:ext uri="{FF2B5EF4-FFF2-40B4-BE49-F238E27FC236}">
                  <a16:creationId xmlns:a16="http://schemas.microsoft.com/office/drawing/2014/main" id="{3853D4CA-6F87-4C7F-AAF9-4CE17C53DB28}"/>
                </a:ext>
              </a:extLst>
            </p:cNvPr>
            <p:cNvSpPr>
              <a:spLocks noChangeArrowheads="1"/>
            </p:cNvSpPr>
            <p:nvPr/>
          </p:nvSpPr>
          <p:spPr bwMode="auto">
            <a:xfrm>
              <a:off x="3987737"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25</a:t>
              </a:r>
              <a:endParaRPr lang="en-US" altLang="en-US" sz="900" b="0"/>
            </a:p>
          </p:txBody>
        </p:sp>
        <p:sp>
          <p:nvSpPr>
            <p:cNvPr id="103" name="Rectangle 108">
              <a:extLst>
                <a:ext uri="{FF2B5EF4-FFF2-40B4-BE49-F238E27FC236}">
                  <a16:creationId xmlns:a16="http://schemas.microsoft.com/office/drawing/2014/main" id="{8A311D3C-E9CD-4586-AE96-520653607050}"/>
                </a:ext>
              </a:extLst>
            </p:cNvPr>
            <p:cNvSpPr>
              <a:spLocks noChangeArrowheads="1"/>
            </p:cNvSpPr>
            <p:nvPr/>
          </p:nvSpPr>
          <p:spPr bwMode="auto">
            <a:xfrm>
              <a:off x="2728849"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24</a:t>
              </a:r>
              <a:endParaRPr lang="en-US" altLang="en-US" sz="900" b="0"/>
            </a:p>
          </p:txBody>
        </p:sp>
        <p:sp>
          <p:nvSpPr>
            <p:cNvPr id="104" name="Rectangle 107">
              <a:extLst>
                <a:ext uri="{FF2B5EF4-FFF2-40B4-BE49-F238E27FC236}">
                  <a16:creationId xmlns:a16="http://schemas.microsoft.com/office/drawing/2014/main" id="{70BB3CA6-C0F0-4E91-9118-8512E57A5E31}"/>
                </a:ext>
              </a:extLst>
            </p:cNvPr>
            <p:cNvSpPr>
              <a:spLocks noChangeArrowheads="1"/>
            </p:cNvSpPr>
            <p:nvPr/>
          </p:nvSpPr>
          <p:spPr bwMode="auto">
            <a:xfrm>
              <a:off x="1469962"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23</a:t>
              </a:r>
              <a:endParaRPr lang="en-US" altLang="en-US" sz="900" b="0"/>
            </a:p>
          </p:txBody>
        </p:sp>
        <p:sp>
          <p:nvSpPr>
            <p:cNvPr id="105" name="Rectangle 106">
              <a:extLst>
                <a:ext uri="{FF2B5EF4-FFF2-40B4-BE49-F238E27FC236}">
                  <a16:creationId xmlns:a16="http://schemas.microsoft.com/office/drawing/2014/main" id="{5AAC1F3E-28F2-4978-B3AD-65BA6945E94F}"/>
                </a:ext>
              </a:extLst>
            </p:cNvPr>
            <p:cNvSpPr>
              <a:spLocks noChangeArrowheads="1"/>
            </p:cNvSpPr>
            <p:nvPr/>
          </p:nvSpPr>
          <p:spPr bwMode="auto">
            <a:xfrm>
              <a:off x="211074"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22</a:t>
              </a:r>
              <a:endParaRPr lang="en-US" altLang="en-US" sz="900" b="0"/>
            </a:p>
          </p:txBody>
        </p:sp>
        <p:sp>
          <p:nvSpPr>
            <p:cNvPr id="106" name="Rectangle 105">
              <a:extLst>
                <a:ext uri="{FF2B5EF4-FFF2-40B4-BE49-F238E27FC236}">
                  <a16:creationId xmlns:a16="http://schemas.microsoft.com/office/drawing/2014/main" id="{F085356F-923D-4A05-9205-B0AB465862D2}"/>
                </a:ext>
              </a:extLst>
            </p:cNvPr>
            <p:cNvSpPr>
              <a:spLocks noChangeArrowheads="1"/>
            </p:cNvSpPr>
            <p:nvPr/>
          </p:nvSpPr>
          <p:spPr bwMode="auto">
            <a:xfrm>
              <a:off x="7764400" y="306387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21</a:t>
              </a:r>
              <a:endParaRPr lang="en-US" altLang="en-US" sz="900" b="0"/>
            </a:p>
          </p:txBody>
        </p:sp>
        <p:sp>
          <p:nvSpPr>
            <p:cNvPr id="107" name="Rectangle 104">
              <a:extLst>
                <a:ext uri="{FF2B5EF4-FFF2-40B4-BE49-F238E27FC236}">
                  <a16:creationId xmlns:a16="http://schemas.microsoft.com/office/drawing/2014/main" id="{2B7D6064-D986-4B8D-ADBA-B1ABD5D0B1D3}"/>
                </a:ext>
              </a:extLst>
            </p:cNvPr>
            <p:cNvSpPr>
              <a:spLocks noChangeArrowheads="1"/>
            </p:cNvSpPr>
            <p:nvPr/>
          </p:nvSpPr>
          <p:spPr bwMode="auto">
            <a:xfrm>
              <a:off x="6505512"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20</a:t>
              </a:r>
              <a:endParaRPr lang="en-US" altLang="en-US" sz="900" b="0"/>
            </a:p>
          </p:txBody>
        </p:sp>
        <p:sp>
          <p:nvSpPr>
            <p:cNvPr id="108" name="Rectangle 103">
              <a:extLst>
                <a:ext uri="{FF2B5EF4-FFF2-40B4-BE49-F238E27FC236}">
                  <a16:creationId xmlns:a16="http://schemas.microsoft.com/office/drawing/2014/main" id="{B15562F4-0E90-4D4C-8FA7-9B9945724F9C}"/>
                </a:ext>
              </a:extLst>
            </p:cNvPr>
            <p:cNvSpPr>
              <a:spLocks noChangeArrowheads="1"/>
            </p:cNvSpPr>
            <p:nvPr/>
          </p:nvSpPr>
          <p:spPr bwMode="auto">
            <a:xfrm>
              <a:off x="5246625" y="306387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19</a:t>
              </a:r>
              <a:endParaRPr lang="en-US" altLang="en-US" sz="900" b="0"/>
            </a:p>
          </p:txBody>
        </p:sp>
        <p:sp>
          <p:nvSpPr>
            <p:cNvPr id="109" name="Rectangle 102">
              <a:extLst>
                <a:ext uri="{FF2B5EF4-FFF2-40B4-BE49-F238E27FC236}">
                  <a16:creationId xmlns:a16="http://schemas.microsoft.com/office/drawing/2014/main" id="{3C1DE5E5-7EFB-4681-930A-DD878855613A}"/>
                </a:ext>
              </a:extLst>
            </p:cNvPr>
            <p:cNvSpPr>
              <a:spLocks noChangeArrowheads="1"/>
            </p:cNvSpPr>
            <p:nvPr/>
          </p:nvSpPr>
          <p:spPr bwMode="auto">
            <a:xfrm>
              <a:off x="3987737"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18</a:t>
              </a:r>
              <a:endParaRPr lang="en-US" altLang="en-US" sz="900" b="0"/>
            </a:p>
          </p:txBody>
        </p:sp>
        <p:sp>
          <p:nvSpPr>
            <p:cNvPr id="110" name="Rectangle 101">
              <a:extLst>
                <a:ext uri="{FF2B5EF4-FFF2-40B4-BE49-F238E27FC236}">
                  <a16:creationId xmlns:a16="http://schemas.microsoft.com/office/drawing/2014/main" id="{A788BC13-4F37-4B65-94C6-A23CDD41D243}"/>
                </a:ext>
              </a:extLst>
            </p:cNvPr>
            <p:cNvSpPr>
              <a:spLocks noChangeArrowheads="1"/>
            </p:cNvSpPr>
            <p:nvPr/>
          </p:nvSpPr>
          <p:spPr bwMode="auto">
            <a:xfrm>
              <a:off x="2728849"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17</a:t>
              </a:r>
              <a:endParaRPr lang="en-US" altLang="en-US" sz="900" b="0"/>
            </a:p>
          </p:txBody>
        </p:sp>
        <p:sp>
          <p:nvSpPr>
            <p:cNvPr id="111" name="Rectangle 100">
              <a:extLst>
                <a:ext uri="{FF2B5EF4-FFF2-40B4-BE49-F238E27FC236}">
                  <a16:creationId xmlns:a16="http://schemas.microsoft.com/office/drawing/2014/main" id="{563115C9-ABCC-4275-8198-EE9003E6DC21}"/>
                </a:ext>
              </a:extLst>
            </p:cNvPr>
            <p:cNvSpPr>
              <a:spLocks noChangeArrowheads="1"/>
            </p:cNvSpPr>
            <p:nvPr/>
          </p:nvSpPr>
          <p:spPr bwMode="auto">
            <a:xfrm>
              <a:off x="1469962"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16</a:t>
              </a:r>
              <a:endParaRPr lang="en-US" altLang="en-US" sz="900" b="0"/>
            </a:p>
          </p:txBody>
        </p:sp>
        <p:sp>
          <p:nvSpPr>
            <p:cNvPr id="112" name="Rectangle 99">
              <a:extLst>
                <a:ext uri="{FF2B5EF4-FFF2-40B4-BE49-F238E27FC236}">
                  <a16:creationId xmlns:a16="http://schemas.microsoft.com/office/drawing/2014/main" id="{FF8A97E5-FB6B-4BA5-A57A-10ED00B3034F}"/>
                </a:ext>
              </a:extLst>
            </p:cNvPr>
            <p:cNvSpPr>
              <a:spLocks noChangeArrowheads="1"/>
            </p:cNvSpPr>
            <p:nvPr/>
          </p:nvSpPr>
          <p:spPr bwMode="auto">
            <a:xfrm>
              <a:off x="211074"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15</a:t>
              </a:r>
              <a:endParaRPr lang="en-US" altLang="en-US" sz="900" b="0"/>
            </a:p>
          </p:txBody>
        </p:sp>
        <p:sp>
          <p:nvSpPr>
            <p:cNvPr id="113" name="Rectangle 98">
              <a:extLst>
                <a:ext uri="{FF2B5EF4-FFF2-40B4-BE49-F238E27FC236}">
                  <a16:creationId xmlns:a16="http://schemas.microsoft.com/office/drawing/2014/main" id="{8C908506-26B2-4B44-AD4F-F93202536025}"/>
                </a:ext>
              </a:extLst>
            </p:cNvPr>
            <p:cNvSpPr>
              <a:spLocks noChangeArrowheads="1"/>
            </p:cNvSpPr>
            <p:nvPr/>
          </p:nvSpPr>
          <p:spPr bwMode="auto">
            <a:xfrm>
              <a:off x="7764400" y="223678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14</a:t>
              </a:r>
              <a:endParaRPr lang="en-US" altLang="en-US" sz="900" b="0"/>
            </a:p>
          </p:txBody>
        </p:sp>
        <p:sp>
          <p:nvSpPr>
            <p:cNvPr id="114" name="Rectangle 97">
              <a:extLst>
                <a:ext uri="{FF2B5EF4-FFF2-40B4-BE49-F238E27FC236}">
                  <a16:creationId xmlns:a16="http://schemas.microsoft.com/office/drawing/2014/main" id="{34AED2A4-9CF7-4B50-A951-2A084AD7D5AD}"/>
                </a:ext>
              </a:extLst>
            </p:cNvPr>
            <p:cNvSpPr>
              <a:spLocks noChangeArrowheads="1"/>
            </p:cNvSpPr>
            <p:nvPr/>
          </p:nvSpPr>
          <p:spPr bwMode="auto">
            <a:xfrm>
              <a:off x="6505512"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13</a:t>
              </a:r>
              <a:endParaRPr lang="en-US" altLang="en-US" sz="900" b="0"/>
            </a:p>
          </p:txBody>
        </p:sp>
        <p:sp>
          <p:nvSpPr>
            <p:cNvPr id="115" name="Rectangle 96">
              <a:extLst>
                <a:ext uri="{FF2B5EF4-FFF2-40B4-BE49-F238E27FC236}">
                  <a16:creationId xmlns:a16="http://schemas.microsoft.com/office/drawing/2014/main" id="{D1AEDFB6-0014-4055-9FDD-43C3A8C19415}"/>
                </a:ext>
              </a:extLst>
            </p:cNvPr>
            <p:cNvSpPr>
              <a:spLocks noChangeArrowheads="1"/>
            </p:cNvSpPr>
            <p:nvPr/>
          </p:nvSpPr>
          <p:spPr bwMode="auto">
            <a:xfrm>
              <a:off x="5246625" y="223678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12</a:t>
              </a:r>
              <a:endParaRPr lang="en-US" altLang="en-US" sz="900" b="0"/>
            </a:p>
          </p:txBody>
        </p:sp>
        <p:sp>
          <p:nvSpPr>
            <p:cNvPr id="116" name="Rectangle 95">
              <a:extLst>
                <a:ext uri="{FF2B5EF4-FFF2-40B4-BE49-F238E27FC236}">
                  <a16:creationId xmlns:a16="http://schemas.microsoft.com/office/drawing/2014/main" id="{5FFAC2DA-C30C-48B7-ADB3-85E2E97A5CF5}"/>
                </a:ext>
              </a:extLst>
            </p:cNvPr>
            <p:cNvSpPr>
              <a:spLocks noChangeArrowheads="1"/>
            </p:cNvSpPr>
            <p:nvPr/>
          </p:nvSpPr>
          <p:spPr bwMode="auto">
            <a:xfrm>
              <a:off x="3987737"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11</a:t>
              </a:r>
              <a:endParaRPr lang="en-US" altLang="en-US" sz="900" b="0"/>
            </a:p>
          </p:txBody>
        </p:sp>
        <p:sp>
          <p:nvSpPr>
            <p:cNvPr id="117" name="Rectangle 94">
              <a:extLst>
                <a:ext uri="{FF2B5EF4-FFF2-40B4-BE49-F238E27FC236}">
                  <a16:creationId xmlns:a16="http://schemas.microsoft.com/office/drawing/2014/main" id="{1BAD1F64-A791-4042-A53F-A0A93817468F}"/>
                </a:ext>
              </a:extLst>
            </p:cNvPr>
            <p:cNvSpPr>
              <a:spLocks noChangeArrowheads="1"/>
            </p:cNvSpPr>
            <p:nvPr/>
          </p:nvSpPr>
          <p:spPr bwMode="auto">
            <a:xfrm>
              <a:off x="2728849"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10</a:t>
              </a:r>
              <a:endParaRPr lang="en-US" altLang="en-US" sz="900" b="0"/>
            </a:p>
          </p:txBody>
        </p:sp>
        <p:sp>
          <p:nvSpPr>
            <p:cNvPr id="118" name="Rectangle 93">
              <a:extLst>
                <a:ext uri="{FF2B5EF4-FFF2-40B4-BE49-F238E27FC236}">
                  <a16:creationId xmlns:a16="http://schemas.microsoft.com/office/drawing/2014/main" id="{2911933F-E198-4DD5-899B-3BF1B8711B85}"/>
                </a:ext>
              </a:extLst>
            </p:cNvPr>
            <p:cNvSpPr>
              <a:spLocks noChangeArrowheads="1"/>
            </p:cNvSpPr>
            <p:nvPr/>
          </p:nvSpPr>
          <p:spPr bwMode="auto">
            <a:xfrm>
              <a:off x="1469962"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9</a:t>
              </a:r>
              <a:endParaRPr lang="en-US" altLang="en-US" sz="900" b="0"/>
            </a:p>
          </p:txBody>
        </p:sp>
        <p:sp>
          <p:nvSpPr>
            <p:cNvPr id="119" name="Rectangle 92">
              <a:extLst>
                <a:ext uri="{FF2B5EF4-FFF2-40B4-BE49-F238E27FC236}">
                  <a16:creationId xmlns:a16="http://schemas.microsoft.com/office/drawing/2014/main" id="{8F7E7EF2-86B4-4DA2-AB90-A68B95A5B35D}"/>
                </a:ext>
              </a:extLst>
            </p:cNvPr>
            <p:cNvSpPr>
              <a:spLocks noChangeArrowheads="1"/>
            </p:cNvSpPr>
            <p:nvPr/>
          </p:nvSpPr>
          <p:spPr bwMode="auto">
            <a:xfrm>
              <a:off x="211074"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8</a:t>
              </a:r>
              <a:endParaRPr lang="en-US" altLang="en-US" sz="900" b="0"/>
            </a:p>
          </p:txBody>
        </p:sp>
        <p:sp>
          <p:nvSpPr>
            <p:cNvPr id="120" name="Rectangle 91">
              <a:extLst>
                <a:ext uri="{FF2B5EF4-FFF2-40B4-BE49-F238E27FC236}">
                  <a16:creationId xmlns:a16="http://schemas.microsoft.com/office/drawing/2014/main" id="{D2F88A60-47DA-4113-9017-547413C7F900}"/>
                </a:ext>
              </a:extLst>
            </p:cNvPr>
            <p:cNvSpPr>
              <a:spLocks noChangeArrowheads="1"/>
            </p:cNvSpPr>
            <p:nvPr/>
          </p:nvSpPr>
          <p:spPr bwMode="auto">
            <a:xfrm>
              <a:off x="7764400" y="140970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7</a:t>
              </a:r>
              <a:endParaRPr lang="en-US" altLang="en-US" sz="900" b="0"/>
            </a:p>
          </p:txBody>
        </p:sp>
        <p:sp>
          <p:nvSpPr>
            <p:cNvPr id="121" name="Rectangle 90">
              <a:extLst>
                <a:ext uri="{FF2B5EF4-FFF2-40B4-BE49-F238E27FC236}">
                  <a16:creationId xmlns:a16="http://schemas.microsoft.com/office/drawing/2014/main" id="{06342331-2161-445F-923F-65B3483B5442}"/>
                </a:ext>
              </a:extLst>
            </p:cNvPr>
            <p:cNvSpPr>
              <a:spLocks noChangeArrowheads="1"/>
            </p:cNvSpPr>
            <p:nvPr/>
          </p:nvSpPr>
          <p:spPr bwMode="auto">
            <a:xfrm>
              <a:off x="6505512" y="140970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6</a:t>
              </a:r>
              <a:endParaRPr lang="en-US" altLang="en-US" sz="900" b="0"/>
            </a:p>
          </p:txBody>
        </p:sp>
        <p:sp>
          <p:nvSpPr>
            <p:cNvPr id="122" name="Rectangle 89">
              <a:extLst>
                <a:ext uri="{FF2B5EF4-FFF2-40B4-BE49-F238E27FC236}">
                  <a16:creationId xmlns:a16="http://schemas.microsoft.com/office/drawing/2014/main" id="{4047001E-F977-4FCD-B5A3-41B1794084F5}"/>
                </a:ext>
              </a:extLst>
            </p:cNvPr>
            <p:cNvSpPr>
              <a:spLocks noChangeArrowheads="1"/>
            </p:cNvSpPr>
            <p:nvPr/>
          </p:nvSpPr>
          <p:spPr bwMode="auto">
            <a:xfrm>
              <a:off x="5246625" y="140970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5</a:t>
              </a:r>
              <a:endParaRPr lang="en-US" altLang="en-US" sz="900" b="0"/>
            </a:p>
          </p:txBody>
        </p:sp>
        <p:sp>
          <p:nvSpPr>
            <p:cNvPr id="123" name="Rectangle 88">
              <a:extLst>
                <a:ext uri="{FF2B5EF4-FFF2-40B4-BE49-F238E27FC236}">
                  <a16:creationId xmlns:a16="http://schemas.microsoft.com/office/drawing/2014/main" id="{41E173FE-09EE-4FBE-8661-2923FA23749C}"/>
                </a:ext>
              </a:extLst>
            </p:cNvPr>
            <p:cNvSpPr>
              <a:spLocks noChangeArrowheads="1"/>
            </p:cNvSpPr>
            <p:nvPr/>
          </p:nvSpPr>
          <p:spPr bwMode="auto">
            <a:xfrm>
              <a:off x="3987737" y="140970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4</a:t>
              </a:r>
              <a:endParaRPr lang="en-US" altLang="en-US" sz="900" b="0"/>
            </a:p>
          </p:txBody>
        </p:sp>
        <p:sp>
          <p:nvSpPr>
            <p:cNvPr id="124" name="Rectangle 87">
              <a:extLst>
                <a:ext uri="{FF2B5EF4-FFF2-40B4-BE49-F238E27FC236}">
                  <a16:creationId xmlns:a16="http://schemas.microsoft.com/office/drawing/2014/main" id="{3BC15EB7-CA8A-4623-8FF4-B3B6E34362D3}"/>
                </a:ext>
              </a:extLst>
            </p:cNvPr>
            <p:cNvSpPr>
              <a:spLocks noChangeArrowheads="1"/>
            </p:cNvSpPr>
            <p:nvPr/>
          </p:nvSpPr>
          <p:spPr bwMode="auto">
            <a:xfrm>
              <a:off x="2728849"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3</a:t>
              </a:r>
              <a:endParaRPr lang="en-US" altLang="en-US" sz="900" b="0"/>
            </a:p>
          </p:txBody>
        </p:sp>
        <p:sp>
          <p:nvSpPr>
            <p:cNvPr id="125" name="Rectangle 86">
              <a:extLst>
                <a:ext uri="{FF2B5EF4-FFF2-40B4-BE49-F238E27FC236}">
                  <a16:creationId xmlns:a16="http://schemas.microsoft.com/office/drawing/2014/main" id="{E796A7F6-711D-4AFD-AC93-D0FCE93CDACD}"/>
                </a:ext>
              </a:extLst>
            </p:cNvPr>
            <p:cNvSpPr>
              <a:spLocks noChangeArrowheads="1"/>
            </p:cNvSpPr>
            <p:nvPr/>
          </p:nvSpPr>
          <p:spPr bwMode="auto">
            <a:xfrm>
              <a:off x="1469962"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a:t>
              </a:r>
              <a:endParaRPr lang="en-US" altLang="en-US" sz="900" b="0"/>
            </a:p>
          </p:txBody>
        </p:sp>
        <p:sp>
          <p:nvSpPr>
            <p:cNvPr id="126" name="Rectangle 85">
              <a:extLst>
                <a:ext uri="{FF2B5EF4-FFF2-40B4-BE49-F238E27FC236}">
                  <a16:creationId xmlns:a16="http://schemas.microsoft.com/office/drawing/2014/main" id="{EA22CC3D-5893-4D52-A748-F8CA23EA640E}"/>
                </a:ext>
              </a:extLst>
            </p:cNvPr>
            <p:cNvSpPr>
              <a:spLocks noChangeArrowheads="1"/>
            </p:cNvSpPr>
            <p:nvPr/>
          </p:nvSpPr>
          <p:spPr bwMode="auto">
            <a:xfrm>
              <a:off x="211074"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a:t>
              </a:r>
              <a:endParaRPr lang="en-US" altLang="en-US" sz="900" b="0"/>
            </a:p>
          </p:txBody>
        </p:sp>
        <p:sp>
          <p:nvSpPr>
            <p:cNvPr id="127" name="Rectangle 115">
              <a:extLst>
                <a:ext uri="{FF2B5EF4-FFF2-40B4-BE49-F238E27FC236}">
                  <a16:creationId xmlns:a16="http://schemas.microsoft.com/office/drawing/2014/main" id="{AFD25D78-9E05-4E11-B6BD-6BE3FC927194}"/>
                </a:ext>
              </a:extLst>
            </p:cNvPr>
            <p:cNvSpPr>
              <a:spLocks noChangeArrowheads="1"/>
            </p:cNvSpPr>
            <p:nvPr/>
          </p:nvSpPr>
          <p:spPr bwMode="auto">
            <a:xfrm>
              <a:off x="398773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128" name="Rectangle 115">
              <a:extLst>
                <a:ext uri="{FF2B5EF4-FFF2-40B4-BE49-F238E27FC236}">
                  <a16:creationId xmlns:a16="http://schemas.microsoft.com/office/drawing/2014/main" id="{1ADE2FF0-1838-44C2-AA32-7B03BEDB4819}"/>
                </a:ext>
              </a:extLst>
            </p:cNvPr>
            <p:cNvSpPr>
              <a:spLocks noChangeArrowheads="1"/>
            </p:cNvSpPr>
            <p:nvPr/>
          </p:nvSpPr>
          <p:spPr bwMode="auto">
            <a:xfrm>
              <a:off x="524662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29" name="Rectangle 115">
              <a:extLst>
                <a:ext uri="{FF2B5EF4-FFF2-40B4-BE49-F238E27FC236}">
                  <a16:creationId xmlns:a16="http://schemas.microsoft.com/office/drawing/2014/main" id="{B4AD550F-F229-470E-B571-48E7CCC9378C}"/>
                </a:ext>
              </a:extLst>
            </p:cNvPr>
            <p:cNvSpPr>
              <a:spLocks noChangeArrowheads="1"/>
            </p:cNvSpPr>
            <p:nvPr/>
          </p:nvSpPr>
          <p:spPr bwMode="auto">
            <a:xfrm>
              <a:off x="650551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0" name="Rectangle 115">
              <a:extLst>
                <a:ext uri="{FF2B5EF4-FFF2-40B4-BE49-F238E27FC236}">
                  <a16:creationId xmlns:a16="http://schemas.microsoft.com/office/drawing/2014/main" id="{0EAFE1B0-7B27-4D25-9410-B22C4A3C9E60}"/>
                </a:ext>
              </a:extLst>
            </p:cNvPr>
            <p:cNvSpPr>
              <a:spLocks noChangeArrowheads="1"/>
            </p:cNvSpPr>
            <p:nvPr/>
          </p:nvSpPr>
          <p:spPr bwMode="auto">
            <a:xfrm>
              <a:off x="776440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grpSp>
    </p:spTree>
    <p:extLst>
      <p:ext uri="{BB962C8B-B14F-4D97-AF65-F5344CB8AC3E}">
        <p14:creationId xmlns:p14="http://schemas.microsoft.com/office/powerpoint/2010/main" val="19469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1551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July 2020</a:t>
            </a:r>
          </a:p>
        </p:txBody>
      </p:sp>
      <p:sp>
        <p:nvSpPr>
          <p:cNvPr id="53" name="Rectangle 52"/>
          <p:cNvSpPr/>
          <p:nvPr/>
        </p:nvSpPr>
        <p:spPr bwMode="auto">
          <a:xfrm>
            <a:off x="1531282" y="66478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2" name="Group 1">
            <a:extLst>
              <a:ext uri="{FF2B5EF4-FFF2-40B4-BE49-F238E27FC236}">
                <a16:creationId xmlns:a16="http://schemas.microsoft.com/office/drawing/2014/main" id="{A26FC0D7-C721-4FF6-80B2-27F7B3CD259C}"/>
              </a:ext>
            </a:extLst>
          </p:cNvPr>
          <p:cNvGrpSpPr/>
          <p:nvPr/>
        </p:nvGrpSpPr>
        <p:grpSpPr>
          <a:xfrm>
            <a:off x="1531283" y="2857545"/>
            <a:ext cx="6150996" cy="3200157"/>
            <a:chOff x="196850" y="960438"/>
            <a:chExt cx="8812213" cy="4584699"/>
          </a:xfrm>
        </p:grpSpPr>
        <p:sp>
          <p:nvSpPr>
            <p:cNvPr id="47" name="Rectangle 2">
              <a:extLst>
                <a:ext uri="{FF2B5EF4-FFF2-40B4-BE49-F238E27FC236}">
                  <a16:creationId xmlns:a16="http://schemas.microsoft.com/office/drawing/2014/main" id="{4D599523-DF79-4EAC-BEBE-5476EB9C3EB1}"/>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315E90B9-9841-47AE-B60F-07FE383C1FA9}"/>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B112C6B-63B8-43DD-AD41-42A9B46408EE}"/>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A5FEF8DF-AC49-4AE7-AB50-2E50DA9B26D2}"/>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A01B17CD-D6DE-42CA-8830-A80BAE9E8B60}"/>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0113E2DB-9366-42E5-A8F7-854162A87B14}"/>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6" name="Rectangle 8">
              <a:extLst>
                <a:ext uri="{FF2B5EF4-FFF2-40B4-BE49-F238E27FC236}">
                  <a16:creationId xmlns:a16="http://schemas.microsoft.com/office/drawing/2014/main" id="{0438770C-D405-4AB3-88BC-7BB628F7BF39}"/>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C8B95EE2-C088-4033-A947-956EF4763711}"/>
                </a:ext>
              </a:extLst>
            </p:cNvPr>
            <p:cNvSpPr>
              <a:spLocks noChangeArrowheads="1"/>
            </p:cNvSpPr>
            <p:nvPr/>
          </p:nvSpPr>
          <p:spPr bwMode="auto">
            <a:xfrm>
              <a:off x="2714625" y="471804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98" name="Rectangle 114">
              <a:extLst>
                <a:ext uri="{FF2B5EF4-FFF2-40B4-BE49-F238E27FC236}">
                  <a16:creationId xmlns:a16="http://schemas.microsoft.com/office/drawing/2014/main" id="{EC3E6319-10FB-4DEB-80D4-F3E692DD808F}"/>
                </a:ext>
              </a:extLst>
            </p:cNvPr>
            <p:cNvSpPr>
              <a:spLocks noChangeArrowheads="1"/>
            </p:cNvSpPr>
            <p:nvPr/>
          </p:nvSpPr>
          <p:spPr bwMode="auto">
            <a:xfrm>
              <a:off x="1455738" y="471804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99" name="Rectangle 113">
              <a:extLst>
                <a:ext uri="{FF2B5EF4-FFF2-40B4-BE49-F238E27FC236}">
                  <a16:creationId xmlns:a16="http://schemas.microsoft.com/office/drawing/2014/main" id="{1ED04EBE-4054-455E-AF18-66FA90267F1A}"/>
                </a:ext>
              </a:extLst>
            </p:cNvPr>
            <p:cNvSpPr>
              <a:spLocks noChangeArrowheads="1"/>
            </p:cNvSpPr>
            <p:nvPr/>
          </p:nvSpPr>
          <p:spPr bwMode="auto">
            <a:xfrm>
              <a:off x="196850" y="471804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0" name="Rectangle 112">
              <a:extLst>
                <a:ext uri="{FF2B5EF4-FFF2-40B4-BE49-F238E27FC236}">
                  <a16:creationId xmlns:a16="http://schemas.microsoft.com/office/drawing/2014/main" id="{0AD86FEF-2790-4D1D-9292-32EDE24E0650}"/>
                </a:ext>
              </a:extLst>
            </p:cNvPr>
            <p:cNvSpPr>
              <a:spLocks noChangeArrowheads="1"/>
            </p:cNvSpPr>
            <p:nvPr/>
          </p:nvSpPr>
          <p:spPr bwMode="auto">
            <a:xfrm>
              <a:off x="7750176" y="38909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1" name="Rectangle 111">
              <a:extLst>
                <a:ext uri="{FF2B5EF4-FFF2-40B4-BE49-F238E27FC236}">
                  <a16:creationId xmlns:a16="http://schemas.microsoft.com/office/drawing/2014/main" id="{44BBD6D3-239E-4F35-8947-13A61DD10207}"/>
                </a:ext>
              </a:extLst>
            </p:cNvPr>
            <p:cNvSpPr>
              <a:spLocks noChangeArrowheads="1"/>
            </p:cNvSpPr>
            <p:nvPr/>
          </p:nvSpPr>
          <p:spPr bwMode="auto">
            <a:xfrm>
              <a:off x="6491288" y="38909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2" name="Rectangle 110">
              <a:extLst>
                <a:ext uri="{FF2B5EF4-FFF2-40B4-BE49-F238E27FC236}">
                  <a16:creationId xmlns:a16="http://schemas.microsoft.com/office/drawing/2014/main" id="{65CF2C14-4D15-4E29-A855-FCCA36565672}"/>
                </a:ext>
              </a:extLst>
            </p:cNvPr>
            <p:cNvSpPr>
              <a:spLocks noChangeArrowheads="1"/>
            </p:cNvSpPr>
            <p:nvPr/>
          </p:nvSpPr>
          <p:spPr bwMode="auto">
            <a:xfrm>
              <a:off x="5232401" y="38909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3" name="Rectangle 109">
              <a:extLst>
                <a:ext uri="{FF2B5EF4-FFF2-40B4-BE49-F238E27FC236}">
                  <a16:creationId xmlns:a16="http://schemas.microsoft.com/office/drawing/2014/main" id="{8DAA2230-8723-468F-8C11-B2867A555ED4}"/>
                </a:ext>
              </a:extLst>
            </p:cNvPr>
            <p:cNvSpPr>
              <a:spLocks noChangeArrowheads="1"/>
            </p:cNvSpPr>
            <p:nvPr/>
          </p:nvSpPr>
          <p:spPr bwMode="auto">
            <a:xfrm>
              <a:off x="3973513" y="38909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4" name="Rectangle 108">
              <a:extLst>
                <a:ext uri="{FF2B5EF4-FFF2-40B4-BE49-F238E27FC236}">
                  <a16:creationId xmlns:a16="http://schemas.microsoft.com/office/drawing/2014/main" id="{52F99ECA-F89D-4D44-AED2-017168DE0F7C}"/>
                </a:ext>
              </a:extLst>
            </p:cNvPr>
            <p:cNvSpPr>
              <a:spLocks noChangeArrowheads="1"/>
            </p:cNvSpPr>
            <p:nvPr/>
          </p:nvSpPr>
          <p:spPr bwMode="auto">
            <a:xfrm>
              <a:off x="2714625" y="389096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5" name="Rectangle 107">
              <a:extLst>
                <a:ext uri="{FF2B5EF4-FFF2-40B4-BE49-F238E27FC236}">
                  <a16:creationId xmlns:a16="http://schemas.microsoft.com/office/drawing/2014/main" id="{973DA404-5E5F-4582-ACF3-A220B608E331}"/>
                </a:ext>
              </a:extLst>
            </p:cNvPr>
            <p:cNvSpPr>
              <a:spLocks noChangeArrowheads="1"/>
            </p:cNvSpPr>
            <p:nvPr/>
          </p:nvSpPr>
          <p:spPr bwMode="auto">
            <a:xfrm>
              <a:off x="1455738" y="3890960"/>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6" name="Rectangle 106">
              <a:extLst>
                <a:ext uri="{FF2B5EF4-FFF2-40B4-BE49-F238E27FC236}">
                  <a16:creationId xmlns:a16="http://schemas.microsoft.com/office/drawing/2014/main" id="{BDDB86F0-3C87-48BD-A664-DA75651231A1}"/>
                </a:ext>
              </a:extLst>
            </p:cNvPr>
            <p:cNvSpPr>
              <a:spLocks noChangeArrowheads="1"/>
            </p:cNvSpPr>
            <p:nvPr/>
          </p:nvSpPr>
          <p:spPr bwMode="auto">
            <a:xfrm>
              <a:off x="196850" y="389096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7" name="Rectangle 105">
              <a:extLst>
                <a:ext uri="{FF2B5EF4-FFF2-40B4-BE49-F238E27FC236}">
                  <a16:creationId xmlns:a16="http://schemas.microsoft.com/office/drawing/2014/main" id="{F2C55ED4-03EC-46C3-B2D8-B80A8884729F}"/>
                </a:ext>
              </a:extLst>
            </p:cNvPr>
            <p:cNvSpPr>
              <a:spLocks noChangeArrowheads="1"/>
            </p:cNvSpPr>
            <p:nvPr/>
          </p:nvSpPr>
          <p:spPr bwMode="auto">
            <a:xfrm>
              <a:off x="7750176" y="30638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08" name="Rectangle 104">
              <a:extLst>
                <a:ext uri="{FF2B5EF4-FFF2-40B4-BE49-F238E27FC236}">
                  <a16:creationId xmlns:a16="http://schemas.microsoft.com/office/drawing/2014/main" id="{B81D6829-8974-4F10-834B-867A227418DE}"/>
                </a:ext>
              </a:extLst>
            </p:cNvPr>
            <p:cNvSpPr>
              <a:spLocks noChangeArrowheads="1"/>
            </p:cNvSpPr>
            <p:nvPr/>
          </p:nvSpPr>
          <p:spPr bwMode="auto">
            <a:xfrm>
              <a:off x="6491288" y="306387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09" name="Rectangle 103">
              <a:extLst>
                <a:ext uri="{FF2B5EF4-FFF2-40B4-BE49-F238E27FC236}">
                  <a16:creationId xmlns:a16="http://schemas.microsoft.com/office/drawing/2014/main" id="{37F78A9F-C02F-4EFC-AD2D-0A76878E3C47}"/>
                </a:ext>
              </a:extLst>
            </p:cNvPr>
            <p:cNvSpPr>
              <a:spLocks noChangeArrowheads="1"/>
            </p:cNvSpPr>
            <p:nvPr/>
          </p:nvSpPr>
          <p:spPr bwMode="auto">
            <a:xfrm>
              <a:off x="5232401" y="30638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0" name="Rectangle 102">
              <a:extLst>
                <a:ext uri="{FF2B5EF4-FFF2-40B4-BE49-F238E27FC236}">
                  <a16:creationId xmlns:a16="http://schemas.microsoft.com/office/drawing/2014/main" id="{83B71092-B5EC-4B9B-B2F8-88CA78457CED}"/>
                </a:ext>
              </a:extLst>
            </p:cNvPr>
            <p:cNvSpPr>
              <a:spLocks noChangeArrowheads="1"/>
            </p:cNvSpPr>
            <p:nvPr/>
          </p:nvSpPr>
          <p:spPr bwMode="auto">
            <a:xfrm>
              <a:off x="3973513" y="306387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1" name="Rectangle 101">
              <a:extLst>
                <a:ext uri="{FF2B5EF4-FFF2-40B4-BE49-F238E27FC236}">
                  <a16:creationId xmlns:a16="http://schemas.microsoft.com/office/drawing/2014/main" id="{79227297-853C-4AAB-8F28-5D0177E589CF}"/>
                </a:ext>
              </a:extLst>
            </p:cNvPr>
            <p:cNvSpPr>
              <a:spLocks noChangeArrowheads="1"/>
            </p:cNvSpPr>
            <p:nvPr/>
          </p:nvSpPr>
          <p:spPr bwMode="auto">
            <a:xfrm>
              <a:off x="2714625" y="306387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2" name="Rectangle 100">
              <a:extLst>
                <a:ext uri="{FF2B5EF4-FFF2-40B4-BE49-F238E27FC236}">
                  <a16:creationId xmlns:a16="http://schemas.microsoft.com/office/drawing/2014/main" id="{672DC9D4-9B67-47AD-9980-DCF6DE4E14E7}"/>
                </a:ext>
              </a:extLst>
            </p:cNvPr>
            <p:cNvSpPr>
              <a:spLocks noChangeArrowheads="1"/>
            </p:cNvSpPr>
            <p:nvPr/>
          </p:nvSpPr>
          <p:spPr bwMode="auto">
            <a:xfrm>
              <a:off x="1455738" y="3063872"/>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3" name="Rectangle 99">
              <a:extLst>
                <a:ext uri="{FF2B5EF4-FFF2-40B4-BE49-F238E27FC236}">
                  <a16:creationId xmlns:a16="http://schemas.microsoft.com/office/drawing/2014/main" id="{41AEF1DE-0FBA-4C8C-86AC-E3E3139F1E41}"/>
                </a:ext>
              </a:extLst>
            </p:cNvPr>
            <p:cNvSpPr>
              <a:spLocks noChangeArrowheads="1"/>
            </p:cNvSpPr>
            <p:nvPr/>
          </p:nvSpPr>
          <p:spPr bwMode="auto">
            <a:xfrm>
              <a:off x="196850" y="306387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4" name="Rectangle 98">
              <a:extLst>
                <a:ext uri="{FF2B5EF4-FFF2-40B4-BE49-F238E27FC236}">
                  <a16:creationId xmlns:a16="http://schemas.microsoft.com/office/drawing/2014/main" id="{C8622D58-4351-4673-B9FE-326B20C4B9E2}"/>
                </a:ext>
              </a:extLst>
            </p:cNvPr>
            <p:cNvSpPr>
              <a:spLocks noChangeArrowheads="1"/>
            </p:cNvSpPr>
            <p:nvPr/>
          </p:nvSpPr>
          <p:spPr bwMode="auto">
            <a:xfrm>
              <a:off x="7750176" y="22367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5" name="Rectangle 97">
              <a:extLst>
                <a:ext uri="{FF2B5EF4-FFF2-40B4-BE49-F238E27FC236}">
                  <a16:creationId xmlns:a16="http://schemas.microsoft.com/office/drawing/2014/main" id="{796760AF-405C-4299-A4F1-C57E9C107EAF}"/>
                </a:ext>
              </a:extLst>
            </p:cNvPr>
            <p:cNvSpPr>
              <a:spLocks noChangeArrowheads="1"/>
            </p:cNvSpPr>
            <p:nvPr/>
          </p:nvSpPr>
          <p:spPr bwMode="auto">
            <a:xfrm>
              <a:off x="6491288" y="223678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6" name="Rectangle 96">
              <a:extLst>
                <a:ext uri="{FF2B5EF4-FFF2-40B4-BE49-F238E27FC236}">
                  <a16:creationId xmlns:a16="http://schemas.microsoft.com/office/drawing/2014/main" id="{23FCB754-8A63-4E52-A088-935BEAD2659A}"/>
                </a:ext>
              </a:extLst>
            </p:cNvPr>
            <p:cNvSpPr>
              <a:spLocks noChangeArrowheads="1"/>
            </p:cNvSpPr>
            <p:nvPr/>
          </p:nvSpPr>
          <p:spPr bwMode="auto">
            <a:xfrm>
              <a:off x="5232401" y="22367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7" name="Rectangle 95">
              <a:extLst>
                <a:ext uri="{FF2B5EF4-FFF2-40B4-BE49-F238E27FC236}">
                  <a16:creationId xmlns:a16="http://schemas.microsoft.com/office/drawing/2014/main" id="{B8C78635-25E6-4FD5-94F3-F937273CBA09}"/>
                </a:ext>
              </a:extLst>
            </p:cNvPr>
            <p:cNvSpPr>
              <a:spLocks noChangeArrowheads="1"/>
            </p:cNvSpPr>
            <p:nvPr/>
          </p:nvSpPr>
          <p:spPr bwMode="auto">
            <a:xfrm>
              <a:off x="3973513" y="223678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18" name="Rectangle 94">
              <a:extLst>
                <a:ext uri="{FF2B5EF4-FFF2-40B4-BE49-F238E27FC236}">
                  <a16:creationId xmlns:a16="http://schemas.microsoft.com/office/drawing/2014/main" id="{65FACC16-D053-4B9E-8060-890D40A246D1}"/>
                </a:ext>
              </a:extLst>
            </p:cNvPr>
            <p:cNvSpPr>
              <a:spLocks noChangeArrowheads="1"/>
            </p:cNvSpPr>
            <p:nvPr/>
          </p:nvSpPr>
          <p:spPr bwMode="auto">
            <a:xfrm>
              <a:off x="2714625" y="223678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19" name="Rectangle 93">
              <a:extLst>
                <a:ext uri="{FF2B5EF4-FFF2-40B4-BE49-F238E27FC236}">
                  <a16:creationId xmlns:a16="http://schemas.microsoft.com/office/drawing/2014/main" id="{4F3A2EAA-3491-4657-AB4B-0B8B375FFC40}"/>
                </a:ext>
              </a:extLst>
            </p:cNvPr>
            <p:cNvSpPr>
              <a:spLocks noChangeArrowheads="1"/>
            </p:cNvSpPr>
            <p:nvPr/>
          </p:nvSpPr>
          <p:spPr bwMode="auto">
            <a:xfrm>
              <a:off x="1455738" y="2236785"/>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0" name="Rectangle 92">
              <a:extLst>
                <a:ext uri="{FF2B5EF4-FFF2-40B4-BE49-F238E27FC236}">
                  <a16:creationId xmlns:a16="http://schemas.microsoft.com/office/drawing/2014/main" id="{EF406685-3959-4431-90FE-4112CE2CDED2}"/>
                </a:ext>
              </a:extLst>
            </p:cNvPr>
            <p:cNvSpPr>
              <a:spLocks noChangeArrowheads="1"/>
            </p:cNvSpPr>
            <p:nvPr/>
          </p:nvSpPr>
          <p:spPr bwMode="auto">
            <a:xfrm>
              <a:off x="196850" y="223678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1" name="Rectangle 91">
              <a:extLst>
                <a:ext uri="{FF2B5EF4-FFF2-40B4-BE49-F238E27FC236}">
                  <a16:creationId xmlns:a16="http://schemas.microsoft.com/office/drawing/2014/main" id="{2DC96B0D-2E2F-460F-B9C0-082419541F6C}"/>
                </a:ext>
              </a:extLst>
            </p:cNvPr>
            <p:cNvSpPr>
              <a:spLocks noChangeArrowheads="1"/>
            </p:cNvSpPr>
            <p:nvPr/>
          </p:nvSpPr>
          <p:spPr bwMode="auto">
            <a:xfrm>
              <a:off x="7750176" y="140969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2" name="Rectangle 90">
              <a:extLst>
                <a:ext uri="{FF2B5EF4-FFF2-40B4-BE49-F238E27FC236}">
                  <a16:creationId xmlns:a16="http://schemas.microsoft.com/office/drawing/2014/main" id="{85E150DF-1D8F-4B7F-8F22-1B801E9A66FB}"/>
                </a:ext>
              </a:extLst>
            </p:cNvPr>
            <p:cNvSpPr>
              <a:spLocks noChangeArrowheads="1"/>
            </p:cNvSpPr>
            <p:nvPr/>
          </p:nvSpPr>
          <p:spPr bwMode="auto">
            <a:xfrm>
              <a:off x="6491288" y="140969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3" name="Rectangle 89">
              <a:extLst>
                <a:ext uri="{FF2B5EF4-FFF2-40B4-BE49-F238E27FC236}">
                  <a16:creationId xmlns:a16="http://schemas.microsoft.com/office/drawing/2014/main" id="{8CE857AD-85F5-4F76-80E6-B9F60A119E7A}"/>
                </a:ext>
              </a:extLst>
            </p:cNvPr>
            <p:cNvSpPr>
              <a:spLocks noChangeArrowheads="1"/>
            </p:cNvSpPr>
            <p:nvPr/>
          </p:nvSpPr>
          <p:spPr bwMode="auto">
            <a:xfrm>
              <a:off x="5232401" y="140969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4" name="Rectangle 88">
              <a:extLst>
                <a:ext uri="{FF2B5EF4-FFF2-40B4-BE49-F238E27FC236}">
                  <a16:creationId xmlns:a16="http://schemas.microsoft.com/office/drawing/2014/main" id="{E34B6BB3-A1DD-490D-ACA5-6E78726F2889}"/>
                </a:ext>
              </a:extLst>
            </p:cNvPr>
            <p:cNvSpPr>
              <a:spLocks noChangeArrowheads="1"/>
            </p:cNvSpPr>
            <p:nvPr/>
          </p:nvSpPr>
          <p:spPr bwMode="auto">
            <a:xfrm>
              <a:off x="3973513" y="140969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5" name="Rectangle 87">
              <a:extLst>
                <a:ext uri="{FF2B5EF4-FFF2-40B4-BE49-F238E27FC236}">
                  <a16:creationId xmlns:a16="http://schemas.microsoft.com/office/drawing/2014/main" id="{2D799191-9CAE-47FE-85AC-A774916723FB}"/>
                </a:ext>
              </a:extLst>
            </p:cNvPr>
            <p:cNvSpPr>
              <a:spLocks noChangeArrowheads="1"/>
            </p:cNvSpPr>
            <p:nvPr/>
          </p:nvSpPr>
          <p:spPr bwMode="auto">
            <a:xfrm>
              <a:off x="2714625" y="14096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6" name="Rectangle 114">
              <a:extLst>
                <a:ext uri="{FF2B5EF4-FFF2-40B4-BE49-F238E27FC236}">
                  <a16:creationId xmlns:a16="http://schemas.microsoft.com/office/drawing/2014/main" id="{01225FDE-89D2-426D-9984-E9D233D7EB25}"/>
                </a:ext>
              </a:extLst>
            </p:cNvPr>
            <p:cNvSpPr>
              <a:spLocks noChangeArrowheads="1"/>
            </p:cNvSpPr>
            <p:nvPr/>
          </p:nvSpPr>
          <p:spPr bwMode="auto">
            <a:xfrm>
              <a:off x="1455738"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27" name="Rectangle 113">
              <a:extLst>
                <a:ext uri="{FF2B5EF4-FFF2-40B4-BE49-F238E27FC236}">
                  <a16:creationId xmlns:a16="http://schemas.microsoft.com/office/drawing/2014/main" id="{AD1D9040-37C6-49D9-8997-95FC1E4B5097}"/>
                </a:ext>
              </a:extLst>
            </p:cNvPr>
            <p:cNvSpPr>
              <a:spLocks noChangeArrowheads="1"/>
            </p:cNvSpPr>
            <p:nvPr/>
          </p:nvSpPr>
          <p:spPr bwMode="auto">
            <a:xfrm>
              <a:off x="196850"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28" name="Rectangle 112">
              <a:extLst>
                <a:ext uri="{FF2B5EF4-FFF2-40B4-BE49-F238E27FC236}">
                  <a16:creationId xmlns:a16="http://schemas.microsoft.com/office/drawing/2014/main" id="{6F120AF3-1E1C-4A4E-BB99-FA407D6EC628}"/>
                </a:ext>
              </a:extLst>
            </p:cNvPr>
            <p:cNvSpPr>
              <a:spLocks noChangeArrowheads="1"/>
            </p:cNvSpPr>
            <p:nvPr/>
          </p:nvSpPr>
          <p:spPr bwMode="auto">
            <a:xfrm>
              <a:off x="7750176" y="471804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29" name="Rectangle 111">
              <a:extLst>
                <a:ext uri="{FF2B5EF4-FFF2-40B4-BE49-F238E27FC236}">
                  <a16:creationId xmlns:a16="http://schemas.microsoft.com/office/drawing/2014/main" id="{305CA37C-EFEA-4E88-ABCC-D607A2929422}"/>
                </a:ext>
              </a:extLst>
            </p:cNvPr>
            <p:cNvSpPr>
              <a:spLocks noChangeArrowheads="1"/>
            </p:cNvSpPr>
            <p:nvPr/>
          </p:nvSpPr>
          <p:spPr bwMode="auto">
            <a:xfrm>
              <a:off x="6491288" y="471804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30" name="Rectangle 110">
              <a:extLst>
                <a:ext uri="{FF2B5EF4-FFF2-40B4-BE49-F238E27FC236}">
                  <a16:creationId xmlns:a16="http://schemas.microsoft.com/office/drawing/2014/main" id="{C124C2EB-A6E9-41C2-9327-C2EDF24F09FF}"/>
                </a:ext>
              </a:extLst>
            </p:cNvPr>
            <p:cNvSpPr>
              <a:spLocks noChangeArrowheads="1"/>
            </p:cNvSpPr>
            <p:nvPr/>
          </p:nvSpPr>
          <p:spPr bwMode="auto">
            <a:xfrm>
              <a:off x="5232401" y="471804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sp>
          <p:nvSpPr>
            <p:cNvPr id="131" name="Rectangle 109">
              <a:extLst>
                <a:ext uri="{FF2B5EF4-FFF2-40B4-BE49-F238E27FC236}">
                  <a16:creationId xmlns:a16="http://schemas.microsoft.com/office/drawing/2014/main" id="{07864507-6224-4067-8960-4A17F7949F25}"/>
                </a:ext>
              </a:extLst>
            </p:cNvPr>
            <p:cNvSpPr>
              <a:spLocks noChangeArrowheads="1"/>
            </p:cNvSpPr>
            <p:nvPr/>
          </p:nvSpPr>
          <p:spPr bwMode="auto">
            <a:xfrm>
              <a:off x="3973513" y="471804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grpSp>
    </p:spTree>
    <p:extLst>
      <p:ext uri="{BB962C8B-B14F-4D97-AF65-F5344CB8AC3E}">
        <p14:creationId xmlns:p14="http://schemas.microsoft.com/office/powerpoint/2010/main" val="317375692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TotalTime>
  <Words>791</Words>
  <Application>Microsoft Office PowerPoint</Application>
  <PresentationFormat>On-screen Show (4:3)</PresentationFormat>
  <Paragraphs>611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ＭＳ Ｐゴシック</vt:lpstr>
      <vt:lpstr>Arial</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templates</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monthly calendar template</dc:title>
  <dc:creator>Presentation Magazine</dc:creator>
  <cp:lastModifiedBy>Rachael Boynton</cp:lastModifiedBy>
  <cp:revision>136</cp:revision>
  <dcterms:created xsi:type="dcterms:W3CDTF">2007-10-25T13:20:16Z</dcterms:created>
  <dcterms:modified xsi:type="dcterms:W3CDTF">2018-01-30T11:22:24Z</dcterms:modified>
</cp:coreProperties>
</file>