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9" r:id="rId2"/>
    <p:sldId id="300" r:id="rId3"/>
    <p:sldId id="266" r:id="rId4"/>
    <p:sldId id="301" r:id="rId5"/>
    <p:sldId id="273"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48">
          <p15:clr>
            <a:srgbClr val="A4A3A4"/>
          </p15:clr>
        </p15:guide>
        <p15:guide id="2" orient="horz" pos="1320">
          <p15:clr>
            <a:srgbClr val="A4A3A4"/>
          </p15:clr>
        </p15:guide>
        <p15:guide id="3" orient="horz" pos="3276">
          <p15:clr>
            <a:srgbClr val="A4A3A4"/>
          </p15:clr>
        </p15:guide>
        <p15:guide id="4" orient="horz" pos="2274">
          <p15:clr>
            <a:srgbClr val="A4A3A4"/>
          </p15:clr>
        </p15:guide>
        <p15:guide id="5" pos="3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79" autoAdjust="0"/>
    <p:restoredTop sz="92998" autoAdjust="0"/>
  </p:normalViewPr>
  <p:slideViewPr>
    <p:cSldViewPr snapToGrid="0" snapToObjects="1">
      <p:cViewPr varScale="1">
        <p:scale>
          <a:sx n="100" d="100"/>
          <a:sy n="100" d="100"/>
        </p:scale>
        <p:origin x="1116" y="72"/>
      </p:cViewPr>
      <p:guideLst>
        <p:guide orient="horz" pos="348"/>
        <p:guide orient="horz" pos="1320"/>
        <p:guide orient="horz" pos="3276"/>
        <p:guide orient="horz" pos="2274"/>
        <p:guide pos="342"/>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DD0ED55-B5F1-485B-8D4A-FB85C74B3FA3}" type="slidenum">
              <a:rPr lang="en-US" altLang="en-US"/>
              <a:pPr>
                <a:defRPr/>
              </a:pPr>
              <a:t>‹#›</a:t>
            </a:fld>
            <a:endParaRPr lang="en-US" altLang="en-US"/>
          </a:p>
        </p:txBody>
      </p:sp>
    </p:spTree>
    <p:extLst>
      <p:ext uri="{BB962C8B-B14F-4D97-AF65-F5344CB8AC3E}">
        <p14:creationId xmlns:p14="http://schemas.microsoft.com/office/powerpoint/2010/main" val="41105978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E721B1A-5F8C-4C75-8770-228B57BB3062}" type="slidenum">
              <a:rPr lang="en-US" altLang="en-US" smtClean="0"/>
              <a:pPr>
                <a:spcBef>
                  <a:spcPct val="0"/>
                </a:spcBef>
              </a:pPr>
              <a:t>3</a:t>
            </a:fld>
            <a:endParaRPr lang="en-US"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2151564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5386D97-1B64-44E4-B89E-5997BE23CC2F}" type="slidenum">
              <a:rPr lang="en-US" altLang="en-US" smtClean="0"/>
              <a:pPr>
                <a:spcBef>
                  <a:spcPct val="0"/>
                </a:spcBef>
              </a:pPr>
              <a:t>5</a:t>
            </a:fld>
            <a:endParaRPr lang="en-US" altLang="en-US"/>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2795219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E14D01C-CD1F-46AD-A477-EB8CB12C3382}" type="slidenum">
              <a:rPr lang="en-US" altLang="en-US"/>
              <a:pPr>
                <a:defRPr/>
              </a:pPr>
              <a:t>‹#›</a:t>
            </a:fld>
            <a:endParaRPr lang="en-US" altLang="en-US"/>
          </a:p>
        </p:txBody>
      </p:sp>
    </p:spTree>
    <p:extLst>
      <p:ext uri="{BB962C8B-B14F-4D97-AF65-F5344CB8AC3E}">
        <p14:creationId xmlns:p14="http://schemas.microsoft.com/office/powerpoint/2010/main" val="246480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BF4652F-7840-4C66-88F7-0D1F06A48C1F}" type="slidenum">
              <a:rPr lang="en-US" altLang="en-US"/>
              <a:pPr>
                <a:defRPr/>
              </a:pPr>
              <a:t>‹#›</a:t>
            </a:fld>
            <a:endParaRPr lang="en-US" altLang="en-US"/>
          </a:p>
        </p:txBody>
      </p:sp>
    </p:spTree>
    <p:extLst>
      <p:ext uri="{BB962C8B-B14F-4D97-AF65-F5344CB8AC3E}">
        <p14:creationId xmlns:p14="http://schemas.microsoft.com/office/powerpoint/2010/main" val="3277404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E786CD-BD6D-4E30-8919-2C195DAC76A2}" type="slidenum">
              <a:rPr lang="en-US" altLang="en-US"/>
              <a:pPr>
                <a:defRPr/>
              </a:pPr>
              <a:t>‹#›</a:t>
            </a:fld>
            <a:endParaRPr lang="en-US" altLang="en-US"/>
          </a:p>
        </p:txBody>
      </p:sp>
    </p:spTree>
    <p:extLst>
      <p:ext uri="{BB962C8B-B14F-4D97-AF65-F5344CB8AC3E}">
        <p14:creationId xmlns:p14="http://schemas.microsoft.com/office/powerpoint/2010/main" val="3319922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B699AA0-CF46-4156-9D2E-79A47E9FC95C}" type="slidenum">
              <a:rPr lang="en-US" altLang="en-US"/>
              <a:pPr>
                <a:defRPr/>
              </a:pPr>
              <a:t>‹#›</a:t>
            </a:fld>
            <a:endParaRPr lang="en-US" altLang="en-US"/>
          </a:p>
        </p:txBody>
      </p:sp>
    </p:spTree>
    <p:extLst>
      <p:ext uri="{BB962C8B-B14F-4D97-AF65-F5344CB8AC3E}">
        <p14:creationId xmlns:p14="http://schemas.microsoft.com/office/powerpoint/2010/main" val="880887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80BB343-F492-4480-904F-94A9BC06F601}" type="slidenum">
              <a:rPr lang="en-US" altLang="en-US"/>
              <a:pPr>
                <a:defRPr/>
              </a:pPr>
              <a:t>‹#›</a:t>
            </a:fld>
            <a:endParaRPr lang="en-US" altLang="en-US"/>
          </a:p>
        </p:txBody>
      </p:sp>
    </p:spTree>
    <p:extLst>
      <p:ext uri="{BB962C8B-B14F-4D97-AF65-F5344CB8AC3E}">
        <p14:creationId xmlns:p14="http://schemas.microsoft.com/office/powerpoint/2010/main" val="1527560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3A79182-B7DC-41FF-BA55-952734E60C2E}" type="slidenum">
              <a:rPr lang="en-US" altLang="en-US"/>
              <a:pPr>
                <a:defRPr/>
              </a:pPr>
              <a:t>‹#›</a:t>
            </a:fld>
            <a:endParaRPr lang="en-US" altLang="en-US"/>
          </a:p>
        </p:txBody>
      </p:sp>
    </p:spTree>
    <p:extLst>
      <p:ext uri="{BB962C8B-B14F-4D97-AF65-F5344CB8AC3E}">
        <p14:creationId xmlns:p14="http://schemas.microsoft.com/office/powerpoint/2010/main" val="3408807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65CAFD1-B68F-4D94-BDD9-A2DED07C56CF}" type="slidenum">
              <a:rPr lang="en-US" altLang="en-US"/>
              <a:pPr>
                <a:defRPr/>
              </a:pPr>
              <a:t>‹#›</a:t>
            </a:fld>
            <a:endParaRPr lang="en-US" altLang="en-US"/>
          </a:p>
        </p:txBody>
      </p:sp>
    </p:spTree>
    <p:extLst>
      <p:ext uri="{BB962C8B-B14F-4D97-AF65-F5344CB8AC3E}">
        <p14:creationId xmlns:p14="http://schemas.microsoft.com/office/powerpoint/2010/main" val="2016088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5E30B43-0429-48A8-9079-990EB7D5CEEC}" type="slidenum">
              <a:rPr lang="en-US" altLang="en-US"/>
              <a:pPr>
                <a:defRPr/>
              </a:pPr>
              <a:t>‹#›</a:t>
            </a:fld>
            <a:endParaRPr lang="en-US" altLang="en-US"/>
          </a:p>
        </p:txBody>
      </p:sp>
    </p:spTree>
    <p:extLst>
      <p:ext uri="{BB962C8B-B14F-4D97-AF65-F5344CB8AC3E}">
        <p14:creationId xmlns:p14="http://schemas.microsoft.com/office/powerpoint/2010/main" val="3829473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91B9407-1F24-4AC5-B4B5-573AB33B0D2D}" type="slidenum">
              <a:rPr lang="en-US" altLang="en-US"/>
              <a:pPr>
                <a:defRPr/>
              </a:pPr>
              <a:t>‹#›</a:t>
            </a:fld>
            <a:endParaRPr lang="en-US" altLang="en-US"/>
          </a:p>
        </p:txBody>
      </p:sp>
    </p:spTree>
    <p:extLst>
      <p:ext uri="{BB962C8B-B14F-4D97-AF65-F5344CB8AC3E}">
        <p14:creationId xmlns:p14="http://schemas.microsoft.com/office/powerpoint/2010/main" val="2417645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CCBF9FC-C9FA-4A06-A99A-4E2F1E9AAAFE}" type="slidenum">
              <a:rPr lang="en-US" altLang="en-US"/>
              <a:pPr>
                <a:defRPr/>
              </a:pPr>
              <a:t>‹#›</a:t>
            </a:fld>
            <a:endParaRPr lang="en-US" altLang="en-US"/>
          </a:p>
        </p:txBody>
      </p:sp>
    </p:spTree>
    <p:extLst>
      <p:ext uri="{BB962C8B-B14F-4D97-AF65-F5344CB8AC3E}">
        <p14:creationId xmlns:p14="http://schemas.microsoft.com/office/powerpoint/2010/main" val="3870904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D3C71FD-B698-4D44-9EC3-5384463D11F9}" type="slidenum">
              <a:rPr lang="en-US" altLang="en-US"/>
              <a:pPr>
                <a:defRPr/>
              </a:pPr>
              <a:t>‹#›</a:t>
            </a:fld>
            <a:endParaRPr lang="en-US" altLang="en-US"/>
          </a:p>
        </p:txBody>
      </p:sp>
    </p:spTree>
    <p:extLst>
      <p:ext uri="{BB962C8B-B14F-4D97-AF65-F5344CB8AC3E}">
        <p14:creationId xmlns:p14="http://schemas.microsoft.com/office/powerpoint/2010/main" val="1695755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7DE4AFBD-C94B-41B0-972F-6CBFB8C751DB}" type="slidenum">
              <a:rPr lang="en-US" altLang="en-US"/>
              <a:pPr>
                <a:defRPr/>
              </a:pPr>
              <a:t>‹#›</a:t>
            </a:fld>
            <a:endParaRPr lang="en-US" altLang="en-US"/>
          </a:p>
        </p:txBody>
      </p:sp>
      <p:sp>
        <p:nvSpPr>
          <p:cNvPr id="1031" name="Text Box 7"/>
          <p:cNvSpPr txBox="1">
            <a:spLocks noChangeArrowheads="1"/>
          </p:cNvSpPr>
          <p:nvPr userDrawn="1"/>
        </p:nvSpPr>
        <p:spPr bwMode="auto">
          <a:xfrm>
            <a:off x="7186613" y="6624638"/>
            <a:ext cx="201136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GB" sz="1000" dirty="0"/>
              <a:t>www.presentationmagazine.com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tangle 9">
            <a:extLst>
              <a:ext uri="{FF2B5EF4-FFF2-40B4-BE49-F238E27FC236}">
                <a16:creationId xmlns:a16="http://schemas.microsoft.com/office/drawing/2014/main" id="{2923188A-1E53-4266-A29D-212632E09FF4}"/>
              </a:ext>
            </a:extLst>
          </p:cNvPr>
          <p:cNvSpPr>
            <a:spLocks noChangeArrowheads="1"/>
          </p:cNvSpPr>
          <p:nvPr/>
        </p:nvSpPr>
        <p:spPr bwMode="auto">
          <a:xfrm>
            <a:off x="242490" y="130175"/>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January 2019</a:t>
            </a:r>
          </a:p>
          <a:p>
            <a:pPr algn="ctr" eaLnBrk="1" fontAlgn="b" hangingPunct="1">
              <a:spcBef>
                <a:spcPct val="0"/>
              </a:spcBef>
              <a:buFontTx/>
              <a:buNone/>
            </a:pPr>
            <a:endParaRPr lang="en-US" altLang="en-US" sz="1000" b="1" dirty="0"/>
          </a:p>
        </p:txBody>
      </p:sp>
      <p:graphicFrame>
        <p:nvGraphicFramePr>
          <p:cNvPr id="100" name="Table 99">
            <a:extLst>
              <a:ext uri="{FF2B5EF4-FFF2-40B4-BE49-F238E27FC236}">
                <a16:creationId xmlns:a16="http://schemas.microsoft.com/office/drawing/2014/main" id="{54B1749C-BEDF-4E8C-9894-2DBAD94EAC8A}"/>
              </a:ext>
            </a:extLst>
          </p:cNvPr>
          <p:cNvGraphicFramePr>
            <a:graphicFrameLocks noGrp="1"/>
          </p:cNvGraphicFramePr>
          <p:nvPr>
            <p:extLst>
              <p:ext uri="{D42A27DB-BD31-4B8C-83A1-F6EECF244321}">
                <p14:modId xmlns:p14="http://schemas.microsoft.com/office/powerpoint/2010/main" val="3538699100"/>
              </p:ext>
            </p:extLst>
          </p:nvPr>
        </p:nvGraphicFramePr>
        <p:xfrm>
          <a:off x="145256" y="263525"/>
          <a:ext cx="2605883" cy="13868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bg1">
                              <a:lumMod val="85000"/>
                            </a:schemeClr>
                          </a:solidFill>
                        </a:rPr>
                        <a:t>31</a:t>
                      </a:r>
                    </a:p>
                  </a:txBody>
                  <a:tcPr/>
                </a:tc>
                <a:tc>
                  <a:txBody>
                    <a:bodyPr/>
                    <a:lstStyle/>
                    <a:p>
                      <a:pPr algn="ctr"/>
                      <a:r>
                        <a:rPr lang="en-GB" sz="900" dirty="0"/>
                        <a:t>1</a:t>
                      </a:r>
                    </a:p>
                  </a:txBody>
                  <a:tcPr/>
                </a:tc>
                <a:tc>
                  <a:txBody>
                    <a:bodyPr/>
                    <a:lstStyle/>
                    <a:p>
                      <a:pPr algn="ctr"/>
                      <a:r>
                        <a:rPr lang="en-GB" sz="900" dirty="0"/>
                        <a:t>2</a:t>
                      </a:r>
                    </a:p>
                  </a:txBody>
                  <a:tcPr/>
                </a:tc>
                <a:tc>
                  <a:txBody>
                    <a:bodyPr/>
                    <a:lstStyle/>
                    <a:p>
                      <a:pPr algn="ctr"/>
                      <a:r>
                        <a:rPr lang="en-GB" sz="900" dirty="0"/>
                        <a:t>3</a:t>
                      </a:r>
                    </a:p>
                  </a:txBody>
                  <a:tcPr/>
                </a:tc>
                <a:tc>
                  <a:txBody>
                    <a:bodyPr/>
                    <a:lstStyle/>
                    <a:p>
                      <a:pPr algn="ctr"/>
                      <a:r>
                        <a:rPr lang="en-GB" sz="900" dirty="0"/>
                        <a:t>4</a:t>
                      </a:r>
                    </a:p>
                  </a:txBody>
                  <a:tcPr/>
                </a:tc>
                <a:tc>
                  <a:txBody>
                    <a:bodyPr/>
                    <a:lstStyle/>
                    <a:p>
                      <a:pPr algn="ctr"/>
                      <a:r>
                        <a:rPr lang="en-GB" sz="900" dirty="0"/>
                        <a:t>5</a:t>
                      </a:r>
                    </a:p>
                  </a:txBody>
                  <a:tcPr/>
                </a:tc>
                <a:tc>
                  <a:txBody>
                    <a:bodyPr/>
                    <a:lstStyle/>
                    <a:p>
                      <a:pPr algn="ctr"/>
                      <a:r>
                        <a:rPr lang="en-GB" sz="900" dirty="0"/>
                        <a:t>6</a:t>
                      </a:r>
                    </a:p>
                  </a:txBody>
                  <a:tcPr/>
                </a:tc>
                <a:extLst>
                  <a:ext uri="{0D108BD9-81ED-4DB2-BD59-A6C34878D82A}">
                    <a16:rowId xmlns:a16="http://schemas.microsoft.com/office/drawing/2014/main" val="3302051862"/>
                  </a:ext>
                </a:extLst>
              </a:tr>
              <a:tr h="211504">
                <a:tc>
                  <a:txBody>
                    <a:bodyPr/>
                    <a:lstStyle/>
                    <a:p>
                      <a:pPr algn="ctr"/>
                      <a:r>
                        <a:rPr lang="en-GB" sz="900" dirty="0"/>
                        <a:t>7</a:t>
                      </a:r>
                    </a:p>
                  </a:txBody>
                  <a:tcPr/>
                </a:tc>
                <a:tc>
                  <a:txBody>
                    <a:bodyPr/>
                    <a:lstStyle/>
                    <a:p>
                      <a:pPr algn="ctr"/>
                      <a:r>
                        <a:rPr lang="en-GB" sz="900" dirty="0"/>
                        <a:t>8</a:t>
                      </a:r>
                    </a:p>
                  </a:txBody>
                  <a:tcPr/>
                </a:tc>
                <a:tc>
                  <a:txBody>
                    <a:bodyPr/>
                    <a:lstStyle/>
                    <a:p>
                      <a:pPr algn="ctr"/>
                      <a:r>
                        <a:rPr lang="en-GB" sz="900" dirty="0"/>
                        <a:t>9</a:t>
                      </a:r>
                    </a:p>
                  </a:txBody>
                  <a:tcPr/>
                </a:tc>
                <a:tc>
                  <a:txBody>
                    <a:bodyPr/>
                    <a:lstStyle/>
                    <a:p>
                      <a:pPr algn="ctr"/>
                      <a:r>
                        <a:rPr lang="en-GB" sz="900" dirty="0"/>
                        <a:t>10</a:t>
                      </a:r>
                    </a:p>
                  </a:txBody>
                  <a:tcPr/>
                </a:tc>
                <a:tc>
                  <a:txBody>
                    <a:bodyPr/>
                    <a:lstStyle/>
                    <a:p>
                      <a:pPr algn="ctr"/>
                      <a:r>
                        <a:rPr lang="en-GB" sz="900" dirty="0"/>
                        <a:t>11</a:t>
                      </a:r>
                    </a:p>
                  </a:txBody>
                  <a:tcPr/>
                </a:tc>
                <a:tc>
                  <a:txBody>
                    <a:bodyPr/>
                    <a:lstStyle/>
                    <a:p>
                      <a:pPr algn="ctr"/>
                      <a:r>
                        <a:rPr lang="en-GB" sz="900" dirty="0"/>
                        <a:t>12</a:t>
                      </a:r>
                    </a:p>
                  </a:txBody>
                  <a:tcPr/>
                </a:tc>
                <a:tc>
                  <a:txBody>
                    <a:bodyPr/>
                    <a:lstStyle/>
                    <a:p>
                      <a:pPr algn="ctr"/>
                      <a:r>
                        <a:rPr lang="en-GB" sz="900" dirty="0"/>
                        <a:t>13</a:t>
                      </a:r>
                    </a:p>
                  </a:txBody>
                  <a:tcPr/>
                </a:tc>
                <a:extLst>
                  <a:ext uri="{0D108BD9-81ED-4DB2-BD59-A6C34878D82A}">
                    <a16:rowId xmlns:a16="http://schemas.microsoft.com/office/drawing/2014/main" val="2668803646"/>
                  </a:ext>
                </a:extLst>
              </a:tr>
              <a:tr h="211504">
                <a:tc>
                  <a:txBody>
                    <a:bodyPr/>
                    <a:lstStyle/>
                    <a:p>
                      <a:pPr algn="ctr"/>
                      <a:r>
                        <a:rPr lang="en-GB" sz="900" dirty="0"/>
                        <a:t>14</a:t>
                      </a:r>
                    </a:p>
                  </a:txBody>
                  <a:tcPr/>
                </a:tc>
                <a:tc>
                  <a:txBody>
                    <a:bodyPr/>
                    <a:lstStyle/>
                    <a:p>
                      <a:pPr algn="ctr"/>
                      <a:r>
                        <a:rPr lang="en-GB" sz="900" dirty="0"/>
                        <a:t>15</a:t>
                      </a:r>
                    </a:p>
                  </a:txBody>
                  <a:tcPr/>
                </a:tc>
                <a:tc>
                  <a:txBody>
                    <a:bodyPr/>
                    <a:lstStyle/>
                    <a:p>
                      <a:pPr algn="ctr"/>
                      <a:r>
                        <a:rPr lang="en-GB" sz="900" dirty="0"/>
                        <a:t>16</a:t>
                      </a:r>
                    </a:p>
                  </a:txBody>
                  <a:tcPr/>
                </a:tc>
                <a:tc>
                  <a:txBody>
                    <a:bodyPr/>
                    <a:lstStyle/>
                    <a:p>
                      <a:pPr algn="ctr"/>
                      <a:r>
                        <a:rPr lang="en-GB" sz="900" dirty="0"/>
                        <a:t>17</a:t>
                      </a:r>
                    </a:p>
                  </a:txBody>
                  <a:tcPr/>
                </a:tc>
                <a:tc>
                  <a:txBody>
                    <a:bodyPr/>
                    <a:lstStyle/>
                    <a:p>
                      <a:pPr algn="ctr"/>
                      <a:r>
                        <a:rPr lang="en-GB" sz="900" dirty="0"/>
                        <a:t>18</a:t>
                      </a:r>
                    </a:p>
                  </a:txBody>
                  <a:tcPr/>
                </a:tc>
                <a:tc>
                  <a:txBody>
                    <a:bodyPr/>
                    <a:lstStyle/>
                    <a:p>
                      <a:pPr algn="ctr"/>
                      <a:r>
                        <a:rPr lang="en-GB" sz="900" dirty="0"/>
                        <a:t>19</a:t>
                      </a:r>
                    </a:p>
                  </a:txBody>
                  <a:tcPr/>
                </a:tc>
                <a:tc>
                  <a:txBody>
                    <a:bodyPr/>
                    <a:lstStyle/>
                    <a:p>
                      <a:pPr algn="ctr"/>
                      <a:r>
                        <a:rPr lang="en-GB" sz="900" dirty="0"/>
                        <a:t>20</a:t>
                      </a:r>
                    </a:p>
                  </a:txBody>
                  <a:tcPr/>
                </a:tc>
                <a:extLst>
                  <a:ext uri="{0D108BD9-81ED-4DB2-BD59-A6C34878D82A}">
                    <a16:rowId xmlns:a16="http://schemas.microsoft.com/office/drawing/2014/main" val="726825499"/>
                  </a:ext>
                </a:extLst>
              </a:tr>
              <a:tr h="211504">
                <a:tc>
                  <a:txBody>
                    <a:bodyPr/>
                    <a:lstStyle/>
                    <a:p>
                      <a:pPr algn="ctr"/>
                      <a:r>
                        <a:rPr lang="en-GB" sz="900" dirty="0"/>
                        <a:t>21</a:t>
                      </a:r>
                    </a:p>
                  </a:txBody>
                  <a:tcPr/>
                </a:tc>
                <a:tc>
                  <a:txBody>
                    <a:bodyPr/>
                    <a:lstStyle/>
                    <a:p>
                      <a:pPr algn="ctr"/>
                      <a:r>
                        <a:rPr lang="en-GB" sz="900" dirty="0"/>
                        <a:t>22</a:t>
                      </a:r>
                    </a:p>
                  </a:txBody>
                  <a:tcPr/>
                </a:tc>
                <a:tc>
                  <a:txBody>
                    <a:bodyPr/>
                    <a:lstStyle/>
                    <a:p>
                      <a:pPr algn="ctr"/>
                      <a:r>
                        <a:rPr lang="en-GB" sz="900" dirty="0"/>
                        <a:t>23</a:t>
                      </a:r>
                    </a:p>
                  </a:txBody>
                  <a:tcPr/>
                </a:tc>
                <a:tc>
                  <a:txBody>
                    <a:bodyPr/>
                    <a:lstStyle/>
                    <a:p>
                      <a:pPr algn="ctr"/>
                      <a:r>
                        <a:rPr lang="en-GB" sz="900" dirty="0"/>
                        <a:t>24</a:t>
                      </a:r>
                    </a:p>
                  </a:txBody>
                  <a:tcPr/>
                </a:tc>
                <a:tc>
                  <a:txBody>
                    <a:bodyPr/>
                    <a:lstStyle/>
                    <a:p>
                      <a:pPr algn="ctr"/>
                      <a:r>
                        <a:rPr lang="en-GB" sz="900" dirty="0"/>
                        <a:t>25</a:t>
                      </a:r>
                    </a:p>
                  </a:txBody>
                  <a:tcPr/>
                </a:tc>
                <a:tc>
                  <a:txBody>
                    <a:bodyPr/>
                    <a:lstStyle/>
                    <a:p>
                      <a:pPr algn="ctr"/>
                      <a:r>
                        <a:rPr lang="en-GB" sz="900" dirty="0"/>
                        <a:t>26</a:t>
                      </a:r>
                    </a:p>
                  </a:txBody>
                  <a:tcPr/>
                </a:tc>
                <a:tc>
                  <a:txBody>
                    <a:bodyPr/>
                    <a:lstStyle/>
                    <a:p>
                      <a:pPr algn="ctr"/>
                      <a:r>
                        <a:rPr lang="en-GB" sz="900" dirty="0"/>
                        <a:t>27</a:t>
                      </a:r>
                    </a:p>
                  </a:txBody>
                  <a:tcPr/>
                </a:tc>
                <a:extLst>
                  <a:ext uri="{0D108BD9-81ED-4DB2-BD59-A6C34878D82A}">
                    <a16:rowId xmlns:a16="http://schemas.microsoft.com/office/drawing/2014/main" val="580742570"/>
                  </a:ext>
                </a:extLst>
              </a:tr>
              <a:tr h="211504">
                <a:tc>
                  <a:txBody>
                    <a:bodyPr/>
                    <a:lstStyle/>
                    <a:p>
                      <a:pPr algn="ctr"/>
                      <a:r>
                        <a:rPr lang="en-GB" sz="900" dirty="0"/>
                        <a:t>28</a:t>
                      </a:r>
                    </a:p>
                  </a:txBody>
                  <a:tcPr/>
                </a:tc>
                <a:tc>
                  <a:txBody>
                    <a:bodyPr/>
                    <a:lstStyle/>
                    <a:p>
                      <a:pPr algn="ctr"/>
                      <a:r>
                        <a:rPr lang="en-GB" sz="900" dirty="0"/>
                        <a:t>29</a:t>
                      </a:r>
                    </a:p>
                  </a:txBody>
                  <a:tcPr/>
                </a:tc>
                <a:tc>
                  <a:txBody>
                    <a:bodyPr/>
                    <a:lstStyle/>
                    <a:p>
                      <a:pPr algn="ctr"/>
                      <a:r>
                        <a:rPr lang="en-GB" sz="900" dirty="0"/>
                        <a:t>30</a:t>
                      </a:r>
                    </a:p>
                  </a:txBody>
                  <a:tcPr/>
                </a:tc>
                <a:tc>
                  <a:txBody>
                    <a:bodyPr/>
                    <a:lstStyle/>
                    <a:p>
                      <a:pPr algn="ctr"/>
                      <a:r>
                        <a:rPr lang="en-GB" sz="900" dirty="0"/>
                        <a:t>31</a:t>
                      </a:r>
                    </a:p>
                  </a:txBody>
                  <a:tcPr/>
                </a:tc>
                <a:tc>
                  <a:txBody>
                    <a:bodyPr/>
                    <a:lstStyle/>
                    <a:p>
                      <a:pPr algn="ctr"/>
                      <a:r>
                        <a:rPr lang="en-GB" sz="900" dirty="0">
                          <a:solidFill>
                            <a:schemeClr val="bg1">
                              <a:lumMod val="85000"/>
                            </a:schemeClr>
                          </a:solidFill>
                        </a:rPr>
                        <a:t>1</a:t>
                      </a:r>
                    </a:p>
                  </a:txBody>
                  <a:tcPr/>
                </a:tc>
                <a:tc>
                  <a:txBody>
                    <a:bodyPr/>
                    <a:lstStyle/>
                    <a:p>
                      <a:pPr algn="ctr"/>
                      <a:r>
                        <a:rPr lang="en-GB" sz="900" dirty="0">
                          <a:solidFill>
                            <a:schemeClr val="bg1">
                              <a:lumMod val="85000"/>
                            </a:schemeClr>
                          </a:solidFill>
                        </a:rPr>
                        <a:t>2</a:t>
                      </a:r>
                    </a:p>
                  </a:txBody>
                  <a:tcPr/>
                </a:tc>
                <a:tc>
                  <a:txBody>
                    <a:bodyPr/>
                    <a:lstStyle/>
                    <a:p>
                      <a:pPr algn="ctr"/>
                      <a:r>
                        <a:rPr lang="en-GB" sz="900" dirty="0">
                          <a:solidFill>
                            <a:schemeClr val="bg1">
                              <a:lumMod val="85000"/>
                            </a:schemeClr>
                          </a:solidFill>
                        </a:rPr>
                        <a:t>3</a:t>
                      </a:r>
                    </a:p>
                  </a:txBody>
                  <a:tcPr/>
                </a:tc>
                <a:extLst>
                  <a:ext uri="{0D108BD9-81ED-4DB2-BD59-A6C34878D82A}">
                    <a16:rowId xmlns:a16="http://schemas.microsoft.com/office/drawing/2014/main" val="2032624891"/>
                  </a:ext>
                </a:extLst>
              </a:tr>
            </a:tbl>
          </a:graphicData>
        </a:graphic>
      </p:graphicFrame>
      <p:sp>
        <p:nvSpPr>
          <p:cNvPr id="129" name="Rectangle 9">
            <a:extLst>
              <a:ext uri="{FF2B5EF4-FFF2-40B4-BE49-F238E27FC236}">
                <a16:creationId xmlns:a16="http://schemas.microsoft.com/office/drawing/2014/main" id="{FD2C56BC-28BA-434A-A19B-1CE413958DA6}"/>
              </a:ext>
            </a:extLst>
          </p:cNvPr>
          <p:cNvSpPr>
            <a:spLocks noChangeArrowheads="1"/>
          </p:cNvSpPr>
          <p:nvPr/>
        </p:nvSpPr>
        <p:spPr bwMode="auto">
          <a:xfrm>
            <a:off x="3290490" y="130175"/>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February 2019</a:t>
            </a:r>
          </a:p>
          <a:p>
            <a:pPr algn="ctr" eaLnBrk="1" fontAlgn="b" hangingPunct="1">
              <a:spcBef>
                <a:spcPct val="0"/>
              </a:spcBef>
              <a:buFontTx/>
              <a:buNone/>
            </a:pPr>
            <a:endParaRPr lang="en-US" altLang="en-US" sz="1000" b="1" dirty="0"/>
          </a:p>
        </p:txBody>
      </p:sp>
      <p:graphicFrame>
        <p:nvGraphicFramePr>
          <p:cNvPr id="130" name="Table 129">
            <a:extLst>
              <a:ext uri="{FF2B5EF4-FFF2-40B4-BE49-F238E27FC236}">
                <a16:creationId xmlns:a16="http://schemas.microsoft.com/office/drawing/2014/main" id="{44845F32-51E2-4401-9F59-9D9C4A87F8DE}"/>
              </a:ext>
            </a:extLst>
          </p:cNvPr>
          <p:cNvGraphicFramePr>
            <a:graphicFrameLocks noGrp="1"/>
          </p:cNvGraphicFramePr>
          <p:nvPr>
            <p:extLst>
              <p:ext uri="{D42A27DB-BD31-4B8C-83A1-F6EECF244321}">
                <p14:modId xmlns:p14="http://schemas.microsoft.com/office/powerpoint/2010/main" val="2748345796"/>
              </p:ext>
            </p:extLst>
          </p:nvPr>
        </p:nvGraphicFramePr>
        <p:xfrm>
          <a:off x="3193256" y="263525"/>
          <a:ext cx="2605883" cy="13868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bg1">
                              <a:lumMod val="85000"/>
                            </a:schemeClr>
                          </a:solidFill>
                        </a:rPr>
                        <a:t>28</a:t>
                      </a:r>
                    </a:p>
                  </a:txBody>
                  <a:tcPr/>
                </a:tc>
                <a:tc>
                  <a:txBody>
                    <a:bodyPr/>
                    <a:lstStyle/>
                    <a:p>
                      <a:pPr algn="ctr"/>
                      <a:r>
                        <a:rPr lang="en-GB" sz="900" dirty="0">
                          <a:solidFill>
                            <a:schemeClr val="bg1">
                              <a:lumMod val="85000"/>
                            </a:schemeClr>
                          </a:solidFill>
                        </a:rPr>
                        <a:t>29</a:t>
                      </a:r>
                    </a:p>
                  </a:txBody>
                  <a:tcPr/>
                </a:tc>
                <a:tc>
                  <a:txBody>
                    <a:bodyPr/>
                    <a:lstStyle/>
                    <a:p>
                      <a:pPr algn="ctr"/>
                      <a:r>
                        <a:rPr lang="en-GB" sz="900" dirty="0">
                          <a:solidFill>
                            <a:schemeClr val="bg1">
                              <a:lumMod val="85000"/>
                            </a:schemeClr>
                          </a:solidFill>
                        </a:rPr>
                        <a:t>30</a:t>
                      </a:r>
                    </a:p>
                  </a:txBody>
                  <a:tcPr/>
                </a:tc>
                <a:tc>
                  <a:txBody>
                    <a:bodyPr/>
                    <a:lstStyle/>
                    <a:p>
                      <a:pPr algn="ctr"/>
                      <a:r>
                        <a:rPr lang="en-GB" sz="900" dirty="0">
                          <a:solidFill>
                            <a:schemeClr val="bg1">
                              <a:lumMod val="85000"/>
                            </a:schemeClr>
                          </a:solidFill>
                        </a:rPr>
                        <a:t>31</a:t>
                      </a:r>
                    </a:p>
                  </a:txBody>
                  <a:tcPr/>
                </a:tc>
                <a:tc>
                  <a:txBody>
                    <a:bodyPr/>
                    <a:lstStyle/>
                    <a:p>
                      <a:pPr algn="ctr"/>
                      <a:r>
                        <a:rPr lang="en-GB" sz="900" dirty="0"/>
                        <a:t>1</a:t>
                      </a:r>
                    </a:p>
                  </a:txBody>
                  <a:tcPr/>
                </a:tc>
                <a:tc>
                  <a:txBody>
                    <a:bodyPr/>
                    <a:lstStyle/>
                    <a:p>
                      <a:pPr algn="ctr"/>
                      <a:r>
                        <a:rPr lang="en-GB" sz="900" dirty="0"/>
                        <a:t>2</a:t>
                      </a:r>
                    </a:p>
                  </a:txBody>
                  <a:tcPr/>
                </a:tc>
                <a:tc>
                  <a:txBody>
                    <a:bodyPr/>
                    <a:lstStyle/>
                    <a:p>
                      <a:pPr algn="ctr"/>
                      <a:r>
                        <a:rPr lang="en-GB" sz="900" dirty="0"/>
                        <a:t>3</a:t>
                      </a:r>
                    </a:p>
                  </a:txBody>
                  <a:tcPr/>
                </a:tc>
                <a:extLst>
                  <a:ext uri="{0D108BD9-81ED-4DB2-BD59-A6C34878D82A}">
                    <a16:rowId xmlns:a16="http://schemas.microsoft.com/office/drawing/2014/main" val="3302051862"/>
                  </a:ext>
                </a:extLst>
              </a:tr>
              <a:tr h="211504">
                <a:tc>
                  <a:txBody>
                    <a:bodyPr/>
                    <a:lstStyle/>
                    <a:p>
                      <a:pPr algn="ctr"/>
                      <a:r>
                        <a:rPr lang="en-GB" sz="900" dirty="0"/>
                        <a:t>4</a:t>
                      </a:r>
                    </a:p>
                  </a:txBody>
                  <a:tcPr/>
                </a:tc>
                <a:tc>
                  <a:txBody>
                    <a:bodyPr/>
                    <a:lstStyle/>
                    <a:p>
                      <a:pPr algn="ctr"/>
                      <a:r>
                        <a:rPr lang="en-GB" sz="900" dirty="0"/>
                        <a:t>5</a:t>
                      </a:r>
                    </a:p>
                  </a:txBody>
                  <a:tcPr/>
                </a:tc>
                <a:tc>
                  <a:txBody>
                    <a:bodyPr/>
                    <a:lstStyle/>
                    <a:p>
                      <a:pPr algn="ctr"/>
                      <a:r>
                        <a:rPr lang="en-GB" sz="900" dirty="0"/>
                        <a:t>6</a:t>
                      </a:r>
                    </a:p>
                  </a:txBody>
                  <a:tcPr/>
                </a:tc>
                <a:tc>
                  <a:txBody>
                    <a:bodyPr/>
                    <a:lstStyle/>
                    <a:p>
                      <a:pPr algn="ctr"/>
                      <a:r>
                        <a:rPr lang="en-GB" sz="900" dirty="0"/>
                        <a:t>7</a:t>
                      </a:r>
                    </a:p>
                  </a:txBody>
                  <a:tcPr/>
                </a:tc>
                <a:tc>
                  <a:txBody>
                    <a:bodyPr/>
                    <a:lstStyle/>
                    <a:p>
                      <a:pPr algn="ctr"/>
                      <a:r>
                        <a:rPr lang="en-GB" sz="900" dirty="0"/>
                        <a:t>8</a:t>
                      </a:r>
                    </a:p>
                  </a:txBody>
                  <a:tcPr/>
                </a:tc>
                <a:tc>
                  <a:txBody>
                    <a:bodyPr/>
                    <a:lstStyle/>
                    <a:p>
                      <a:pPr algn="ctr"/>
                      <a:r>
                        <a:rPr lang="en-GB" sz="900" dirty="0"/>
                        <a:t>9</a:t>
                      </a:r>
                    </a:p>
                  </a:txBody>
                  <a:tcPr/>
                </a:tc>
                <a:tc>
                  <a:txBody>
                    <a:bodyPr/>
                    <a:lstStyle/>
                    <a:p>
                      <a:pPr algn="ctr"/>
                      <a:r>
                        <a:rPr lang="en-GB" sz="900" dirty="0"/>
                        <a:t>10</a:t>
                      </a:r>
                    </a:p>
                  </a:txBody>
                  <a:tcPr/>
                </a:tc>
                <a:extLst>
                  <a:ext uri="{0D108BD9-81ED-4DB2-BD59-A6C34878D82A}">
                    <a16:rowId xmlns:a16="http://schemas.microsoft.com/office/drawing/2014/main" val="2668803646"/>
                  </a:ext>
                </a:extLst>
              </a:tr>
              <a:tr h="211504">
                <a:tc>
                  <a:txBody>
                    <a:bodyPr/>
                    <a:lstStyle/>
                    <a:p>
                      <a:pPr algn="ctr"/>
                      <a:r>
                        <a:rPr lang="en-GB" sz="900" dirty="0"/>
                        <a:t>11</a:t>
                      </a:r>
                    </a:p>
                  </a:txBody>
                  <a:tcPr/>
                </a:tc>
                <a:tc>
                  <a:txBody>
                    <a:bodyPr/>
                    <a:lstStyle/>
                    <a:p>
                      <a:pPr algn="ctr"/>
                      <a:r>
                        <a:rPr lang="en-GB" sz="900" dirty="0"/>
                        <a:t>12</a:t>
                      </a:r>
                    </a:p>
                  </a:txBody>
                  <a:tcPr/>
                </a:tc>
                <a:tc>
                  <a:txBody>
                    <a:bodyPr/>
                    <a:lstStyle/>
                    <a:p>
                      <a:pPr algn="ctr"/>
                      <a:r>
                        <a:rPr lang="en-GB" sz="900" dirty="0"/>
                        <a:t>13</a:t>
                      </a:r>
                    </a:p>
                  </a:txBody>
                  <a:tcPr/>
                </a:tc>
                <a:tc>
                  <a:txBody>
                    <a:bodyPr/>
                    <a:lstStyle/>
                    <a:p>
                      <a:pPr algn="ctr"/>
                      <a:r>
                        <a:rPr lang="en-GB" sz="900" dirty="0"/>
                        <a:t>14</a:t>
                      </a:r>
                    </a:p>
                  </a:txBody>
                  <a:tcPr/>
                </a:tc>
                <a:tc>
                  <a:txBody>
                    <a:bodyPr/>
                    <a:lstStyle/>
                    <a:p>
                      <a:pPr algn="ctr"/>
                      <a:r>
                        <a:rPr lang="en-GB" sz="900" dirty="0"/>
                        <a:t>15</a:t>
                      </a:r>
                    </a:p>
                  </a:txBody>
                  <a:tcPr/>
                </a:tc>
                <a:tc>
                  <a:txBody>
                    <a:bodyPr/>
                    <a:lstStyle/>
                    <a:p>
                      <a:pPr algn="ctr"/>
                      <a:r>
                        <a:rPr lang="en-GB" sz="900" dirty="0"/>
                        <a:t>16</a:t>
                      </a:r>
                    </a:p>
                  </a:txBody>
                  <a:tcPr/>
                </a:tc>
                <a:tc>
                  <a:txBody>
                    <a:bodyPr/>
                    <a:lstStyle/>
                    <a:p>
                      <a:pPr algn="ctr"/>
                      <a:r>
                        <a:rPr lang="en-GB" sz="900" dirty="0"/>
                        <a:t>17</a:t>
                      </a:r>
                    </a:p>
                  </a:txBody>
                  <a:tcPr/>
                </a:tc>
                <a:extLst>
                  <a:ext uri="{0D108BD9-81ED-4DB2-BD59-A6C34878D82A}">
                    <a16:rowId xmlns:a16="http://schemas.microsoft.com/office/drawing/2014/main" val="726825499"/>
                  </a:ext>
                </a:extLst>
              </a:tr>
              <a:tr h="211504">
                <a:tc>
                  <a:txBody>
                    <a:bodyPr/>
                    <a:lstStyle/>
                    <a:p>
                      <a:pPr algn="ctr"/>
                      <a:r>
                        <a:rPr lang="en-GB" sz="900" dirty="0"/>
                        <a:t>18</a:t>
                      </a:r>
                    </a:p>
                  </a:txBody>
                  <a:tcPr/>
                </a:tc>
                <a:tc>
                  <a:txBody>
                    <a:bodyPr/>
                    <a:lstStyle/>
                    <a:p>
                      <a:pPr algn="ctr"/>
                      <a:r>
                        <a:rPr lang="en-GB" sz="900" dirty="0"/>
                        <a:t>19</a:t>
                      </a:r>
                    </a:p>
                  </a:txBody>
                  <a:tcPr/>
                </a:tc>
                <a:tc>
                  <a:txBody>
                    <a:bodyPr/>
                    <a:lstStyle/>
                    <a:p>
                      <a:pPr algn="ctr"/>
                      <a:r>
                        <a:rPr lang="en-GB" sz="900" dirty="0"/>
                        <a:t>20</a:t>
                      </a:r>
                    </a:p>
                  </a:txBody>
                  <a:tcPr/>
                </a:tc>
                <a:tc>
                  <a:txBody>
                    <a:bodyPr/>
                    <a:lstStyle/>
                    <a:p>
                      <a:pPr algn="ctr"/>
                      <a:r>
                        <a:rPr lang="en-GB" sz="900" dirty="0"/>
                        <a:t>21</a:t>
                      </a:r>
                    </a:p>
                  </a:txBody>
                  <a:tcPr/>
                </a:tc>
                <a:tc>
                  <a:txBody>
                    <a:bodyPr/>
                    <a:lstStyle/>
                    <a:p>
                      <a:pPr algn="ctr"/>
                      <a:r>
                        <a:rPr lang="en-GB" sz="900" dirty="0"/>
                        <a:t>22</a:t>
                      </a:r>
                    </a:p>
                  </a:txBody>
                  <a:tcPr/>
                </a:tc>
                <a:tc>
                  <a:txBody>
                    <a:bodyPr/>
                    <a:lstStyle/>
                    <a:p>
                      <a:pPr algn="ctr"/>
                      <a:r>
                        <a:rPr lang="en-GB" sz="900" dirty="0"/>
                        <a:t>23</a:t>
                      </a:r>
                    </a:p>
                  </a:txBody>
                  <a:tcPr/>
                </a:tc>
                <a:tc>
                  <a:txBody>
                    <a:bodyPr/>
                    <a:lstStyle/>
                    <a:p>
                      <a:pPr algn="ctr"/>
                      <a:r>
                        <a:rPr lang="en-GB" sz="900" dirty="0"/>
                        <a:t>24</a:t>
                      </a:r>
                    </a:p>
                  </a:txBody>
                  <a:tcPr/>
                </a:tc>
                <a:extLst>
                  <a:ext uri="{0D108BD9-81ED-4DB2-BD59-A6C34878D82A}">
                    <a16:rowId xmlns:a16="http://schemas.microsoft.com/office/drawing/2014/main" val="580742570"/>
                  </a:ext>
                </a:extLst>
              </a:tr>
              <a:tr h="211504">
                <a:tc>
                  <a:txBody>
                    <a:bodyPr/>
                    <a:lstStyle/>
                    <a:p>
                      <a:pPr algn="ctr"/>
                      <a:r>
                        <a:rPr lang="en-GB" sz="900" dirty="0"/>
                        <a:t>25</a:t>
                      </a:r>
                    </a:p>
                  </a:txBody>
                  <a:tcPr/>
                </a:tc>
                <a:tc>
                  <a:txBody>
                    <a:bodyPr/>
                    <a:lstStyle/>
                    <a:p>
                      <a:pPr algn="ctr"/>
                      <a:r>
                        <a:rPr lang="en-GB" sz="900" dirty="0"/>
                        <a:t>26</a:t>
                      </a:r>
                    </a:p>
                  </a:txBody>
                  <a:tcPr/>
                </a:tc>
                <a:tc>
                  <a:txBody>
                    <a:bodyPr/>
                    <a:lstStyle/>
                    <a:p>
                      <a:pPr algn="ctr"/>
                      <a:r>
                        <a:rPr lang="en-GB" sz="900" dirty="0"/>
                        <a:t>27</a:t>
                      </a:r>
                    </a:p>
                  </a:txBody>
                  <a:tcPr/>
                </a:tc>
                <a:tc>
                  <a:txBody>
                    <a:bodyPr/>
                    <a:lstStyle/>
                    <a:p>
                      <a:pPr algn="ctr"/>
                      <a:r>
                        <a:rPr lang="en-GB" sz="900" dirty="0"/>
                        <a:t>28</a:t>
                      </a:r>
                    </a:p>
                  </a:txBody>
                  <a:tcPr/>
                </a:tc>
                <a:tc>
                  <a:txBody>
                    <a:bodyPr/>
                    <a:lstStyle/>
                    <a:p>
                      <a:pPr algn="ctr"/>
                      <a:r>
                        <a:rPr lang="en-GB" sz="900" dirty="0">
                          <a:solidFill>
                            <a:schemeClr val="bg1">
                              <a:lumMod val="85000"/>
                            </a:schemeClr>
                          </a:solidFill>
                        </a:rPr>
                        <a:t>1</a:t>
                      </a:r>
                    </a:p>
                  </a:txBody>
                  <a:tcPr/>
                </a:tc>
                <a:tc>
                  <a:txBody>
                    <a:bodyPr/>
                    <a:lstStyle/>
                    <a:p>
                      <a:pPr algn="ctr"/>
                      <a:r>
                        <a:rPr lang="en-GB" sz="900" dirty="0">
                          <a:solidFill>
                            <a:schemeClr val="bg1">
                              <a:lumMod val="85000"/>
                            </a:schemeClr>
                          </a:solidFill>
                        </a:rPr>
                        <a:t>2</a:t>
                      </a:r>
                    </a:p>
                  </a:txBody>
                  <a:tcPr/>
                </a:tc>
                <a:tc>
                  <a:txBody>
                    <a:bodyPr/>
                    <a:lstStyle/>
                    <a:p>
                      <a:pPr algn="ctr"/>
                      <a:r>
                        <a:rPr lang="en-GB" sz="900" dirty="0">
                          <a:solidFill>
                            <a:schemeClr val="bg1">
                              <a:lumMod val="85000"/>
                            </a:schemeClr>
                          </a:solidFill>
                        </a:rPr>
                        <a:t>3</a:t>
                      </a:r>
                    </a:p>
                  </a:txBody>
                  <a:tcPr/>
                </a:tc>
                <a:extLst>
                  <a:ext uri="{0D108BD9-81ED-4DB2-BD59-A6C34878D82A}">
                    <a16:rowId xmlns:a16="http://schemas.microsoft.com/office/drawing/2014/main" val="2032624891"/>
                  </a:ext>
                </a:extLst>
              </a:tr>
            </a:tbl>
          </a:graphicData>
        </a:graphic>
      </p:graphicFrame>
      <p:sp>
        <p:nvSpPr>
          <p:cNvPr id="131" name="Rectangle 9">
            <a:extLst>
              <a:ext uri="{FF2B5EF4-FFF2-40B4-BE49-F238E27FC236}">
                <a16:creationId xmlns:a16="http://schemas.microsoft.com/office/drawing/2014/main" id="{54BF8F5A-6D60-4630-BAA7-6CBF2EDD815E}"/>
              </a:ext>
            </a:extLst>
          </p:cNvPr>
          <p:cNvSpPr>
            <a:spLocks noChangeArrowheads="1"/>
          </p:cNvSpPr>
          <p:nvPr/>
        </p:nvSpPr>
        <p:spPr bwMode="auto">
          <a:xfrm>
            <a:off x="6100365" y="130175"/>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March 2019</a:t>
            </a:r>
          </a:p>
          <a:p>
            <a:pPr algn="ctr" eaLnBrk="1" fontAlgn="b" hangingPunct="1">
              <a:spcBef>
                <a:spcPct val="0"/>
              </a:spcBef>
              <a:buFontTx/>
              <a:buNone/>
            </a:pPr>
            <a:endParaRPr lang="en-US" altLang="en-US" sz="1000" b="1" dirty="0"/>
          </a:p>
        </p:txBody>
      </p:sp>
      <p:sp>
        <p:nvSpPr>
          <p:cNvPr id="133" name="Rectangle 9">
            <a:extLst>
              <a:ext uri="{FF2B5EF4-FFF2-40B4-BE49-F238E27FC236}">
                <a16:creationId xmlns:a16="http://schemas.microsoft.com/office/drawing/2014/main" id="{10DC23E1-5505-4DB9-9BD5-4D643AC569DD}"/>
              </a:ext>
            </a:extLst>
          </p:cNvPr>
          <p:cNvSpPr>
            <a:spLocks noChangeArrowheads="1"/>
          </p:cNvSpPr>
          <p:nvPr/>
        </p:nvSpPr>
        <p:spPr bwMode="auto">
          <a:xfrm>
            <a:off x="297654" y="1742440"/>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April 2019</a:t>
            </a:r>
          </a:p>
          <a:p>
            <a:pPr algn="ctr" eaLnBrk="1" fontAlgn="b" hangingPunct="1">
              <a:spcBef>
                <a:spcPct val="0"/>
              </a:spcBef>
              <a:buFontTx/>
              <a:buNone/>
            </a:pPr>
            <a:endParaRPr lang="en-US" altLang="en-US" sz="1000" b="1" dirty="0"/>
          </a:p>
        </p:txBody>
      </p:sp>
      <p:graphicFrame>
        <p:nvGraphicFramePr>
          <p:cNvPr id="134" name="Table 133">
            <a:extLst>
              <a:ext uri="{FF2B5EF4-FFF2-40B4-BE49-F238E27FC236}">
                <a16:creationId xmlns:a16="http://schemas.microsoft.com/office/drawing/2014/main" id="{36EA260F-D56E-44FA-99A8-D78D2E40148A}"/>
              </a:ext>
            </a:extLst>
          </p:cNvPr>
          <p:cNvGraphicFramePr>
            <a:graphicFrameLocks noGrp="1"/>
          </p:cNvGraphicFramePr>
          <p:nvPr>
            <p:extLst>
              <p:ext uri="{D42A27DB-BD31-4B8C-83A1-F6EECF244321}">
                <p14:modId xmlns:p14="http://schemas.microsoft.com/office/powerpoint/2010/main" val="325841316"/>
              </p:ext>
            </p:extLst>
          </p:nvPr>
        </p:nvGraphicFramePr>
        <p:xfrm>
          <a:off x="200420" y="1875790"/>
          <a:ext cx="2605883" cy="13868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tx1"/>
                          </a:solidFill>
                        </a:rPr>
                        <a:t>1</a:t>
                      </a:r>
                    </a:p>
                  </a:txBody>
                  <a:tcPr/>
                </a:tc>
                <a:tc>
                  <a:txBody>
                    <a:bodyPr/>
                    <a:lstStyle/>
                    <a:p>
                      <a:pPr algn="ctr"/>
                      <a:r>
                        <a:rPr lang="en-GB" sz="900" dirty="0">
                          <a:solidFill>
                            <a:schemeClr val="tx1"/>
                          </a:solidFill>
                        </a:rPr>
                        <a:t>2</a:t>
                      </a:r>
                    </a:p>
                  </a:txBody>
                  <a:tcPr/>
                </a:tc>
                <a:tc>
                  <a:txBody>
                    <a:bodyPr/>
                    <a:lstStyle/>
                    <a:p>
                      <a:pPr algn="ctr"/>
                      <a:r>
                        <a:rPr lang="en-GB" sz="900" dirty="0">
                          <a:solidFill>
                            <a:schemeClr val="tx1"/>
                          </a:solidFill>
                        </a:rPr>
                        <a:t>3</a:t>
                      </a:r>
                    </a:p>
                  </a:txBody>
                  <a:tcPr/>
                </a:tc>
                <a:tc>
                  <a:txBody>
                    <a:bodyPr/>
                    <a:lstStyle/>
                    <a:p>
                      <a:pPr algn="ctr"/>
                      <a:r>
                        <a:rPr lang="en-GB" sz="900" dirty="0">
                          <a:solidFill>
                            <a:schemeClr val="tx1"/>
                          </a:solidFill>
                        </a:rPr>
                        <a:t>4</a:t>
                      </a:r>
                    </a:p>
                  </a:txBody>
                  <a:tcPr/>
                </a:tc>
                <a:tc>
                  <a:txBody>
                    <a:bodyPr/>
                    <a:lstStyle/>
                    <a:p>
                      <a:pPr algn="ctr"/>
                      <a:r>
                        <a:rPr lang="en-GB" sz="900" dirty="0">
                          <a:solidFill>
                            <a:schemeClr val="tx1"/>
                          </a:solidFill>
                        </a:rPr>
                        <a:t>5</a:t>
                      </a:r>
                    </a:p>
                  </a:txBody>
                  <a:tcPr/>
                </a:tc>
                <a:tc>
                  <a:txBody>
                    <a:bodyPr/>
                    <a:lstStyle/>
                    <a:p>
                      <a:pPr algn="ctr"/>
                      <a:r>
                        <a:rPr lang="en-GB" sz="900" dirty="0">
                          <a:solidFill>
                            <a:schemeClr val="tx1"/>
                          </a:solidFill>
                        </a:rPr>
                        <a:t>6</a:t>
                      </a:r>
                    </a:p>
                  </a:txBody>
                  <a:tcPr/>
                </a:tc>
                <a:tc>
                  <a:txBody>
                    <a:bodyPr/>
                    <a:lstStyle/>
                    <a:p>
                      <a:pPr algn="ctr"/>
                      <a:r>
                        <a:rPr lang="en-GB" sz="900" dirty="0">
                          <a:solidFill>
                            <a:schemeClr val="tx1"/>
                          </a:solidFill>
                        </a:rPr>
                        <a:t>7</a:t>
                      </a:r>
                    </a:p>
                  </a:txBody>
                  <a:tcPr/>
                </a:tc>
                <a:extLst>
                  <a:ext uri="{0D108BD9-81ED-4DB2-BD59-A6C34878D82A}">
                    <a16:rowId xmlns:a16="http://schemas.microsoft.com/office/drawing/2014/main" val="3302051862"/>
                  </a:ext>
                </a:extLst>
              </a:tr>
              <a:tr h="211504">
                <a:tc>
                  <a:txBody>
                    <a:bodyPr/>
                    <a:lstStyle/>
                    <a:p>
                      <a:pPr algn="ctr"/>
                      <a:r>
                        <a:rPr lang="en-GB" sz="900" dirty="0">
                          <a:solidFill>
                            <a:schemeClr val="tx1"/>
                          </a:solidFill>
                        </a:rPr>
                        <a:t>8</a:t>
                      </a:r>
                    </a:p>
                  </a:txBody>
                  <a:tcPr/>
                </a:tc>
                <a:tc>
                  <a:txBody>
                    <a:bodyPr/>
                    <a:lstStyle/>
                    <a:p>
                      <a:pPr algn="ctr"/>
                      <a:r>
                        <a:rPr lang="en-GB" sz="900" dirty="0">
                          <a:solidFill>
                            <a:schemeClr val="tx1"/>
                          </a:solidFill>
                        </a:rPr>
                        <a:t>9</a:t>
                      </a:r>
                    </a:p>
                  </a:txBody>
                  <a:tcPr/>
                </a:tc>
                <a:tc>
                  <a:txBody>
                    <a:bodyPr/>
                    <a:lstStyle/>
                    <a:p>
                      <a:pPr algn="ctr"/>
                      <a:r>
                        <a:rPr lang="en-GB" sz="900" dirty="0">
                          <a:solidFill>
                            <a:schemeClr val="tx1"/>
                          </a:solidFill>
                        </a:rPr>
                        <a:t>10</a:t>
                      </a:r>
                    </a:p>
                  </a:txBody>
                  <a:tcPr/>
                </a:tc>
                <a:tc>
                  <a:txBody>
                    <a:bodyPr/>
                    <a:lstStyle/>
                    <a:p>
                      <a:pPr algn="ctr"/>
                      <a:r>
                        <a:rPr lang="en-GB" sz="900" dirty="0">
                          <a:solidFill>
                            <a:schemeClr val="tx1"/>
                          </a:solidFill>
                        </a:rPr>
                        <a:t>11</a:t>
                      </a:r>
                    </a:p>
                  </a:txBody>
                  <a:tcPr/>
                </a:tc>
                <a:tc>
                  <a:txBody>
                    <a:bodyPr/>
                    <a:lstStyle/>
                    <a:p>
                      <a:pPr algn="ctr"/>
                      <a:r>
                        <a:rPr lang="en-GB" sz="900" dirty="0">
                          <a:solidFill>
                            <a:schemeClr val="tx1"/>
                          </a:solidFill>
                        </a:rPr>
                        <a:t>12</a:t>
                      </a:r>
                    </a:p>
                  </a:txBody>
                  <a:tcPr/>
                </a:tc>
                <a:tc>
                  <a:txBody>
                    <a:bodyPr/>
                    <a:lstStyle/>
                    <a:p>
                      <a:pPr algn="ctr"/>
                      <a:r>
                        <a:rPr lang="en-GB" sz="900" dirty="0">
                          <a:solidFill>
                            <a:schemeClr val="tx1"/>
                          </a:solidFill>
                        </a:rPr>
                        <a:t>13</a:t>
                      </a:r>
                    </a:p>
                  </a:txBody>
                  <a:tcPr/>
                </a:tc>
                <a:tc>
                  <a:txBody>
                    <a:bodyPr/>
                    <a:lstStyle/>
                    <a:p>
                      <a:pPr algn="ctr"/>
                      <a:r>
                        <a:rPr lang="en-GB" sz="900" dirty="0">
                          <a:solidFill>
                            <a:schemeClr val="tx1"/>
                          </a:solidFill>
                        </a:rPr>
                        <a:t>14</a:t>
                      </a:r>
                    </a:p>
                  </a:txBody>
                  <a:tcPr/>
                </a:tc>
                <a:extLst>
                  <a:ext uri="{0D108BD9-81ED-4DB2-BD59-A6C34878D82A}">
                    <a16:rowId xmlns:a16="http://schemas.microsoft.com/office/drawing/2014/main" val="2668803646"/>
                  </a:ext>
                </a:extLst>
              </a:tr>
              <a:tr h="211504">
                <a:tc>
                  <a:txBody>
                    <a:bodyPr/>
                    <a:lstStyle/>
                    <a:p>
                      <a:pPr algn="ctr"/>
                      <a:r>
                        <a:rPr lang="en-GB" sz="900" dirty="0">
                          <a:solidFill>
                            <a:schemeClr val="tx1"/>
                          </a:solidFill>
                        </a:rPr>
                        <a:t>15</a:t>
                      </a:r>
                    </a:p>
                  </a:txBody>
                  <a:tcPr/>
                </a:tc>
                <a:tc>
                  <a:txBody>
                    <a:bodyPr/>
                    <a:lstStyle/>
                    <a:p>
                      <a:pPr algn="ctr"/>
                      <a:r>
                        <a:rPr lang="en-GB" sz="900" dirty="0">
                          <a:solidFill>
                            <a:schemeClr val="tx1"/>
                          </a:solidFill>
                        </a:rPr>
                        <a:t>16</a:t>
                      </a:r>
                    </a:p>
                  </a:txBody>
                  <a:tcPr/>
                </a:tc>
                <a:tc>
                  <a:txBody>
                    <a:bodyPr/>
                    <a:lstStyle/>
                    <a:p>
                      <a:pPr algn="ctr"/>
                      <a:r>
                        <a:rPr lang="en-GB" sz="900" dirty="0">
                          <a:solidFill>
                            <a:schemeClr val="tx1"/>
                          </a:solidFill>
                        </a:rPr>
                        <a:t>17</a:t>
                      </a:r>
                    </a:p>
                  </a:txBody>
                  <a:tcPr/>
                </a:tc>
                <a:tc>
                  <a:txBody>
                    <a:bodyPr/>
                    <a:lstStyle/>
                    <a:p>
                      <a:pPr algn="ctr"/>
                      <a:r>
                        <a:rPr lang="en-GB" sz="900" dirty="0">
                          <a:solidFill>
                            <a:schemeClr val="tx1"/>
                          </a:solidFill>
                        </a:rPr>
                        <a:t>18</a:t>
                      </a:r>
                    </a:p>
                  </a:txBody>
                  <a:tcPr/>
                </a:tc>
                <a:tc>
                  <a:txBody>
                    <a:bodyPr/>
                    <a:lstStyle/>
                    <a:p>
                      <a:pPr algn="ctr"/>
                      <a:r>
                        <a:rPr lang="en-GB" sz="900" dirty="0">
                          <a:solidFill>
                            <a:schemeClr val="tx1"/>
                          </a:solidFill>
                        </a:rPr>
                        <a:t>19</a:t>
                      </a:r>
                    </a:p>
                  </a:txBody>
                  <a:tcPr/>
                </a:tc>
                <a:tc>
                  <a:txBody>
                    <a:bodyPr/>
                    <a:lstStyle/>
                    <a:p>
                      <a:pPr algn="ctr"/>
                      <a:r>
                        <a:rPr lang="en-GB" sz="900" dirty="0">
                          <a:solidFill>
                            <a:schemeClr val="tx1"/>
                          </a:solidFill>
                        </a:rPr>
                        <a:t>20</a:t>
                      </a:r>
                    </a:p>
                  </a:txBody>
                  <a:tcPr/>
                </a:tc>
                <a:tc>
                  <a:txBody>
                    <a:bodyPr/>
                    <a:lstStyle/>
                    <a:p>
                      <a:pPr algn="ctr"/>
                      <a:r>
                        <a:rPr lang="en-GB" sz="900" dirty="0">
                          <a:solidFill>
                            <a:schemeClr val="tx1"/>
                          </a:solidFill>
                        </a:rPr>
                        <a:t>21</a:t>
                      </a:r>
                    </a:p>
                  </a:txBody>
                  <a:tcPr/>
                </a:tc>
                <a:extLst>
                  <a:ext uri="{0D108BD9-81ED-4DB2-BD59-A6C34878D82A}">
                    <a16:rowId xmlns:a16="http://schemas.microsoft.com/office/drawing/2014/main" val="726825499"/>
                  </a:ext>
                </a:extLst>
              </a:tr>
              <a:tr h="211504">
                <a:tc>
                  <a:txBody>
                    <a:bodyPr/>
                    <a:lstStyle/>
                    <a:p>
                      <a:pPr algn="ctr"/>
                      <a:r>
                        <a:rPr lang="en-GB" sz="900" dirty="0">
                          <a:solidFill>
                            <a:schemeClr val="tx1"/>
                          </a:solidFill>
                        </a:rPr>
                        <a:t>22</a:t>
                      </a:r>
                    </a:p>
                  </a:txBody>
                  <a:tcPr/>
                </a:tc>
                <a:tc>
                  <a:txBody>
                    <a:bodyPr/>
                    <a:lstStyle/>
                    <a:p>
                      <a:pPr algn="ctr"/>
                      <a:r>
                        <a:rPr lang="en-GB" sz="900" dirty="0">
                          <a:solidFill>
                            <a:schemeClr val="tx1"/>
                          </a:solidFill>
                        </a:rPr>
                        <a:t>23</a:t>
                      </a:r>
                    </a:p>
                  </a:txBody>
                  <a:tcPr/>
                </a:tc>
                <a:tc>
                  <a:txBody>
                    <a:bodyPr/>
                    <a:lstStyle/>
                    <a:p>
                      <a:pPr algn="ctr"/>
                      <a:r>
                        <a:rPr lang="en-GB" sz="900" dirty="0">
                          <a:solidFill>
                            <a:schemeClr val="tx1"/>
                          </a:solidFill>
                        </a:rPr>
                        <a:t>24</a:t>
                      </a:r>
                    </a:p>
                  </a:txBody>
                  <a:tcPr/>
                </a:tc>
                <a:tc>
                  <a:txBody>
                    <a:bodyPr/>
                    <a:lstStyle/>
                    <a:p>
                      <a:pPr algn="ctr"/>
                      <a:r>
                        <a:rPr lang="en-GB" sz="900" dirty="0">
                          <a:solidFill>
                            <a:schemeClr val="tx1"/>
                          </a:solidFill>
                        </a:rPr>
                        <a:t>25</a:t>
                      </a:r>
                    </a:p>
                  </a:txBody>
                  <a:tcPr/>
                </a:tc>
                <a:tc>
                  <a:txBody>
                    <a:bodyPr/>
                    <a:lstStyle/>
                    <a:p>
                      <a:pPr algn="ctr"/>
                      <a:r>
                        <a:rPr lang="en-GB" sz="900" dirty="0">
                          <a:solidFill>
                            <a:schemeClr val="tx1"/>
                          </a:solidFill>
                        </a:rPr>
                        <a:t>26</a:t>
                      </a:r>
                    </a:p>
                  </a:txBody>
                  <a:tcPr/>
                </a:tc>
                <a:tc>
                  <a:txBody>
                    <a:bodyPr/>
                    <a:lstStyle/>
                    <a:p>
                      <a:pPr algn="ctr"/>
                      <a:r>
                        <a:rPr lang="en-GB" sz="900" dirty="0">
                          <a:solidFill>
                            <a:schemeClr val="tx1"/>
                          </a:solidFill>
                        </a:rPr>
                        <a:t>27</a:t>
                      </a:r>
                    </a:p>
                  </a:txBody>
                  <a:tcPr/>
                </a:tc>
                <a:tc>
                  <a:txBody>
                    <a:bodyPr/>
                    <a:lstStyle/>
                    <a:p>
                      <a:pPr algn="ctr"/>
                      <a:r>
                        <a:rPr lang="en-GB" sz="900" dirty="0">
                          <a:solidFill>
                            <a:schemeClr val="tx1"/>
                          </a:solidFill>
                        </a:rPr>
                        <a:t>28</a:t>
                      </a:r>
                    </a:p>
                  </a:txBody>
                  <a:tcPr/>
                </a:tc>
                <a:extLst>
                  <a:ext uri="{0D108BD9-81ED-4DB2-BD59-A6C34878D82A}">
                    <a16:rowId xmlns:a16="http://schemas.microsoft.com/office/drawing/2014/main" val="580742570"/>
                  </a:ext>
                </a:extLst>
              </a:tr>
              <a:tr h="211504">
                <a:tc>
                  <a:txBody>
                    <a:bodyPr/>
                    <a:lstStyle/>
                    <a:p>
                      <a:pPr algn="ctr"/>
                      <a:r>
                        <a:rPr lang="en-GB" sz="900" dirty="0">
                          <a:solidFill>
                            <a:schemeClr val="tx1"/>
                          </a:solidFill>
                        </a:rPr>
                        <a:t>29</a:t>
                      </a:r>
                    </a:p>
                  </a:txBody>
                  <a:tcPr/>
                </a:tc>
                <a:tc>
                  <a:txBody>
                    <a:bodyPr/>
                    <a:lstStyle/>
                    <a:p>
                      <a:pPr algn="ctr"/>
                      <a:r>
                        <a:rPr lang="en-GB" sz="900" dirty="0">
                          <a:solidFill>
                            <a:schemeClr val="tx1"/>
                          </a:solidFill>
                        </a:rPr>
                        <a:t>30</a:t>
                      </a:r>
                    </a:p>
                  </a:txBody>
                  <a:tcPr/>
                </a:tc>
                <a:tc>
                  <a:txBody>
                    <a:bodyPr/>
                    <a:lstStyle/>
                    <a:p>
                      <a:pPr algn="ctr"/>
                      <a:r>
                        <a:rPr lang="en-GB" sz="900" dirty="0">
                          <a:solidFill>
                            <a:schemeClr val="bg1">
                              <a:lumMod val="85000"/>
                            </a:schemeClr>
                          </a:solidFill>
                        </a:rPr>
                        <a:t>1</a:t>
                      </a:r>
                    </a:p>
                  </a:txBody>
                  <a:tcPr/>
                </a:tc>
                <a:tc>
                  <a:txBody>
                    <a:bodyPr/>
                    <a:lstStyle/>
                    <a:p>
                      <a:pPr algn="ctr"/>
                      <a:r>
                        <a:rPr lang="en-GB" sz="900" dirty="0">
                          <a:solidFill>
                            <a:schemeClr val="bg1">
                              <a:lumMod val="85000"/>
                            </a:schemeClr>
                          </a:solidFill>
                        </a:rPr>
                        <a:t>2</a:t>
                      </a:r>
                    </a:p>
                  </a:txBody>
                  <a:tcPr/>
                </a:tc>
                <a:tc>
                  <a:txBody>
                    <a:bodyPr/>
                    <a:lstStyle/>
                    <a:p>
                      <a:pPr algn="ctr"/>
                      <a:r>
                        <a:rPr lang="en-GB" sz="900" dirty="0">
                          <a:solidFill>
                            <a:schemeClr val="bg1">
                              <a:lumMod val="85000"/>
                            </a:schemeClr>
                          </a:solidFill>
                        </a:rPr>
                        <a:t>3</a:t>
                      </a:r>
                    </a:p>
                  </a:txBody>
                  <a:tcPr/>
                </a:tc>
                <a:tc>
                  <a:txBody>
                    <a:bodyPr/>
                    <a:lstStyle/>
                    <a:p>
                      <a:pPr algn="ctr"/>
                      <a:r>
                        <a:rPr lang="en-GB" sz="900" dirty="0">
                          <a:solidFill>
                            <a:schemeClr val="bg1">
                              <a:lumMod val="85000"/>
                            </a:schemeClr>
                          </a:solidFill>
                        </a:rPr>
                        <a:t>4</a:t>
                      </a:r>
                    </a:p>
                  </a:txBody>
                  <a:tcPr/>
                </a:tc>
                <a:tc>
                  <a:txBody>
                    <a:bodyPr/>
                    <a:lstStyle/>
                    <a:p>
                      <a:pPr algn="ctr"/>
                      <a:r>
                        <a:rPr lang="en-GB" sz="900" dirty="0">
                          <a:solidFill>
                            <a:schemeClr val="bg1">
                              <a:lumMod val="85000"/>
                            </a:schemeClr>
                          </a:solidFill>
                        </a:rPr>
                        <a:t>5</a:t>
                      </a:r>
                    </a:p>
                  </a:txBody>
                  <a:tcPr/>
                </a:tc>
                <a:extLst>
                  <a:ext uri="{0D108BD9-81ED-4DB2-BD59-A6C34878D82A}">
                    <a16:rowId xmlns:a16="http://schemas.microsoft.com/office/drawing/2014/main" val="2032624891"/>
                  </a:ext>
                </a:extLst>
              </a:tr>
            </a:tbl>
          </a:graphicData>
        </a:graphic>
      </p:graphicFrame>
      <p:sp>
        <p:nvSpPr>
          <p:cNvPr id="135" name="Rectangle 9">
            <a:extLst>
              <a:ext uri="{FF2B5EF4-FFF2-40B4-BE49-F238E27FC236}">
                <a16:creationId xmlns:a16="http://schemas.microsoft.com/office/drawing/2014/main" id="{5EB62ADB-88D3-4AB3-9A97-FAA5C7334C4B}"/>
              </a:ext>
            </a:extLst>
          </p:cNvPr>
          <p:cNvSpPr>
            <a:spLocks noChangeArrowheads="1"/>
          </p:cNvSpPr>
          <p:nvPr/>
        </p:nvSpPr>
        <p:spPr bwMode="auto">
          <a:xfrm>
            <a:off x="3345654" y="1742440"/>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May 2019</a:t>
            </a:r>
          </a:p>
          <a:p>
            <a:pPr algn="ctr" eaLnBrk="1" fontAlgn="b" hangingPunct="1">
              <a:spcBef>
                <a:spcPct val="0"/>
              </a:spcBef>
              <a:buFontTx/>
              <a:buNone/>
            </a:pPr>
            <a:endParaRPr lang="en-US" altLang="en-US" sz="1000" b="1" dirty="0"/>
          </a:p>
        </p:txBody>
      </p:sp>
      <p:graphicFrame>
        <p:nvGraphicFramePr>
          <p:cNvPr id="136" name="Table 135">
            <a:extLst>
              <a:ext uri="{FF2B5EF4-FFF2-40B4-BE49-F238E27FC236}">
                <a16:creationId xmlns:a16="http://schemas.microsoft.com/office/drawing/2014/main" id="{20068F75-A109-44D5-A0A3-8D1E2028E082}"/>
              </a:ext>
            </a:extLst>
          </p:cNvPr>
          <p:cNvGraphicFramePr>
            <a:graphicFrameLocks noGrp="1"/>
          </p:cNvGraphicFramePr>
          <p:nvPr>
            <p:extLst>
              <p:ext uri="{D42A27DB-BD31-4B8C-83A1-F6EECF244321}">
                <p14:modId xmlns:p14="http://schemas.microsoft.com/office/powerpoint/2010/main" val="669219576"/>
              </p:ext>
            </p:extLst>
          </p:nvPr>
        </p:nvGraphicFramePr>
        <p:xfrm>
          <a:off x="3248420" y="1875790"/>
          <a:ext cx="2605883" cy="13868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bg1">
                              <a:lumMod val="85000"/>
                            </a:schemeClr>
                          </a:solidFill>
                        </a:rPr>
                        <a:t>29</a:t>
                      </a:r>
                    </a:p>
                  </a:txBody>
                  <a:tcPr/>
                </a:tc>
                <a:tc>
                  <a:txBody>
                    <a:bodyPr/>
                    <a:lstStyle/>
                    <a:p>
                      <a:pPr algn="ctr"/>
                      <a:r>
                        <a:rPr lang="en-GB" sz="900" dirty="0">
                          <a:solidFill>
                            <a:schemeClr val="bg1">
                              <a:lumMod val="85000"/>
                            </a:schemeClr>
                          </a:solidFill>
                        </a:rPr>
                        <a:t>30</a:t>
                      </a:r>
                    </a:p>
                  </a:txBody>
                  <a:tcPr/>
                </a:tc>
                <a:tc>
                  <a:txBody>
                    <a:bodyPr/>
                    <a:lstStyle/>
                    <a:p>
                      <a:pPr algn="ctr"/>
                      <a:r>
                        <a:rPr lang="en-GB" sz="900" dirty="0">
                          <a:solidFill>
                            <a:schemeClr val="tx1"/>
                          </a:solidFill>
                        </a:rPr>
                        <a:t>1</a:t>
                      </a:r>
                    </a:p>
                  </a:txBody>
                  <a:tcPr/>
                </a:tc>
                <a:tc>
                  <a:txBody>
                    <a:bodyPr/>
                    <a:lstStyle/>
                    <a:p>
                      <a:pPr algn="ctr"/>
                      <a:r>
                        <a:rPr lang="en-GB" sz="900" dirty="0">
                          <a:solidFill>
                            <a:schemeClr val="tx1"/>
                          </a:solidFill>
                        </a:rPr>
                        <a:t>2</a:t>
                      </a:r>
                    </a:p>
                  </a:txBody>
                  <a:tcPr/>
                </a:tc>
                <a:tc>
                  <a:txBody>
                    <a:bodyPr/>
                    <a:lstStyle/>
                    <a:p>
                      <a:pPr algn="ctr"/>
                      <a:r>
                        <a:rPr lang="en-GB" sz="900" dirty="0">
                          <a:solidFill>
                            <a:schemeClr val="tx1"/>
                          </a:solidFill>
                        </a:rPr>
                        <a:t>3</a:t>
                      </a:r>
                    </a:p>
                  </a:txBody>
                  <a:tcPr/>
                </a:tc>
                <a:tc>
                  <a:txBody>
                    <a:bodyPr/>
                    <a:lstStyle/>
                    <a:p>
                      <a:pPr algn="ctr"/>
                      <a:r>
                        <a:rPr lang="en-GB" sz="900" dirty="0">
                          <a:solidFill>
                            <a:schemeClr val="tx1"/>
                          </a:solidFill>
                        </a:rPr>
                        <a:t>4</a:t>
                      </a:r>
                    </a:p>
                  </a:txBody>
                  <a:tcPr/>
                </a:tc>
                <a:tc>
                  <a:txBody>
                    <a:bodyPr/>
                    <a:lstStyle/>
                    <a:p>
                      <a:pPr algn="ctr"/>
                      <a:r>
                        <a:rPr lang="en-GB" sz="900" dirty="0">
                          <a:solidFill>
                            <a:schemeClr val="tx1"/>
                          </a:solidFill>
                        </a:rPr>
                        <a:t>5</a:t>
                      </a:r>
                    </a:p>
                  </a:txBody>
                  <a:tcPr/>
                </a:tc>
                <a:extLst>
                  <a:ext uri="{0D108BD9-81ED-4DB2-BD59-A6C34878D82A}">
                    <a16:rowId xmlns:a16="http://schemas.microsoft.com/office/drawing/2014/main" val="3302051862"/>
                  </a:ext>
                </a:extLst>
              </a:tr>
              <a:tr h="211504">
                <a:tc>
                  <a:txBody>
                    <a:bodyPr/>
                    <a:lstStyle/>
                    <a:p>
                      <a:pPr algn="ctr"/>
                      <a:r>
                        <a:rPr lang="en-GB" sz="900" dirty="0">
                          <a:solidFill>
                            <a:schemeClr val="tx1"/>
                          </a:solidFill>
                        </a:rPr>
                        <a:t>6</a:t>
                      </a:r>
                    </a:p>
                  </a:txBody>
                  <a:tcPr/>
                </a:tc>
                <a:tc>
                  <a:txBody>
                    <a:bodyPr/>
                    <a:lstStyle/>
                    <a:p>
                      <a:pPr algn="ctr"/>
                      <a:r>
                        <a:rPr lang="en-GB" sz="900" dirty="0">
                          <a:solidFill>
                            <a:schemeClr val="tx1"/>
                          </a:solidFill>
                        </a:rPr>
                        <a:t>7</a:t>
                      </a:r>
                    </a:p>
                  </a:txBody>
                  <a:tcPr/>
                </a:tc>
                <a:tc>
                  <a:txBody>
                    <a:bodyPr/>
                    <a:lstStyle/>
                    <a:p>
                      <a:pPr algn="ctr"/>
                      <a:r>
                        <a:rPr lang="en-GB" sz="900" dirty="0">
                          <a:solidFill>
                            <a:schemeClr val="tx1"/>
                          </a:solidFill>
                        </a:rPr>
                        <a:t>8</a:t>
                      </a:r>
                    </a:p>
                  </a:txBody>
                  <a:tcPr/>
                </a:tc>
                <a:tc>
                  <a:txBody>
                    <a:bodyPr/>
                    <a:lstStyle/>
                    <a:p>
                      <a:pPr algn="ctr"/>
                      <a:r>
                        <a:rPr lang="en-GB" sz="900" dirty="0">
                          <a:solidFill>
                            <a:schemeClr val="tx1"/>
                          </a:solidFill>
                        </a:rPr>
                        <a:t>9</a:t>
                      </a:r>
                    </a:p>
                  </a:txBody>
                  <a:tcPr/>
                </a:tc>
                <a:tc>
                  <a:txBody>
                    <a:bodyPr/>
                    <a:lstStyle/>
                    <a:p>
                      <a:pPr algn="ctr"/>
                      <a:r>
                        <a:rPr lang="en-GB" sz="900" dirty="0">
                          <a:solidFill>
                            <a:schemeClr val="tx1"/>
                          </a:solidFill>
                        </a:rPr>
                        <a:t>10</a:t>
                      </a:r>
                    </a:p>
                  </a:txBody>
                  <a:tcPr/>
                </a:tc>
                <a:tc>
                  <a:txBody>
                    <a:bodyPr/>
                    <a:lstStyle/>
                    <a:p>
                      <a:pPr algn="ctr"/>
                      <a:r>
                        <a:rPr lang="en-GB" sz="900" dirty="0">
                          <a:solidFill>
                            <a:schemeClr val="tx1"/>
                          </a:solidFill>
                        </a:rPr>
                        <a:t>11</a:t>
                      </a:r>
                    </a:p>
                  </a:txBody>
                  <a:tcPr/>
                </a:tc>
                <a:tc>
                  <a:txBody>
                    <a:bodyPr/>
                    <a:lstStyle/>
                    <a:p>
                      <a:pPr algn="ctr"/>
                      <a:r>
                        <a:rPr lang="en-GB" sz="900" dirty="0">
                          <a:solidFill>
                            <a:schemeClr val="tx1"/>
                          </a:solidFill>
                        </a:rPr>
                        <a:t>12</a:t>
                      </a:r>
                    </a:p>
                  </a:txBody>
                  <a:tcPr/>
                </a:tc>
                <a:extLst>
                  <a:ext uri="{0D108BD9-81ED-4DB2-BD59-A6C34878D82A}">
                    <a16:rowId xmlns:a16="http://schemas.microsoft.com/office/drawing/2014/main" val="2668803646"/>
                  </a:ext>
                </a:extLst>
              </a:tr>
              <a:tr h="211504">
                <a:tc>
                  <a:txBody>
                    <a:bodyPr/>
                    <a:lstStyle/>
                    <a:p>
                      <a:pPr algn="ctr"/>
                      <a:r>
                        <a:rPr lang="en-GB" sz="900" dirty="0">
                          <a:solidFill>
                            <a:schemeClr val="tx1"/>
                          </a:solidFill>
                        </a:rPr>
                        <a:t>13</a:t>
                      </a:r>
                    </a:p>
                  </a:txBody>
                  <a:tcPr/>
                </a:tc>
                <a:tc>
                  <a:txBody>
                    <a:bodyPr/>
                    <a:lstStyle/>
                    <a:p>
                      <a:pPr algn="ctr"/>
                      <a:r>
                        <a:rPr lang="en-GB" sz="900" dirty="0">
                          <a:solidFill>
                            <a:schemeClr val="tx1"/>
                          </a:solidFill>
                        </a:rPr>
                        <a:t>14</a:t>
                      </a:r>
                    </a:p>
                  </a:txBody>
                  <a:tcPr/>
                </a:tc>
                <a:tc>
                  <a:txBody>
                    <a:bodyPr/>
                    <a:lstStyle/>
                    <a:p>
                      <a:pPr algn="ctr"/>
                      <a:r>
                        <a:rPr lang="en-GB" sz="900" dirty="0">
                          <a:solidFill>
                            <a:schemeClr val="tx1"/>
                          </a:solidFill>
                        </a:rPr>
                        <a:t>15</a:t>
                      </a:r>
                    </a:p>
                  </a:txBody>
                  <a:tcPr/>
                </a:tc>
                <a:tc>
                  <a:txBody>
                    <a:bodyPr/>
                    <a:lstStyle/>
                    <a:p>
                      <a:pPr algn="ctr"/>
                      <a:r>
                        <a:rPr lang="en-GB" sz="900" dirty="0">
                          <a:solidFill>
                            <a:schemeClr val="tx1"/>
                          </a:solidFill>
                        </a:rPr>
                        <a:t>16</a:t>
                      </a:r>
                    </a:p>
                  </a:txBody>
                  <a:tcPr/>
                </a:tc>
                <a:tc>
                  <a:txBody>
                    <a:bodyPr/>
                    <a:lstStyle/>
                    <a:p>
                      <a:pPr algn="ctr"/>
                      <a:r>
                        <a:rPr lang="en-GB" sz="900" dirty="0">
                          <a:solidFill>
                            <a:schemeClr val="tx1"/>
                          </a:solidFill>
                        </a:rPr>
                        <a:t>17</a:t>
                      </a:r>
                    </a:p>
                  </a:txBody>
                  <a:tcPr/>
                </a:tc>
                <a:tc>
                  <a:txBody>
                    <a:bodyPr/>
                    <a:lstStyle/>
                    <a:p>
                      <a:pPr algn="ctr"/>
                      <a:r>
                        <a:rPr lang="en-GB" sz="900" dirty="0">
                          <a:solidFill>
                            <a:schemeClr val="tx1"/>
                          </a:solidFill>
                        </a:rPr>
                        <a:t>18</a:t>
                      </a:r>
                    </a:p>
                  </a:txBody>
                  <a:tcPr/>
                </a:tc>
                <a:tc>
                  <a:txBody>
                    <a:bodyPr/>
                    <a:lstStyle/>
                    <a:p>
                      <a:pPr algn="ctr"/>
                      <a:r>
                        <a:rPr lang="en-GB" sz="900" dirty="0">
                          <a:solidFill>
                            <a:schemeClr val="tx1"/>
                          </a:solidFill>
                        </a:rPr>
                        <a:t>19</a:t>
                      </a:r>
                    </a:p>
                  </a:txBody>
                  <a:tcPr/>
                </a:tc>
                <a:extLst>
                  <a:ext uri="{0D108BD9-81ED-4DB2-BD59-A6C34878D82A}">
                    <a16:rowId xmlns:a16="http://schemas.microsoft.com/office/drawing/2014/main" val="726825499"/>
                  </a:ext>
                </a:extLst>
              </a:tr>
              <a:tr h="211504">
                <a:tc>
                  <a:txBody>
                    <a:bodyPr/>
                    <a:lstStyle/>
                    <a:p>
                      <a:pPr algn="ctr"/>
                      <a:r>
                        <a:rPr lang="en-GB" sz="900" dirty="0">
                          <a:solidFill>
                            <a:schemeClr val="tx1"/>
                          </a:solidFill>
                        </a:rPr>
                        <a:t>20</a:t>
                      </a:r>
                    </a:p>
                  </a:txBody>
                  <a:tcPr/>
                </a:tc>
                <a:tc>
                  <a:txBody>
                    <a:bodyPr/>
                    <a:lstStyle/>
                    <a:p>
                      <a:pPr algn="ctr"/>
                      <a:r>
                        <a:rPr lang="en-GB" sz="900" dirty="0">
                          <a:solidFill>
                            <a:schemeClr val="tx1"/>
                          </a:solidFill>
                        </a:rPr>
                        <a:t>21</a:t>
                      </a:r>
                    </a:p>
                  </a:txBody>
                  <a:tcPr/>
                </a:tc>
                <a:tc>
                  <a:txBody>
                    <a:bodyPr/>
                    <a:lstStyle/>
                    <a:p>
                      <a:pPr algn="ctr"/>
                      <a:r>
                        <a:rPr lang="en-GB" sz="900" dirty="0">
                          <a:solidFill>
                            <a:schemeClr val="tx1"/>
                          </a:solidFill>
                        </a:rPr>
                        <a:t>22</a:t>
                      </a:r>
                    </a:p>
                  </a:txBody>
                  <a:tcPr/>
                </a:tc>
                <a:tc>
                  <a:txBody>
                    <a:bodyPr/>
                    <a:lstStyle/>
                    <a:p>
                      <a:pPr algn="ctr"/>
                      <a:r>
                        <a:rPr lang="en-GB" sz="900" dirty="0">
                          <a:solidFill>
                            <a:schemeClr val="tx1"/>
                          </a:solidFill>
                        </a:rPr>
                        <a:t>23</a:t>
                      </a:r>
                    </a:p>
                  </a:txBody>
                  <a:tcPr/>
                </a:tc>
                <a:tc>
                  <a:txBody>
                    <a:bodyPr/>
                    <a:lstStyle/>
                    <a:p>
                      <a:pPr algn="ctr"/>
                      <a:r>
                        <a:rPr lang="en-GB" sz="900" dirty="0">
                          <a:solidFill>
                            <a:schemeClr val="tx1"/>
                          </a:solidFill>
                        </a:rPr>
                        <a:t>24</a:t>
                      </a:r>
                    </a:p>
                  </a:txBody>
                  <a:tcPr/>
                </a:tc>
                <a:tc>
                  <a:txBody>
                    <a:bodyPr/>
                    <a:lstStyle/>
                    <a:p>
                      <a:pPr algn="ctr"/>
                      <a:r>
                        <a:rPr lang="en-GB" sz="900" dirty="0">
                          <a:solidFill>
                            <a:schemeClr val="tx1"/>
                          </a:solidFill>
                        </a:rPr>
                        <a:t>25</a:t>
                      </a:r>
                    </a:p>
                  </a:txBody>
                  <a:tcPr/>
                </a:tc>
                <a:tc>
                  <a:txBody>
                    <a:bodyPr/>
                    <a:lstStyle/>
                    <a:p>
                      <a:pPr algn="ctr"/>
                      <a:r>
                        <a:rPr lang="en-GB" sz="900" dirty="0">
                          <a:solidFill>
                            <a:schemeClr val="tx1"/>
                          </a:solidFill>
                        </a:rPr>
                        <a:t>26</a:t>
                      </a:r>
                    </a:p>
                  </a:txBody>
                  <a:tcPr/>
                </a:tc>
                <a:extLst>
                  <a:ext uri="{0D108BD9-81ED-4DB2-BD59-A6C34878D82A}">
                    <a16:rowId xmlns:a16="http://schemas.microsoft.com/office/drawing/2014/main" val="580742570"/>
                  </a:ext>
                </a:extLst>
              </a:tr>
              <a:tr h="211504">
                <a:tc>
                  <a:txBody>
                    <a:bodyPr/>
                    <a:lstStyle/>
                    <a:p>
                      <a:pPr algn="ctr"/>
                      <a:r>
                        <a:rPr lang="en-GB" sz="900" dirty="0">
                          <a:solidFill>
                            <a:schemeClr val="tx1"/>
                          </a:solidFill>
                        </a:rPr>
                        <a:t>27</a:t>
                      </a:r>
                    </a:p>
                  </a:txBody>
                  <a:tcPr/>
                </a:tc>
                <a:tc>
                  <a:txBody>
                    <a:bodyPr/>
                    <a:lstStyle/>
                    <a:p>
                      <a:pPr algn="ctr"/>
                      <a:r>
                        <a:rPr lang="en-GB" sz="900" dirty="0">
                          <a:solidFill>
                            <a:schemeClr val="tx1"/>
                          </a:solidFill>
                        </a:rPr>
                        <a:t>28</a:t>
                      </a:r>
                    </a:p>
                  </a:txBody>
                  <a:tcPr/>
                </a:tc>
                <a:tc>
                  <a:txBody>
                    <a:bodyPr/>
                    <a:lstStyle/>
                    <a:p>
                      <a:pPr algn="ctr"/>
                      <a:r>
                        <a:rPr lang="en-GB" sz="900" dirty="0">
                          <a:solidFill>
                            <a:schemeClr val="tx1"/>
                          </a:solidFill>
                        </a:rPr>
                        <a:t>29</a:t>
                      </a:r>
                    </a:p>
                  </a:txBody>
                  <a:tcPr/>
                </a:tc>
                <a:tc>
                  <a:txBody>
                    <a:bodyPr/>
                    <a:lstStyle/>
                    <a:p>
                      <a:pPr algn="ctr"/>
                      <a:r>
                        <a:rPr lang="en-GB" sz="900" dirty="0">
                          <a:solidFill>
                            <a:schemeClr val="tx1"/>
                          </a:solidFill>
                        </a:rPr>
                        <a:t>30</a:t>
                      </a:r>
                    </a:p>
                  </a:txBody>
                  <a:tcPr/>
                </a:tc>
                <a:tc>
                  <a:txBody>
                    <a:bodyPr/>
                    <a:lstStyle/>
                    <a:p>
                      <a:pPr algn="ctr"/>
                      <a:r>
                        <a:rPr lang="en-GB" sz="900" dirty="0">
                          <a:solidFill>
                            <a:schemeClr val="tx1"/>
                          </a:solidFill>
                        </a:rPr>
                        <a:t>31</a:t>
                      </a:r>
                    </a:p>
                  </a:txBody>
                  <a:tcPr/>
                </a:tc>
                <a:tc>
                  <a:txBody>
                    <a:bodyPr/>
                    <a:lstStyle/>
                    <a:p>
                      <a:pPr algn="ctr"/>
                      <a:r>
                        <a:rPr lang="en-GB" sz="900" dirty="0">
                          <a:solidFill>
                            <a:schemeClr val="bg1">
                              <a:lumMod val="85000"/>
                            </a:schemeClr>
                          </a:solidFill>
                        </a:rPr>
                        <a:t>1</a:t>
                      </a:r>
                    </a:p>
                  </a:txBody>
                  <a:tcPr/>
                </a:tc>
                <a:tc>
                  <a:txBody>
                    <a:bodyPr/>
                    <a:lstStyle/>
                    <a:p>
                      <a:pPr algn="ctr"/>
                      <a:r>
                        <a:rPr lang="en-GB" sz="900" dirty="0">
                          <a:solidFill>
                            <a:schemeClr val="bg1">
                              <a:lumMod val="85000"/>
                            </a:schemeClr>
                          </a:solidFill>
                        </a:rPr>
                        <a:t>2</a:t>
                      </a:r>
                    </a:p>
                  </a:txBody>
                  <a:tcPr/>
                </a:tc>
                <a:extLst>
                  <a:ext uri="{0D108BD9-81ED-4DB2-BD59-A6C34878D82A}">
                    <a16:rowId xmlns:a16="http://schemas.microsoft.com/office/drawing/2014/main" val="2032624891"/>
                  </a:ext>
                </a:extLst>
              </a:tr>
            </a:tbl>
          </a:graphicData>
        </a:graphic>
      </p:graphicFrame>
      <p:sp>
        <p:nvSpPr>
          <p:cNvPr id="137" name="Rectangle 9">
            <a:extLst>
              <a:ext uri="{FF2B5EF4-FFF2-40B4-BE49-F238E27FC236}">
                <a16:creationId xmlns:a16="http://schemas.microsoft.com/office/drawing/2014/main" id="{01910F17-0E54-4DFD-8E33-A0CAFE91CC1C}"/>
              </a:ext>
            </a:extLst>
          </p:cNvPr>
          <p:cNvSpPr>
            <a:spLocks noChangeArrowheads="1"/>
          </p:cNvSpPr>
          <p:nvPr/>
        </p:nvSpPr>
        <p:spPr bwMode="auto">
          <a:xfrm>
            <a:off x="6155529" y="1742440"/>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June 2019</a:t>
            </a:r>
          </a:p>
          <a:p>
            <a:pPr algn="ctr" eaLnBrk="1" fontAlgn="b" hangingPunct="1">
              <a:spcBef>
                <a:spcPct val="0"/>
              </a:spcBef>
              <a:buFontTx/>
              <a:buNone/>
            </a:pPr>
            <a:endParaRPr lang="en-US" altLang="en-US" sz="1000" b="1" dirty="0"/>
          </a:p>
        </p:txBody>
      </p:sp>
      <p:graphicFrame>
        <p:nvGraphicFramePr>
          <p:cNvPr id="138" name="Table 137">
            <a:extLst>
              <a:ext uri="{FF2B5EF4-FFF2-40B4-BE49-F238E27FC236}">
                <a16:creationId xmlns:a16="http://schemas.microsoft.com/office/drawing/2014/main" id="{329D97FE-9441-450E-B35E-043082B81D9E}"/>
              </a:ext>
            </a:extLst>
          </p:cNvPr>
          <p:cNvGraphicFramePr>
            <a:graphicFrameLocks noGrp="1"/>
          </p:cNvGraphicFramePr>
          <p:nvPr>
            <p:extLst>
              <p:ext uri="{D42A27DB-BD31-4B8C-83A1-F6EECF244321}">
                <p14:modId xmlns:p14="http://schemas.microsoft.com/office/powerpoint/2010/main" val="1178640479"/>
              </p:ext>
            </p:extLst>
          </p:nvPr>
        </p:nvGraphicFramePr>
        <p:xfrm>
          <a:off x="6058295" y="1875790"/>
          <a:ext cx="2605883" cy="13868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bg1">
                              <a:lumMod val="85000"/>
                            </a:schemeClr>
                          </a:solidFill>
                        </a:rPr>
                        <a:t>27</a:t>
                      </a:r>
                    </a:p>
                  </a:txBody>
                  <a:tcPr/>
                </a:tc>
                <a:tc>
                  <a:txBody>
                    <a:bodyPr/>
                    <a:lstStyle/>
                    <a:p>
                      <a:pPr algn="ctr"/>
                      <a:r>
                        <a:rPr lang="en-GB" sz="900" dirty="0">
                          <a:solidFill>
                            <a:schemeClr val="bg1">
                              <a:lumMod val="85000"/>
                            </a:schemeClr>
                          </a:solidFill>
                        </a:rPr>
                        <a:t>28</a:t>
                      </a:r>
                    </a:p>
                  </a:txBody>
                  <a:tcPr/>
                </a:tc>
                <a:tc>
                  <a:txBody>
                    <a:bodyPr/>
                    <a:lstStyle/>
                    <a:p>
                      <a:pPr algn="ctr"/>
                      <a:r>
                        <a:rPr lang="en-GB" sz="900" dirty="0">
                          <a:solidFill>
                            <a:schemeClr val="bg1">
                              <a:lumMod val="85000"/>
                            </a:schemeClr>
                          </a:solidFill>
                        </a:rPr>
                        <a:t>29</a:t>
                      </a:r>
                    </a:p>
                  </a:txBody>
                  <a:tcPr/>
                </a:tc>
                <a:tc>
                  <a:txBody>
                    <a:bodyPr/>
                    <a:lstStyle/>
                    <a:p>
                      <a:pPr algn="ctr"/>
                      <a:r>
                        <a:rPr lang="en-GB" sz="900" dirty="0">
                          <a:solidFill>
                            <a:schemeClr val="bg1">
                              <a:lumMod val="85000"/>
                            </a:schemeClr>
                          </a:solidFill>
                        </a:rPr>
                        <a:t>30</a:t>
                      </a:r>
                    </a:p>
                  </a:txBody>
                  <a:tcPr/>
                </a:tc>
                <a:tc>
                  <a:txBody>
                    <a:bodyPr/>
                    <a:lstStyle/>
                    <a:p>
                      <a:pPr algn="ctr"/>
                      <a:r>
                        <a:rPr lang="en-GB" sz="900" dirty="0">
                          <a:solidFill>
                            <a:schemeClr val="bg1">
                              <a:lumMod val="85000"/>
                            </a:schemeClr>
                          </a:solidFill>
                        </a:rPr>
                        <a:t>31</a:t>
                      </a:r>
                    </a:p>
                  </a:txBody>
                  <a:tcPr/>
                </a:tc>
                <a:tc>
                  <a:txBody>
                    <a:bodyPr/>
                    <a:lstStyle/>
                    <a:p>
                      <a:pPr algn="ctr"/>
                      <a:r>
                        <a:rPr lang="en-GB" sz="900" dirty="0">
                          <a:solidFill>
                            <a:schemeClr val="tx1"/>
                          </a:solidFill>
                        </a:rPr>
                        <a:t>1</a:t>
                      </a:r>
                    </a:p>
                  </a:txBody>
                  <a:tcPr/>
                </a:tc>
                <a:tc>
                  <a:txBody>
                    <a:bodyPr/>
                    <a:lstStyle/>
                    <a:p>
                      <a:pPr algn="ctr"/>
                      <a:r>
                        <a:rPr lang="en-GB" sz="900" dirty="0">
                          <a:solidFill>
                            <a:schemeClr val="tx1"/>
                          </a:solidFill>
                        </a:rPr>
                        <a:t>2</a:t>
                      </a:r>
                    </a:p>
                  </a:txBody>
                  <a:tcPr/>
                </a:tc>
                <a:extLst>
                  <a:ext uri="{0D108BD9-81ED-4DB2-BD59-A6C34878D82A}">
                    <a16:rowId xmlns:a16="http://schemas.microsoft.com/office/drawing/2014/main" val="3302051862"/>
                  </a:ext>
                </a:extLst>
              </a:tr>
              <a:tr h="211504">
                <a:tc>
                  <a:txBody>
                    <a:bodyPr/>
                    <a:lstStyle/>
                    <a:p>
                      <a:pPr algn="ctr"/>
                      <a:r>
                        <a:rPr lang="en-GB" sz="900" dirty="0">
                          <a:solidFill>
                            <a:schemeClr val="tx1"/>
                          </a:solidFill>
                        </a:rPr>
                        <a:t>3</a:t>
                      </a:r>
                    </a:p>
                  </a:txBody>
                  <a:tcPr/>
                </a:tc>
                <a:tc>
                  <a:txBody>
                    <a:bodyPr/>
                    <a:lstStyle/>
                    <a:p>
                      <a:pPr algn="ctr"/>
                      <a:r>
                        <a:rPr lang="en-GB" sz="900" dirty="0">
                          <a:solidFill>
                            <a:schemeClr val="tx1"/>
                          </a:solidFill>
                        </a:rPr>
                        <a:t>4</a:t>
                      </a:r>
                    </a:p>
                  </a:txBody>
                  <a:tcPr/>
                </a:tc>
                <a:tc>
                  <a:txBody>
                    <a:bodyPr/>
                    <a:lstStyle/>
                    <a:p>
                      <a:pPr algn="ctr"/>
                      <a:r>
                        <a:rPr lang="en-GB" sz="900" dirty="0">
                          <a:solidFill>
                            <a:schemeClr val="tx1"/>
                          </a:solidFill>
                        </a:rPr>
                        <a:t>5</a:t>
                      </a:r>
                    </a:p>
                  </a:txBody>
                  <a:tcPr/>
                </a:tc>
                <a:tc>
                  <a:txBody>
                    <a:bodyPr/>
                    <a:lstStyle/>
                    <a:p>
                      <a:pPr algn="ctr"/>
                      <a:r>
                        <a:rPr lang="en-GB" sz="900" dirty="0">
                          <a:solidFill>
                            <a:schemeClr val="tx1"/>
                          </a:solidFill>
                        </a:rPr>
                        <a:t>6</a:t>
                      </a:r>
                    </a:p>
                  </a:txBody>
                  <a:tcPr/>
                </a:tc>
                <a:tc>
                  <a:txBody>
                    <a:bodyPr/>
                    <a:lstStyle/>
                    <a:p>
                      <a:pPr algn="ctr"/>
                      <a:r>
                        <a:rPr lang="en-GB" sz="900" dirty="0">
                          <a:solidFill>
                            <a:schemeClr val="tx1"/>
                          </a:solidFill>
                        </a:rPr>
                        <a:t>7</a:t>
                      </a:r>
                    </a:p>
                  </a:txBody>
                  <a:tcPr/>
                </a:tc>
                <a:tc>
                  <a:txBody>
                    <a:bodyPr/>
                    <a:lstStyle/>
                    <a:p>
                      <a:pPr algn="ctr"/>
                      <a:r>
                        <a:rPr lang="en-GB" sz="900" dirty="0">
                          <a:solidFill>
                            <a:schemeClr val="tx1"/>
                          </a:solidFill>
                        </a:rPr>
                        <a:t>8</a:t>
                      </a:r>
                    </a:p>
                  </a:txBody>
                  <a:tcPr/>
                </a:tc>
                <a:tc>
                  <a:txBody>
                    <a:bodyPr/>
                    <a:lstStyle/>
                    <a:p>
                      <a:pPr algn="ctr"/>
                      <a:r>
                        <a:rPr lang="en-GB" sz="900" dirty="0">
                          <a:solidFill>
                            <a:schemeClr val="tx1"/>
                          </a:solidFill>
                        </a:rPr>
                        <a:t>9</a:t>
                      </a:r>
                    </a:p>
                  </a:txBody>
                  <a:tcPr/>
                </a:tc>
                <a:extLst>
                  <a:ext uri="{0D108BD9-81ED-4DB2-BD59-A6C34878D82A}">
                    <a16:rowId xmlns:a16="http://schemas.microsoft.com/office/drawing/2014/main" val="2668803646"/>
                  </a:ext>
                </a:extLst>
              </a:tr>
              <a:tr h="211504">
                <a:tc>
                  <a:txBody>
                    <a:bodyPr/>
                    <a:lstStyle/>
                    <a:p>
                      <a:pPr algn="ctr"/>
                      <a:r>
                        <a:rPr lang="en-GB" sz="900" dirty="0">
                          <a:solidFill>
                            <a:schemeClr val="tx1"/>
                          </a:solidFill>
                        </a:rPr>
                        <a:t>10</a:t>
                      </a:r>
                    </a:p>
                  </a:txBody>
                  <a:tcPr/>
                </a:tc>
                <a:tc>
                  <a:txBody>
                    <a:bodyPr/>
                    <a:lstStyle/>
                    <a:p>
                      <a:pPr algn="ctr"/>
                      <a:r>
                        <a:rPr lang="en-GB" sz="900" dirty="0">
                          <a:solidFill>
                            <a:schemeClr val="tx1"/>
                          </a:solidFill>
                        </a:rPr>
                        <a:t>11</a:t>
                      </a:r>
                    </a:p>
                  </a:txBody>
                  <a:tcPr/>
                </a:tc>
                <a:tc>
                  <a:txBody>
                    <a:bodyPr/>
                    <a:lstStyle/>
                    <a:p>
                      <a:pPr algn="ctr"/>
                      <a:r>
                        <a:rPr lang="en-GB" sz="900" dirty="0">
                          <a:solidFill>
                            <a:schemeClr val="tx1"/>
                          </a:solidFill>
                        </a:rPr>
                        <a:t>12</a:t>
                      </a:r>
                    </a:p>
                  </a:txBody>
                  <a:tcPr/>
                </a:tc>
                <a:tc>
                  <a:txBody>
                    <a:bodyPr/>
                    <a:lstStyle/>
                    <a:p>
                      <a:pPr algn="ctr"/>
                      <a:r>
                        <a:rPr lang="en-GB" sz="900" dirty="0">
                          <a:solidFill>
                            <a:schemeClr val="tx1"/>
                          </a:solidFill>
                        </a:rPr>
                        <a:t>13</a:t>
                      </a:r>
                    </a:p>
                  </a:txBody>
                  <a:tcPr/>
                </a:tc>
                <a:tc>
                  <a:txBody>
                    <a:bodyPr/>
                    <a:lstStyle/>
                    <a:p>
                      <a:pPr algn="ctr"/>
                      <a:r>
                        <a:rPr lang="en-GB" sz="900" dirty="0">
                          <a:solidFill>
                            <a:schemeClr val="tx1"/>
                          </a:solidFill>
                        </a:rPr>
                        <a:t>14</a:t>
                      </a:r>
                    </a:p>
                  </a:txBody>
                  <a:tcPr/>
                </a:tc>
                <a:tc>
                  <a:txBody>
                    <a:bodyPr/>
                    <a:lstStyle/>
                    <a:p>
                      <a:pPr algn="ctr"/>
                      <a:r>
                        <a:rPr lang="en-GB" sz="900" dirty="0">
                          <a:solidFill>
                            <a:schemeClr val="tx1"/>
                          </a:solidFill>
                        </a:rPr>
                        <a:t>15</a:t>
                      </a:r>
                    </a:p>
                  </a:txBody>
                  <a:tcPr/>
                </a:tc>
                <a:tc>
                  <a:txBody>
                    <a:bodyPr/>
                    <a:lstStyle/>
                    <a:p>
                      <a:pPr algn="ctr"/>
                      <a:r>
                        <a:rPr lang="en-GB" sz="900" dirty="0">
                          <a:solidFill>
                            <a:schemeClr val="tx1"/>
                          </a:solidFill>
                        </a:rPr>
                        <a:t>16</a:t>
                      </a:r>
                    </a:p>
                  </a:txBody>
                  <a:tcPr/>
                </a:tc>
                <a:extLst>
                  <a:ext uri="{0D108BD9-81ED-4DB2-BD59-A6C34878D82A}">
                    <a16:rowId xmlns:a16="http://schemas.microsoft.com/office/drawing/2014/main" val="726825499"/>
                  </a:ext>
                </a:extLst>
              </a:tr>
              <a:tr h="211504">
                <a:tc>
                  <a:txBody>
                    <a:bodyPr/>
                    <a:lstStyle/>
                    <a:p>
                      <a:pPr algn="ctr"/>
                      <a:r>
                        <a:rPr lang="en-GB" sz="900" dirty="0">
                          <a:solidFill>
                            <a:schemeClr val="tx1"/>
                          </a:solidFill>
                        </a:rPr>
                        <a:t>17</a:t>
                      </a:r>
                    </a:p>
                  </a:txBody>
                  <a:tcPr/>
                </a:tc>
                <a:tc>
                  <a:txBody>
                    <a:bodyPr/>
                    <a:lstStyle/>
                    <a:p>
                      <a:pPr algn="ctr"/>
                      <a:r>
                        <a:rPr lang="en-GB" sz="900" dirty="0">
                          <a:solidFill>
                            <a:schemeClr val="tx1"/>
                          </a:solidFill>
                        </a:rPr>
                        <a:t>18</a:t>
                      </a:r>
                    </a:p>
                  </a:txBody>
                  <a:tcPr/>
                </a:tc>
                <a:tc>
                  <a:txBody>
                    <a:bodyPr/>
                    <a:lstStyle/>
                    <a:p>
                      <a:pPr algn="ctr"/>
                      <a:r>
                        <a:rPr lang="en-GB" sz="900" dirty="0">
                          <a:solidFill>
                            <a:schemeClr val="tx1"/>
                          </a:solidFill>
                        </a:rPr>
                        <a:t>19</a:t>
                      </a:r>
                    </a:p>
                  </a:txBody>
                  <a:tcPr/>
                </a:tc>
                <a:tc>
                  <a:txBody>
                    <a:bodyPr/>
                    <a:lstStyle/>
                    <a:p>
                      <a:pPr algn="ctr"/>
                      <a:r>
                        <a:rPr lang="en-GB" sz="900" dirty="0">
                          <a:solidFill>
                            <a:schemeClr val="tx1"/>
                          </a:solidFill>
                        </a:rPr>
                        <a:t>20</a:t>
                      </a:r>
                    </a:p>
                  </a:txBody>
                  <a:tcPr/>
                </a:tc>
                <a:tc>
                  <a:txBody>
                    <a:bodyPr/>
                    <a:lstStyle/>
                    <a:p>
                      <a:pPr algn="ctr"/>
                      <a:r>
                        <a:rPr lang="en-GB" sz="900" dirty="0">
                          <a:solidFill>
                            <a:schemeClr val="tx1"/>
                          </a:solidFill>
                        </a:rPr>
                        <a:t>21</a:t>
                      </a:r>
                    </a:p>
                  </a:txBody>
                  <a:tcPr/>
                </a:tc>
                <a:tc>
                  <a:txBody>
                    <a:bodyPr/>
                    <a:lstStyle/>
                    <a:p>
                      <a:pPr algn="ctr"/>
                      <a:r>
                        <a:rPr lang="en-GB" sz="900" dirty="0">
                          <a:solidFill>
                            <a:schemeClr val="tx1"/>
                          </a:solidFill>
                        </a:rPr>
                        <a:t>22</a:t>
                      </a:r>
                    </a:p>
                  </a:txBody>
                  <a:tcPr/>
                </a:tc>
                <a:tc>
                  <a:txBody>
                    <a:bodyPr/>
                    <a:lstStyle/>
                    <a:p>
                      <a:pPr algn="ctr"/>
                      <a:r>
                        <a:rPr lang="en-GB" sz="900" dirty="0">
                          <a:solidFill>
                            <a:schemeClr val="tx1"/>
                          </a:solidFill>
                        </a:rPr>
                        <a:t>23</a:t>
                      </a:r>
                    </a:p>
                  </a:txBody>
                  <a:tcPr/>
                </a:tc>
                <a:extLst>
                  <a:ext uri="{0D108BD9-81ED-4DB2-BD59-A6C34878D82A}">
                    <a16:rowId xmlns:a16="http://schemas.microsoft.com/office/drawing/2014/main" val="580742570"/>
                  </a:ext>
                </a:extLst>
              </a:tr>
              <a:tr h="211504">
                <a:tc>
                  <a:txBody>
                    <a:bodyPr/>
                    <a:lstStyle/>
                    <a:p>
                      <a:pPr algn="ctr"/>
                      <a:r>
                        <a:rPr lang="en-GB" sz="900" dirty="0">
                          <a:solidFill>
                            <a:schemeClr val="tx1"/>
                          </a:solidFill>
                        </a:rPr>
                        <a:t>24</a:t>
                      </a:r>
                    </a:p>
                  </a:txBody>
                  <a:tcPr/>
                </a:tc>
                <a:tc>
                  <a:txBody>
                    <a:bodyPr/>
                    <a:lstStyle/>
                    <a:p>
                      <a:pPr algn="ctr"/>
                      <a:r>
                        <a:rPr lang="en-GB" sz="900" dirty="0">
                          <a:solidFill>
                            <a:schemeClr val="tx1"/>
                          </a:solidFill>
                        </a:rPr>
                        <a:t>25</a:t>
                      </a:r>
                    </a:p>
                  </a:txBody>
                  <a:tcPr/>
                </a:tc>
                <a:tc>
                  <a:txBody>
                    <a:bodyPr/>
                    <a:lstStyle/>
                    <a:p>
                      <a:pPr algn="ctr"/>
                      <a:r>
                        <a:rPr lang="en-GB" sz="900" dirty="0">
                          <a:solidFill>
                            <a:schemeClr val="tx1"/>
                          </a:solidFill>
                        </a:rPr>
                        <a:t>26</a:t>
                      </a:r>
                    </a:p>
                  </a:txBody>
                  <a:tcPr/>
                </a:tc>
                <a:tc>
                  <a:txBody>
                    <a:bodyPr/>
                    <a:lstStyle/>
                    <a:p>
                      <a:pPr algn="ctr"/>
                      <a:r>
                        <a:rPr lang="en-GB" sz="900" dirty="0">
                          <a:solidFill>
                            <a:schemeClr val="tx1"/>
                          </a:solidFill>
                        </a:rPr>
                        <a:t>27</a:t>
                      </a:r>
                    </a:p>
                  </a:txBody>
                  <a:tcPr/>
                </a:tc>
                <a:tc>
                  <a:txBody>
                    <a:bodyPr/>
                    <a:lstStyle/>
                    <a:p>
                      <a:pPr algn="ctr"/>
                      <a:r>
                        <a:rPr lang="en-GB" sz="900" dirty="0">
                          <a:solidFill>
                            <a:schemeClr val="tx1"/>
                          </a:solidFill>
                        </a:rPr>
                        <a:t>28</a:t>
                      </a:r>
                    </a:p>
                  </a:txBody>
                  <a:tcPr/>
                </a:tc>
                <a:tc>
                  <a:txBody>
                    <a:bodyPr/>
                    <a:lstStyle/>
                    <a:p>
                      <a:pPr algn="ctr"/>
                      <a:r>
                        <a:rPr lang="en-GB" sz="900" dirty="0">
                          <a:solidFill>
                            <a:schemeClr val="tx1"/>
                          </a:solidFill>
                        </a:rPr>
                        <a:t>29</a:t>
                      </a:r>
                    </a:p>
                  </a:txBody>
                  <a:tcPr/>
                </a:tc>
                <a:tc>
                  <a:txBody>
                    <a:bodyPr/>
                    <a:lstStyle/>
                    <a:p>
                      <a:pPr algn="ctr"/>
                      <a:r>
                        <a:rPr lang="en-GB" sz="900" dirty="0">
                          <a:solidFill>
                            <a:schemeClr val="tx1"/>
                          </a:solidFill>
                        </a:rPr>
                        <a:t>30</a:t>
                      </a:r>
                    </a:p>
                  </a:txBody>
                  <a:tcPr/>
                </a:tc>
                <a:extLst>
                  <a:ext uri="{0D108BD9-81ED-4DB2-BD59-A6C34878D82A}">
                    <a16:rowId xmlns:a16="http://schemas.microsoft.com/office/drawing/2014/main" val="2032624891"/>
                  </a:ext>
                </a:extLst>
              </a:tr>
            </a:tbl>
          </a:graphicData>
        </a:graphic>
      </p:graphicFrame>
      <p:sp>
        <p:nvSpPr>
          <p:cNvPr id="139" name="Rectangle 9">
            <a:extLst>
              <a:ext uri="{FF2B5EF4-FFF2-40B4-BE49-F238E27FC236}">
                <a16:creationId xmlns:a16="http://schemas.microsoft.com/office/drawing/2014/main" id="{DBB880B2-A282-4C4D-AAB2-FF94683A1CBE}"/>
              </a:ext>
            </a:extLst>
          </p:cNvPr>
          <p:cNvSpPr>
            <a:spLocks noChangeArrowheads="1"/>
          </p:cNvSpPr>
          <p:nvPr/>
        </p:nvSpPr>
        <p:spPr bwMode="auto">
          <a:xfrm>
            <a:off x="242490" y="3322321"/>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July 2019</a:t>
            </a:r>
          </a:p>
        </p:txBody>
      </p:sp>
      <p:graphicFrame>
        <p:nvGraphicFramePr>
          <p:cNvPr id="140" name="Table 139">
            <a:extLst>
              <a:ext uri="{FF2B5EF4-FFF2-40B4-BE49-F238E27FC236}">
                <a16:creationId xmlns:a16="http://schemas.microsoft.com/office/drawing/2014/main" id="{E5810639-0960-426C-A421-C04EF64A6BC2}"/>
              </a:ext>
            </a:extLst>
          </p:cNvPr>
          <p:cNvGraphicFramePr>
            <a:graphicFrameLocks noGrp="1"/>
          </p:cNvGraphicFramePr>
          <p:nvPr>
            <p:extLst>
              <p:ext uri="{D42A27DB-BD31-4B8C-83A1-F6EECF244321}">
                <p14:modId xmlns:p14="http://schemas.microsoft.com/office/powerpoint/2010/main" val="3880140311"/>
              </p:ext>
            </p:extLst>
          </p:nvPr>
        </p:nvGraphicFramePr>
        <p:xfrm>
          <a:off x="145256" y="3455671"/>
          <a:ext cx="2605883" cy="13868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tx1"/>
                          </a:solidFill>
                        </a:rPr>
                        <a:t>1</a:t>
                      </a:r>
                    </a:p>
                  </a:txBody>
                  <a:tcPr/>
                </a:tc>
                <a:tc>
                  <a:txBody>
                    <a:bodyPr/>
                    <a:lstStyle/>
                    <a:p>
                      <a:pPr algn="ctr"/>
                      <a:r>
                        <a:rPr lang="en-GB" sz="900" dirty="0">
                          <a:solidFill>
                            <a:schemeClr val="tx1"/>
                          </a:solidFill>
                        </a:rPr>
                        <a:t>2</a:t>
                      </a:r>
                    </a:p>
                  </a:txBody>
                  <a:tcPr/>
                </a:tc>
                <a:tc>
                  <a:txBody>
                    <a:bodyPr/>
                    <a:lstStyle/>
                    <a:p>
                      <a:pPr algn="ctr"/>
                      <a:r>
                        <a:rPr lang="en-GB" sz="900" dirty="0">
                          <a:solidFill>
                            <a:schemeClr val="tx1"/>
                          </a:solidFill>
                        </a:rPr>
                        <a:t>3</a:t>
                      </a:r>
                    </a:p>
                  </a:txBody>
                  <a:tcPr/>
                </a:tc>
                <a:tc>
                  <a:txBody>
                    <a:bodyPr/>
                    <a:lstStyle/>
                    <a:p>
                      <a:pPr algn="ctr"/>
                      <a:r>
                        <a:rPr lang="en-GB" sz="900" dirty="0">
                          <a:solidFill>
                            <a:schemeClr val="tx1"/>
                          </a:solidFill>
                        </a:rPr>
                        <a:t>4</a:t>
                      </a:r>
                    </a:p>
                  </a:txBody>
                  <a:tcPr/>
                </a:tc>
                <a:tc>
                  <a:txBody>
                    <a:bodyPr/>
                    <a:lstStyle/>
                    <a:p>
                      <a:pPr algn="ctr"/>
                      <a:r>
                        <a:rPr lang="en-GB" sz="900" dirty="0">
                          <a:solidFill>
                            <a:schemeClr val="tx1"/>
                          </a:solidFill>
                        </a:rPr>
                        <a:t>5</a:t>
                      </a:r>
                    </a:p>
                  </a:txBody>
                  <a:tcPr/>
                </a:tc>
                <a:tc>
                  <a:txBody>
                    <a:bodyPr/>
                    <a:lstStyle/>
                    <a:p>
                      <a:pPr algn="ctr"/>
                      <a:r>
                        <a:rPr lang="en-GB" sz="900" dirty="0">
                          <a:solidFill>
                            <a:schemeClr val="tx1"/>
                          </a:solidFill>
                        </a:rPr>
                        <a:t>6</a:t>
                      </a:r>
                    </a:p>
                  </a:txBody>
                  <a:tcPr/>
                </a:tc>
                <a:tc>
                  <a:txBody>
                    <a:bodyPr/>
                    <a:lstStyle/>
                    <a:p>
                      <a:pPr algn="ctr"/>
                      <a:r>
                        <a:rPr lang="en-GB" sz="900" dirty="0">
                          <a:solidFill>
                            <a:schemeClr val="tx1"/>
                          </a:solidFill>
                        </a:rPr>
                        <a:t>7</a:t>
                      </a:r>
                    </a:p>
                  </a:txBody>
                  <a:tcPr/>
                </a:tc>
                <a:extLst>
                  <a:ext uri="{0D108BD9-81ED-4DB2-BD59-A6C34878D82A}">
                    <a16:rowId xmlns:a16="http://schemas.microsoft.com/office/drawing/2014/main" val="3302051862"/>
                  </a:ext>
                </a:extLst>
              </a:tr>
              <a:tr h="211504">
                <a:tc>
                  <a:txBody>
                    <a:bodyPr/>
                    <a:lstStyle/>
                    <a:p>
                      <a:pPr algn="ctr"/>
                      <a:r>
                        <a:rPr lang="en-GB" sz="900" dirty="0">
                          <a:solidFill>
                            <a:schemeClr val="tx1"/>
                          </a:solidFill>
                        </a:rPr>
                        <a:t>8</a:t>
                      </a:r>
                    </a:p>
                  </a:txBody>
                  <a:tcPr/>
                </a:tc>
                <a:tc>
                  <a:txBody>
                    <a:bodyPr/>
                    <a:lstStyle/>
                    <a:p>
                      <a:pPr algn="ctr"/>
                      <a:r>
                        <a:rPr lang="en-GB" sz="900" dirty="0">
                          <a:solidFill>
                            <a:schemeClr val="tx1"/>
                          </a:solidFill>
                        </a:rPr>
                        <a:t>9</a:t>
                      </a:r>
                    </a:p>
                  </a:txBody>
                  <a:tcPr/>
                </a:tc>
                <a:tc>
                  <a:txBody>
                    <a:bodyPr/>
                    <a:lstStyle/>
                    <a:p>
                      <a:pPr algn="ctr"/>
                      <a:r>
                        <a:rPr lang="en-GB" sz="900" dirty="0">
                          <a:solidFill>
                            <a:schemeClr val="tx1"/>
                          </a:solidFill>
                        </a:rPr>
                        <a:t>10</a:t>
                      </a:r>
                    </a:p>
                  </a:txBody>
                  <a:tcPr/>
                </a:tc>
                <a:tc>
                  <a:txBody>
                    <a:bodyPr/>
                    <a:lstStyle/>
                    <a:p>
                      <a:pPr algn="ctr"/>
                      <a:r>
                        <a:rPr lang="en-GB" sz="900" dirty="0">
                          <a:solidFill>
                            <a:schemeClr val="tx1"/>
                          </a:solidFill>
                        </a:rPr>
                        <a:t>11</a:t>
                      </a:r>
                    </a:p>
                  </a:txBody>
                  <a:tcPr/>
                </a:tc>
                <a:tc>
                  <a:txBody>
                    <a:bodyPr/>
                    <a:lstStyle/>
                    <a:p>
                      <a:pPr algn="ctr"/>
                      <a:r>
                        <a:rPr lang="en-GB" sz="900" dirty="0">
                          <a:solidFill>
                            <a:schemeClr val="tx1"/>
                          </a:solidFill>
                        </a:rPr>
                        <a:t>12</a:t>
                      </a:r>
                    </a:p>
                  </a:txBody>
                  <a:tcPr/>
                </a:tc>
                <a:tc>
                  <a:txBody>
                    <a:bodyPr/>
                    <a:lstStyle/>
                    <a:p>
                      <a:pPr algn="ctr"/>
                      <a:r>
                        <a:rPr lang="en-GB" sz="900" dirty="0">
                          <a:solidFill>
                            <a:schemeClr val="tx1"/>
                          </a:solidFill>
                        </a:rPr>
                        <a:t>13</a:t>
                      </a:r>
                    </a:p>
                  </a:txBody>
                  <a:tcPr/>
                </a:tc>
                <a:tc>
                  <a:txBody>
                    <a:bodyPr/>
                    <a:lstStyle/>
                    <a:p>
                      <a:pPr algn="ctr"/>
                      <a:r>
                        <a:rPr lang="en-GB" sz="900" dirty="0">
                          <a:solidFill>
                            <a:schemeClr val="tx1"/>
                          </a:solidFill>
                        </a:rPr>
                        <a:t>14</a:t>
                      </a:r>
                    </a:p>
                  </a:txBody>
                  <a:tcPr/>
                </a:tc>
                <a:extLst>
                  <a:ext uri="{0D108BD9-81ED-4DB2-BD59-A6C34878D82A}">
                    <a16:rowId xmlns:a16="http://schemas.microsoft.com/office/drawing/2014/main" val="2668803646"/>
                  </a:ext>
                </a:extLst>
              </a:tr>
              <a:tr h="211504">
                <a:tc>
                  <a:txBody>
                    <a:bodyPr/>
                    <a:lstStyle/>
                    <a:p>
                      <a:pPr algn="ctr"/>
                      <a:r>
                        <a:rPr lang="en-GB" sz="900" dirty="0">
                          <a:solidFill>
                            <a:schemeClr val="tx1"/>
                          </a:solidFill>
                        </a:rPr>
                        <a:t>15</a:t>
                      </a:r>
                    </a:p>
                  </a:txBody>
                  <a:tcPr/>
                </a:tc>
                <a:tc>
                  <a:txBody>
                    <a:bodyPr/>
                    <a:lstStyle/>
                    <a:p>
                      <a:pPr algn="ctr"/>
                      <a:r>
                        <a:rPr lang="en-GB" sz="900" dirty="0">
                          <a:solidFill>
                            <a:schemeClr val="tx1"/>
                          </a:solidFill>
                        </a:rPr>
                        <a:t>16</a:t>
                      </a:r>
                    </a:p>
                  </a:txBody>
                  <a:tcPr/>
                </a:tc>
                <a:tc>
                  <a:txBody>
                    <a:bodyPr/>
                    <a:lstStyle/>
                    <a:p>
                      <a:pPr algn="ctr"/>
                      <a:r>
                        <a:rPr lang="en-GB" sz="900" dirty="0">
                          <a:solidFill>
                            <a:schemeClr val="tx1"/>
                          </a:solidFill>
                        </a:rPr>
                        <a:t>17</a:t>
                      </a:r>
                    </a:p>
                  </a:txBody>
                  <a:tcPr/>
                </a:tc>
                <a:tc>
                  <a:txBody>
                    <a:bodyPr/>
                    <a:lstStyle/>
                    <a:p>
                      <a:pPr algn="ctr"/>
                      <a:r>
                        <a:rPr lang="en-GB" sz="900" dirty="0">
                          <a:solidFill>
                            <a:schemeClr val="tx1"/>
                          </a:solidFill>
                        </a:rPr>
                        <a:t>18</a:t>
                      </a:r>
                    </a:p>
                  </a:txBody>
                  <a:tcPr/>
                </a:tc>
                <a:tc>
                  <a:txBody>
                    <a:bodyPr/>
                    <a:lstStyle/>
                    <a:p>
                      <a:pPr algn="ctr"/>
                      <a:r>
                        <a:rPr lang="en-GB" sz="900" dirty="0">
                          <a:solidFill>
                            <a:schemeClr val="tx1"/>
                          </a:solidFill>
                        </a:rPr>
                        <a:t>19</a:t>
                      </a:r>
                    </a:p>
                  </a:txBody>
                  <a:tcPr/>
                </a:tc>
                <a:tc>
                  <a:txBody>
                    <a:bodyPr/>
                    <a:lstStyle/>
                    <a:p>
                      <a:pPr algn="ctr"/>
                      <a:r>
                        <a:rPr lang="en-GB" sz="900" dirty="0">
                          <a:solidFill>
                            <a:schemeClr val="tx1"/>
                          </a:solidFill>
                        </a:rPr>
                        <a:t>20</a:t>
                      </a:r>
                    </a:p>
                  </a:txBody>
                  <a:tcPr/>
                </a:tc>
                <a:tc>
                  <a:txBody>
                    <a:bodyPr/>
                    <a:lstStyle/>
                    <a:p>
                      <a:pPr algn="ctr"/>
                      <a:r>
                        <a:rPr lang="en-GB" sz="900" dirty="0">
                          <a:solidFill>
                            <a:schemeClr val="tx1"/>
                          </a:solidFill>
                        </a:rPr>
                        <a:t>21</a:t>
                      </a:r>
                    </a:p>
                  </a:txBody>
                  <a:tcPr/>
                </a:tc>
                <a:extLst>
                  <a:ext uri="{0D108BD9-81ED-4DB2-BD59-A6C34878D82A}">
                    <a16:rowId xmlns:a16="http://schemas.microsoft.com/office/drawing/2014/main" val="726825499"/>
                  </a:ext>
                </a:extLst>
              </a:tr>
              <a:tr h="211504">
                <a:tc>
                  <a:txBody>
                    <a:bodyPr/>
                    <a:lstStyle/>
                    <a:p>
                      <a:pPr algn="ctr"/>
                      <a:r>
                        <a:rPr lang="en-GB" sz="900" dirty="0">
                          <a:solidFill>
                            <a:schemeClr val="tx1"/>
                          </a:solidFill>
                        </a:rPr>
                        <a:t>22</a:t>
                      </a:r>
                    </a:p>
                  </a:txBody>
                  <a:tcPr/>
                </a:tc>
                <a:tc>
                  <a:txBody>
                    <a:bodyPr/>
                    <a:lstStyle/>
                    <a:p>
                      <a:pPr algn="ctr"/>
                      <a:r>
                        <a:rPr lang="en-GB" sz="900" dirty="0">
                          <a:solidFill>
                            <a:schemeClr val="tx1"/>
                          </a:solidFill>
                        </a:rPr>
                        <a:t>23</a:t>
                      </a:r>
                    </a:p>
                  </a:txBody>
                  <a:tcPr/>
                </a:tc>
                <a:tc>
                  <a:txBody>
                    <a:bodyPr/>
                    <a:lstStyle/>
                    <a:p>
                      <a:pPr algn="ctr"/>
                      <a:r>
                        <a:rPr lang="en-GB" sz="900" dirty="0">
                          <a:solidFill>
                            <a:schemeClr val="tx1"/>
                          </a:solidFill>
                        </a:rPr>
                        <a:t>24</a:t>
                      </a:r>
                    </a:p>
                  </a:txBody>
                  <a:tcPr/>
                </a:tc>
                <a:tc>
                  <a:txBody>
                    <a:bodyPr/>
                    <a:lstStyle/>
                    <a:p>
                      <a:pPr algn="ctr"/>
                      <a:r>
                        <a:rPr lang="en-GB" sz="900" dirty="0">
                          <a:solidFill>
                            <a:schemeClr val="tx1"/>
                          </a:solidFill>
                        </a:rPr>
                        <a:t>25</a:t>
                      </a:r>
                    </a:p>
                  </a:txBody>
                  <a:tcPr/>
                </a:tc>
                <a:tc>
                  <a:txBody>
                    <a:bodyPr/>
                    <a:lstStyle/>
                    <a:p>
                      <a:pPr algn="ctr"/>
                      <a:r>
                        <a:rPr lang="en-GB" sz="900" dirty="0">
                          <a:solidFill>
                            <a:schemeClr val="tx1"/>
                          </a:solidFill>
                        </a:rPr>
                        <a:t>26</a:t>
                      </a:r>
                    </a:p>
                  </a:txBody>
                  <a:tcPr/>
                </a:tc>
                <a:tc>
                  <a:txBody>
                    <a:bodyPr/>
                    <a:lstStyle/>
                    <a:p>
                      <a:pPr algn="ctr"/>
                      <a:r>
                        <a:rPr lang="en-GB" sz="900" dirty="0">
                          <a:solidFill>
                            <a:schemeClr val="tx1"/>
                          </a:solidFill>
                        </a:rPr>
                        <a:t>27</a:t>
                      </a:r>
                    </a:p>
                  </a:txBody>
                  <a:tcPr/>
                </a:tc>
                <a:tc>
                  <a:txBody>
                    <a:bodyPr/>
                    <a:lstStyle/>
                    <a:p>
                      <a:pPr algn="ctr"/>
                      <a:r>
                        <a:rPr lang="en-GB" sz="900" dirty="0">
                          <a:solidFill>
                            <a:schemeClr val="tx1"/>
                          </a:solidFill>
                        </a:rPr>
                        <a:t>28</a:t>
                      </a:r>
                    </a:p>
                  </a:txBody>
                  <a:tcPr/>
                </a:tc>
                <a:extLst>
                  <a:ext uri="{0D108BD9-81ED-4DB2-BD59-A6C34878D82A}">
                    <a16:rowId xmlns:a16="http://schemas.microsoft.com/office/drawing/2014/main" val="580742570"/>
                  </a:ext>
                </a:extLst>
              </a:tr>
              <a:tr h="211504">
                <a:tc>
                  <a:txBody>
                    <a:bodyPr/>
                    <a:lstStyle/>
                    <a:p>
                      <a:pPr algn="ctr"/>
                      <a:r>
                        <a:rPr lang="en-GB" sz="900" dirty="0">
                          <a:solidFill>
                            <a:schemeClr val="tx1"/>
                          </a:solidFill>
                        </a:rPr>
                        <a:t>29</a:t>
                      </a:r>
                    </a:p>
                  </a:txBody>
                  <a:tcPr/>
                </a:tc>
                <a:tc>
                  <a:txBody>
                    <a:bodyPr/>
                    <a:lstStyle/>
                    <a:p>
                      <a:pPr algn="ctr"/>
                      <a:r>
                        <a:rPr lang="en-GB" sz="900" dirty="0">
                          <a:solidFill>
                            <a:schemeClr val="tx1"/>
                          </a:solidFill>
                        </a:rPr>
                        <a:t>30</a:t>
                      </a:r>
                    </a:p>
                  </a:txBody>
                  <a:tcPr/>
                </a:tc>
                <a:tc>
                  <a:txBody>
                    <a:bodyPr/>
                    <a:lstStyle/>
                    <a:p>
                      <a:pPr algn="ctr"/>
                      <a:r>
                        <a:rPr lang="en-GB" sz="900" dirty="0">
                          <a:solidFill>
                            <a:schemeClr val="tx1"/>
                          </a:solidFill>
                        </a:rPr>
                        <a:t>31</a:t>
                      </a:r>
                    </a:p>
                  </a:txBody>
                  <a:tcPr/>
                </a:tc>
                <a:tc>
                  <a:txBody>
                    <a:bodyPr/>
                    <a:lstStyle/>
                    <a:p>
                      <a:pPr algn="ctr"/>
                      <a:r>
                        <a:rPr lang="en-GB" sz="900" dirty="0">
                          <a:solidFill>
                            <a:schemeClr val="bg1">
                              <a:lumMod val="85000"/>
                            </a:schemeClr>
                          </a:solidFill>
                        </a:rPr>
                        <a:t>1</a:t>
                      </a:r>
                    </a:p>
                  </a:txBody>
                  <a:tcPr/>
                </a:tc>
                <a:tc>
                  <a:txBody>
                    <a:bodyPr/>
                    <a:lstStyle/>
                    <a:p>
                      <a:pPr algn="ctr"/>
                      <a:r>
                        <a:rPr lang="en-GB" sz="900" dirty="0">
                          <a:solidFill>
                            <a:schemeClr val="bg1">
                              <a:lumMod val="85000"/>
                            </a:schemeClr>
                          </a:solidFill>
                        </a:rPr>
                        <a:t>2</a:t>
                      </a:r>
                    </a:p>
                  </a:txBody>
                  <a:tcPr/>
                </a:tc>
                <a:tc>
                  <a:txBody>
                    <a:bodyPr/>
                    <a:lstStyle/>
                    <a:p>
                      <a:pPr algn="ctr"/>
                      <a:r>
                        <a:rPr lang="en-GB" sz="900" dirty="0">
                          <a:solidFill>
                            <a:schemeClr val="bg1">
                              <a:lumMod val="85000"/>
                            </a:schemeClr>
                          </a:solidFill>
                        </a:rPr>
                        <a:t>3</a:t>
                      </a:r>
                    </a:p>
                  </a:txBody>
                  <a:tcPr/>
                </a:tc>
                <a:tc>
                  <a:txBody>
                    <a:bodyPr/>
                    <a:lstStyle/>
                    <a:p>
                      <a:pPr algn="ctr"/>
                      <a:r>
                        <a:rPr lang="en-GB" sz="900" dirty="0">
                          <a:solidFill>
                            <a:schemeClr val="bg1">
                              <a:lumMod val="85000"/>
                            </a:schemeClr>
                          </a:solidFill>
                        </a:rPr>
                        <a:t>4</a:t>
                      </a:r>
                    </a:p>
                  </a:txBody>
                  <a:tcPr/>
                </a:tc>
                <a:extLst>
                  <a:ext uri="{0D108BD9-81ED-4DB2-BD59-A6C34878D82A}">
                    <a16:rowId xmlns:a16="http://schemas.microsoft.com/office/drawing/2014/main" val="2032624891"/>
                  </a:ext>
                </a:extLst>
              </a:tr>
            </a:tbl>
          </a:graphicData>
        </a:graphic>
      </p:graphicFrame>
      <p:sp>
        <p:nvSpPr>
          <p:cNvPr id="141" name="Rectangle 9">
            <a:extLst>
              <a:ext uri="{FF2B5EF4-FFF2-40B4-BE49-F238E27FC236}">
                <a16:creationId xmlns:a16="http://schemas.microsoft.com/office/drawing/2014/main" id="{F75735F0-25F6-428B-8075-A2DE19F41902}"/>
              </a:ext>
            </a:extLst>
          </p:cNvPr>
          <p:cNvSpPr>
            <a:spLocks noChangeArrowheads="1"/>
          </p:cNvSpPr>
          <p:nvPr/>
        </p:nvSpPr>
        <p:spPr bwMode="auto">
          <a:xfrm>
            <a:off x="3290490" y="3322321"/>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August 2019</a:t>
            </a:r>
          </a:p>
        </p:txBody>
      </p:sp>
      <p:graphicFrame>
        <p:nvGraphicFramePr>
          <p:cNvPr id="142" name="Table 141">
            <a:extLst>
              <a:ext uri="{FF2B5EF4-FFF2-40B4-BE49-F238E27FC236}">
                <a16:creationId xmlns:a16="http://schemas.microsoft.com/office/drawing/2014/main" id="{BAB4112D-1D3A-4FBC-90FE-CCBFCD37C92C}"/>
              </a:ext>
            </a:extLst>
          </p:cNvPr>
          <p:cNvGraphicFramePr>
            <a:graphicFrameLocks noGrp="1"/>
          </p:cNvGraphicFramePr>
          <p:nvPr>
            <p:extLst>
              <p:ext uri="{D42A27DB-BD31-4B8C-83A1-F6EECF244321}">
                <p14:modId xmlns:p14="http://schemas.microsoft.com/office/powerpoint/2010/main" val="3486773379"/>
              </p:ext>
            </p:extLst>
          </p:nvPr>
        </p:nvGraphicFramePr>
        <p:xfrm>
          <a:off x="3193256" y="3455671"/>
          <a:ext cx="2605883" cy="13868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bg1">
                              <a:lumMod val="85000"/>
                            </a:schemeClr>
                          </a:solidFill>
                        </a:rPr>
                        <a:t>29</a:t>
                      </a:r>
                    </a:p>
                  </a:txBody>
                  <a:tcPr/>
                </a:tc>
                <a:tc>
                  <a:txBody>
                    <a:bodyPr/>
                    <a:lstStyle/>
                    <a:p>
                      <a:pPr algn="ctr"/>
                      <a:r>
                        <a:rPr lang="en-GB" sz="900" dirty="0">
                          <a:solidFill>
                            <a:schemeClr val="bg1">
                              <a:lumMod val="85000"/>
                            </a:schemeClr>
                          </a:solidFill>
                        </a:rPr>
                        <a:t>30</a:t>
                      </a:r>
                    </a:p>
                  </a:txBody>
                  <a:tcPr/>
                </a:tc>
                <a:tc>
                  <a:txBody>
                    <a:bodyPr/>
                    <a:lstStyle/>
                    <a:p>
                      <a:pPr algn="ctr"/>
                      <a:r>
                        <a:rPr lang="en-GB" sz="900" dirty="0">
                          <a:solidFill>
                            <a:schemeClr val="bg1">
                              <a:lumMod val="85000"/>
                            </a:schemeClr>
                          </a:solidFill>
                        </a:rPr>
                        <a:t>31</a:t>
                      </a:r>
                    </a:p>
                  </a:txBody>
                  <a:tcPr/>
                </a:tc>
                <a:tc>
                  <a:txBody>
                    <a:bodyPr/>
                    <a:lstStyle/>
                    <a:p>
                      <a:pPr algn="ctr"/>
                      <a:r>
                        <a:rPr lang="en-GB" sz="900" dirty="0">
                          <a:solidFill>
                            <a:schemeClr val="tx1"/>
                          </a:solidFill>
                        </a:rPr>
                        <a:t>1</a:t>
                      </a:r>
                    </a:p>
                  </a:txBody>
                  <a:tcPr/>
                </a:tc>
                <a:tc>
                  <a:txBody>
                    <a:bodyPr/>
                    <a:lstStyle/>
                    <a:p>
                      <a:pPr algn="ctr"/>
                      <a:r>
                        <a:rPr lang="en-GB" sz="900" dirty="0">
                          <a:solidFill>
                            <a:schemeClr val="tx1"/>
                          </a:solidFill>
                        </a:rPr>
                        <a:t>2</a:t>
                      </a:r>
                    </a:p>
                  </a:txBody>
                  <a:tcPr/>
                </a:tc>
                <a:tc>
                  <a:txBody>
                    <a:bodyPr/>
                    <a:lstStyle/>
                    <a:p>
                      <a:pPr algn="ctr"/>
                      <a:r>
                        <a:rPr lang="en-GB" sz="900" dirty="0">
                          <a:solidFill>
                            <a:schemeClr val="tx1"/>
                          </a:solidFill>
                        </a:rPr>
                        <a:t>3</a:t>
                      </a:r>
                    </a:p>
                  </a:txBody>
                  <a:tcPr/>
                </a:tc>
                <a:tc>
                  <a:txBody>
                    <a:bodyPr/>
                    <a:lstStyle/>
                    <a:p>
                      <a:pPr algn="ctr"/>
                      <a:r>
                        <a:rPr lang="en-GB" sz="900" dirty="0">
                          <a:solidFill>
                            <a:schemeClr val="tx1"/>
                          </a:solidFill>
                        </a:rPr>
                        <a:t>4</a:t>
                      </a:r>
                    </a:p>
                  </a:txBody>
                  <a:tcPr/>
                </a:tc>
                <a:extLst>
                  <a:ext uri="{0D108BD9-81ED-4DB2-BD59-A6C34878D82A}">
                    <a16:rowId xmlns:a16="http://schemas.microsoft.com/office/drawing/2014/main" val="3302051862"/>
                  </a:ext>
                </a:extLst>
              </a:tr>
              <a:tr h="211504">
                <a:tc>
                  <a:txBody>
                    <a:bodyPr/>
                    <a:lstStyle/>
                    <a:p>
                      <a:pPr algn="ctr"/>
                      <a:r>
                        <a:rPr lang="en-GB" sz="900" dirty="0">
                          <a:solidFill>
                            <a:schemeClr val="tx1"/>
                          </a:solidFill>
                        </a:rPr>
                        <a:t>5</a:t>
                      </a:r>
                    </a:p>
                  </a:txBody>
                  <a:tcPr/>
                </a:tc>
                <a:tc>
                  <a:txBody>
                    <a:bodyPr/>
                    <a:lstStyle/>
                    <a:p>
                      <a:pPr algn="ctr"/>
                      <a:r>
                        <a:rPr lang="en-GB" sz="900" dirty="0">
                          <a:solidFill>
                            <a:schemeClr val="tx1"/>
                          </a:solidFill>
                        </a:rPr>
                        <a:t>6</a:t>
                      </a:r>
                    </a:p>
                  </a:txBody>
                  <a:tcPr/>
                </a:tc>
                <a:tc>
                  <a:txBody>
                    <a:bodyPr/>
                    <a:lstStyle/>
                    <a:p>
                      <a:pPr algn="ctr"/>
                      <a:r>
                        <a:rPr lang="en-GB" sz="900" dirty="0">
                          <a:solidFill>
                            <a:schemeClr val="tx1"/>
                          </a:solidFill>
                        </a:rPr>
                        <a:t>7</a:t>
                      </a:r>
                    </a:p>
                  </a:txBody>
                  <a:tcPr/>
                </a:tc>
                <a:tc>
                  <a:txBody>
                    <a:bodyPr/>
                    <a:lstStyle/>
                    <a:p>
                      <a:pPr algn="ctr"/>
                      <a:r>
                        <a:rPr lang="en-GB" sz="900" dirty="0">
                          <a:solidFill>
                            <a:schemeClr val="tx1"/>
                          </a:solidFill>
                        </a:rPr>
                        <a:t>8</a:t>
                      </a:r>
                    </a:p>
                  </a:txBody>
                  <a:tcPr/>
                </a:tc>
                <a:tc>
                  <a:txBody>
                    <a:bodyPr/>
                    <a:lstStyle/>
                    <a:p>
                      <a:pPr algn="ctr"/>
                      <a:r>
                        <a:rPr lang="en-GB" sz="900" dirty="0">
                          <a:solidFill>
                            <a:schemeClr val="tx1"/>
                          </a:solidFill>
                        </a:rPr>
                        <a:t>9</a:t>
                      </a:r>
                    </a:p>
                  </a:txBody>
                  <a:tcPr/>
                </a:tc>
                <a:tc>
                  <a:txBody>
                    <a:bodyPr/>
                    <a:lstStyle/>
                    <a:p>
                      <a:pPr algn="ctr"/>
                      <a:r>
                        <a:rPr lang="en-GB" sz="900" dirty="0">
                          <a:solidFill>
                            <a:schemeClr val="tx1"/>
                          </a:solidFill>
                        </a:rPr>
                        <a:t>10</a:t>
                      </a:r>
                    </a:p>
                  </a:txBody>
                  <a:tcPr/>
                </a:tc>
                <a:tc>
                  <a:txBody>
                    <a:bodyPr/>
                    <a:lstStyle/>
                    <a:p>
                      <a:pPr algn="ctr"/>
                      <a:r>
                        <a:rPr lang="en-GB" sz="900" dirty="0">
                          <a:solidFill>
                            <a:schemeClr val="tx1"/>
                          </a:solidFill>
                        </a:rPr>
                        <a:t>11</a:t>
                      </a:r>
                    </a:p>
                  </a:txBody>
                  <a:tcPr/>
                </a:tc>
                <a:extLst>
                  <a:ext uri="{0D108BD9-81ED-4DB2-BD59-A6C34878D82A}">
                    <a16:rowId xmlns:a16="http://schemas.microsoft.com/office/drawing/2014/main" val="2668803646"/>
                  </a:ext>
                </a:extLst>
              </a:tr>
              <a:tr h="211504">
                <a:tc>
                  <a:txBody>
                    <a:bodyPr/>
                    <a:lstStyle/>
                    <a:p>
                      <a:pPr algn="ctr"/>
                      <a:r>
                        <a:rPr lang="en-GB" sz="900" dirty="0">
                          <a:solidFill>
                            <a:schemeClr val="tx1"/>
                          </a:solidFill>
                        </a:rPr>
                        <a:t>12</a:t>
                      </a:r>
                    </a:p>
                  </a:txBody>
                  <a:tcPr/>
                </a:tc>
                <a:tc>
                  <a:txBody>
                    <a:bodyPr/>
                    <a:lstStyle/>
                    <a:p>
                      <a:pPr algn="ctr"/>
                      <a:r>
                        <a:rPr lang="en-GB" sz="900" dirty="0">
                          <a:solidFill>
                            <a:schemeClr val="tx1"/>
                          </a:solidFill>
                        </a:rPr>
                        <a:t>13</a:t>
                      </a:r>
                    </a:p>
                  </a:txBody>
                  <a:tcPr/>
                </a:tc>
                <a:tc>
                  <a:txBody>
                    <a:bodyPr/>
                    <a:lstStyle/>
                    <a:p>
                      <a:pPr algn="ctr"/>
                      <a:r>
                        <a:rPr lang="en-GB" sz="900" dirty="0">
                          <a:solidFill>
                            <a:schemeClr val="tx1"/>
                          </a:solidFill>
                        </a:rPr>
                        <a:t>14</a:t>
                      </a:r>
                    </a:p>
                  </a:txBody>
                  <a:tcPr/>
                </a:tc>
                <a:tc>
                  <a:txBody>
                    <a:bodyPr/>
                    <a:lstStyle/>
                    <a:p>
                      <a:pPr algn="ctr"/>
                      <a:r>
                        <a:rPr lang="en-GB" sz="900" dirty="0">
                          <a:solidFill>
                            <a:schemeClr val="tx1"/>
                          </a:solidFill>
                        </a:rPr>
                        <a:t>15</a:t>
                      </a:r>
                    </a:p>
                  </a:txBody>
                  <a:tcPr/>
                </a:tc>
                <a:tc>
                  <a:txBody>
                    <a:bodyPr/>
                    <a:lstStyle/>
                    <a:p>
                      <a:pPr algn="ctr"/>
                      <a:r>
                        <a:rPr lang="en-GB" sz="900" dirty="0">
                          <a:solidFill>
                            <a:schemeClr val="tx1"/>
                          </a:solidFill>
                        </a:rPr>
                        <a:t>16</a:t>
                      </a:r>
                    </a:p>
                  </a:txBody>
                  <a:tcPr/>
                </a:tc>
                <a:tc>
                  <a:txBody>
                    <a:bodyPr/>
                    <a:lstStyle/>
                    <a:p>
                      <a:pPr algn="ctr"/>
                      <a:r>
                        <a:rPr lang="en-GB" sz="900" dirty="0">
                          <a:solidFill>
                            <a:schemeClr val="tx1"/>
                          </a:solidFill>
                        </a:rPr>
                        <a:t>17</a:t>
                      </a:r>
                    </a:p>
                  </a:txBody>
                  <a:tcPr/>
                </a:tc>
                <a:tc>
                  <a:txBody>
                    <a:bodyPr/>
                    <a:lstStyle/>
                    <a:p>
                      <a:pPr algn="ctr"/>
                      <a:r>
                        <a:rPr lang="en-GB" sz="900" dirty="0">
                          <a:solidFill>
                            <a:schemeClr val="tx1"/>
                          </a:solidFill>
                        </a:rPr>
                        <a:t>18</a:t>
                      </a:r>
                    </a:p>
                  </a:txBody>
                  <a:tcPr/>
                </a:tc>
                <a:extLst>
                  <a:ext uri="{0D108BD9-81ED-4DB2-BD59-A6C34878D82A}">
                    <a16:rowId xmlns:a16="http://schemas.microsoft.com/office/drawing/2014/main" val="726825499"/>
                  </a:ext>
                </a:extLst>
              </a:tr>
              <a:tr h="211504">
                <a:tc>
                  <a:txBody>
                    <a:bodyPr/>
                    <a:lstStyle/>
                    <a:p>
                      <a:pPr algn="ctr"/>
                      <a:r>
                        <a:rPr lang="en-GB" sz="900" dirty="0">
                          <a:solidFill>
                            <a:schemeClr val="tx1"/>
                          </a:solidFill>
                        </a:rPr>
                        <a:t>19</a:t>
                      </a:r>
                    </a:p>
                  </a:txBody>
                  <a:tcPr/>
                </a:tc>
                <a:tc>
                  <a:txBody>
                    <a:bodyPr/>
                    <a:lstStyle/>
                    <a:p>
                      <a:pPr algn="ctr"/>
                      <a:r>
                        <a:rPr lang="en-GB" sz="900" dirty="0">
                          <a:solidFill>
                            <a:schemeClr val="tx1"/>
                          </a:solidFill>
                        </a:rPr>
                        <a:t>20</a:t>
                      </a:r>
                    </a:p>
                  </a:txBody>
                  <a:tcPr/>
                </a:tc>
                <a:tc>
                  <a:txBody>
                    <a:bodyPr/>
                    <a:lstStyle/>
                    <a:p>
                      <a:pPr algn="ctr"/>
                      <a:r>
                        <a:rPr lang="en-GB" sz="900" dirty="0">
                          <a:solidFill>
                            <a:schemeClr val="tx1"/>
                          </a:solidFill>
                        </a:rPr>
                        <a:t>21</a:t>
                      </a:r>
                    </a:p>
                  </a:txBody>
                  <a:tcPr/>
                </a:tc>
                <a:tc>
                  <a:txBody>
                    <a:bodyPr/>
                    <a:lstStyle/>
                    <a:p>
                      <a:pPr algn="ctr"/>
                      <a:r>
                        <a:rPr lang="en-GB" sz="900" dirty="0">
                          <a:solidFill>
                            <a:schemeClr val="tx1"/>
                          </a:solidFill>
                        </a:rPr>
                        <a:t>22</a:t>
                      </a:r>
                    </a:p>
                  </a:txBody>
                  <a:tcPr/>
                </a:tc>
                <a:tc>
                  <a:txBody>
                    <a:bodyPr/>
                    <a:lstStyle/>
                    <a:p>
                      <a:pPr algn="ctr"/>
                      <a:r>
                        <a:rPr lang="en-GB" sz="900" dirty="0">
                          <a:solidFill>
                            <a:schemeClr val="tx1"/>
                          </a:solidFill>
                        </a:rPr>
                        <a:t>23</a:t>
                      </a:r>
                    </a:p>
                  </a:txBody>
                  <a:tcPr/>
                </a:tc>
                <a:tc>
                  <a:txBody>
                    <a:bodyPr/>
                    <a:lstStyle/>
                    <a:p>
                      <a:pPr algn="ctr"/>
                      <a:r>
                        <a:rPr lang="en-GB" sz="900" dirty="0">
                          <a:solidFill>
                            <a:schemeClr val="tx1"/>
                          </a:solidFill>
                        </a:rPr>
                        <a:t>24</a:t>
                      </a:r>
                    </a:p>
                  </a:txBody>
                  <a:tcPr/>
                </a:tc>
                <a:tc>
                  <a:txBody>
                    <a:bodyPr/>
                    <a:lstStyle/>
                    <a:p>
                      <a:pPr algn="ctr"/>
                      <a:r>
                        <a:rPr lang="en-GB" sz="900" dirty="0">
                          <a:solidFill>
                            <a:schemeClr val="tx1"/>
                          </a:solidFill>
                        </a:rPr>
                        <a:t>25</a:t>
                      </a:r>
                    </a:p>
                  </a:txBody>
                  <a:tcPr/>
                </a:tc>
                <a:extLst>
                  <a:ext uri="{0D108BD9-81ED-4DB2-BD59-A6C34878D82A}">
                    <a16:rowId xmlns:a16="http://schemas.microsoft.com/office/drawing/2014/main" val="580742570"/>
                  </a:ext>
                </a:extLst>
              </a:tr>
              <a:tr h="211504">
                <a:tc>
                  <a:txBody>
                    <a:bodyPr/>
                    <a:lstStyle/>
                    <a:p>
                      <a:pPr algn="ctr"/>
                      <a:r>
                        <a:rPr lang="en-GB" sz="900" dirty="0">
                          <a:solidFill>
                            <a:schemeClr val="tx1"/>
                          </a:solidFill>
                        </a:rPr>
                        <a:t>26</a:t>
                      </a:r>
                    </a:p>
                  </a:txBody>
                  <a:tcPr/>
                </a:tc>
                <a:tc>
                  <a:txBody>
                    <a:bodyPr/>
                    <a:lstStyle/>
                    <a:p>
                      <a:pPr algn="ctr"/>
                      <a:r>
                        <a:rPr lang="en-GB" sz="900" dirty="0">
                          <a:solidFill>
                            <a:schemeClr val="tx1"/>
                          </a:solidFill>
                        </a:rPr>
                        <a:t>27</a:t>
                      </a:r>
                    </a:p>
                  </a:txBody>
                  <a:tcPr/>
                </a:tc>
                <a:tc>
                  <a:txBody>
                    <a:bodyPr/>
                    <a:lstStyle/>
                    <a:p>
                      <a:pPr algn="ctr"/>
                      <a:r>
                        <a:rPr lang="en-GB" sz="900" dirty="0">
                          <a:solidFill>
                            <a:schemeClr val="tx1"/>
                          </a:solidFill>
                        </a:rPr>
                        <a:t>28</a:t>
                      </a:r>
                    </a:p>
                  </a:txBody>
                  <a:tcPr/>
                </a:tc>
                <a:tc>
                  <a:txBody>
                    <a:bodyPr/>
                    <a:lstStyle/>
                    <a:p>
                      <a:pPr algn="ctr"/>
                      <a:r>
                        <a:rPr lang="en-GB" sz="900" dirty="0">
                          <a:solidFill>
                            <a:schemeClr val="tx1"/>
                          </a:solidFill>
                        </a:rPr>
                        <a:t>29</a:t>
                      </a:r>
                    </a:p>
                  </a:txBody>
                  <a:tcPr/>
                </a:tc>
                <a:tc>
                  <a:txBody>
                    <a:bodyPr/>
                    <a:lstStyle/>
                    <a:p>
                      <a:pPr algn="ctr"/>
                      <a:r>
                        <a:rPr lang="en-GB" sz="900" dirty="0">
                          <a:solidFill>
                            <a:schemeClr val="tx1"/>
                          </a:solidFill>
                        </a:rPr>
                        <a:t>30</a:t>
                      </a:r>
                    </a:p>
                  </a:txBody>
                  <a:tcPr/>
                </a:tc>
                <a:tc>
                  <a:txBody>
                    <a:bodyPr/>
                    <a:lstStyle/>
                    <a:p>
                      <a:pPr algn="ctr"/>
                      <a:r>
                        <a:rPr lang="en-GB" sz="900" dirty="0">
                          <a:solidFill>
                            <a:schemeClr val="tx1"/>
                          </a:solidFill>
                        </a:rPr>
                        <a:t>31</a:t>
                      </a:r>
                    </a:p>
                  </a:txBody>
                  <a:tcPr/>
                </a:tc>
                <a:tc>
                  <a:txBody>
                    <a:bodyPr/>
                    <a:lstStyle/>
                    <a:p>
                      <a:pPr algn="ctr"/>
                      <a:r>
                        <a:rPr lang="en-GB" sz="900" dirty="0">
                          <a:solidFill>
                            <a:schemeClr val="bg1">
                              <a:lumMod val="85000"/>
                            </a:schemeClr>
                          </a:solidFill>
                        </a:rPr>
                        <a:t>1</a:t>
                      </a:r>
                    </a:p>
                  </a:txBody>
                  <a:tcPr/>
                </a:tc>
                <a:extLst>
                  <a:ext uri="{0D108BD9-81ED-4DB2-BD59-A6C34878D82A}">
                    <a16:rowId xmlns:a16="http://schemas.microsoft.com/office/drawing/2014/main" val="2032624891"/>
                  </a:ext>
                </a:extLst>
              </a:tr>
            </a:tbl>
          </a:graphicData>
        </a:graphic>
      </p:graphicFrame>
      <p:sp>
        <p:nvSpPr>
          <p:cNvPr id="143" name="Rectangle 9">
            <a:extLst>
              <a:ext uri="{FF2B5EF4-FFF2-40B4-BE49-F238E27FC236}">
                <a16:creationId xmlns:a16="http://schemas.microsoft.com/office/drawing/2014/main" id="{E6D9386C-B741-45E2-954E-BB1435DDD08F}"/>
              </a:ext>
            </a:extLst>
          </p:cNvPr>
          <p:cNvSpPr>
            <a:spLocks noChangeArrowheads="1"/>
          </p:cNvSpPr>
          <p:nvPr/>
        </p:nvSpPr>
        <p:spPr bwMode="auto">
          <a:xfrm>
            <a:off x="6147990" y="3322321"/>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September 2019</a:t>
            </a:r>
          </a:p>
        </p:txBody>
      </p:sp>
      <p:graphicFrame>
        <p:nvGraphicFramePr>
          <p:cNvPr id="144" name="Table 143">
            <a:extLst>
              <a:ext uri="{FF2B5EF4-FFF2-40B4-BE49-F238E27FC236}">
                <a16:creationId xmlns:a16="http://schemas.microsoft.com/office/drawing/2014/main" id="{CB551F0F-3E84-4CA2-8930-1D5BBC406B2D}"/>
              </a:ext>
            </a:extLst>
          </p:cNvPr>
          <p:cNvGraphicFramePr>
            <a:graphicFrameLocks noGrp="1"/>
          </p:cNvGraphicFramePr>
          <p:nvPr>
            <p:extLst>
              <p:ext uri="{D42A27DB-BD31-4B8C-83A1-F6EECF244321}">
                <p14:modId xmlns:p14="http://schemas.microsoft.com/office/powerpoint/2010/main" val="2917940859"/>
              </p:ext>
            </p:extLst>
          </p:nvPr>
        </p:nvGraphicFramePr>
        <p:xfrm>
          <a:off x="6050756" y="3455671"/>
          <a:ext cx="2605883" cy="16154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bg1">
                              <a:lumMod val="85000"/>
                            </a:schemeClr>
                          </a:solidFill>
                        </a:rPr>
                        <a:t>26</a:t>
                      </a:r>
                    </a:p>
                  </a:txBody>
                  <a:tcPr/>
                </a:tc>
                <a:tc>
                  <a:txBody>
                    <a:bodyPr/>
                    <a:lstStyle/>
                    <a:p>
                      <a:pPr algn="ctr"/>
                      <a:r>
                        <a:rPr lang="en-GB" sz="900" dirty="0">
                          <a:solidFill>
                            <a:schemeClr val="bg1">
                              <a:lumMod val="85000"/>
                            </a:schemeClr>
                          </a:solidFill>
                        </a:rPr>
                        <a:t>27</a:t>
                      </a:r>
                    </a:p>
                  </a:txBody>
                  <a:tcPr/>
                </a:tc>
                <a:tc>
                  <a:txBody>
                    <a:bodyPr/>
                    <a:lstStyle/>
                    <a:p>
                      <a:pPr algn="ctr"/>
                      <a:r>
                        <a:rPr lang="en-GB" sz="900" dirty="0">
                          <a:solidFill>
                            <a:schemeClr val="bg1">
                              <a:lumMod val="85000"/>
                            </a:schemeClr>
                          </a:solidFill>
                        </a:rPr>
                        <a:t>28</a:t>
                      </a:r>
                    </a:p>
                  </a:txBody>
                  <a:tcPr/>
                </a:tc>
                <a:tc>
                  <a:txBody>
                    <a:bodyPr/>
                    <a:lstStyle/>
                    <a:p>
                      <a:pPr algn="ctr"/>
                      <a:r>
                        <a:rPr lang="en-GB" sz="900" dirty="0">
                          <a:solidFill>
                            <a:schemeClr val="bg1">
                              <a:lumMod val="85000"/>
                            </a:schemeClr>
                          </a:solidFill>
                        </a:rPr>
                        <a:t>29</a:t>
                      </a:r>
                    </a:p>
                  </a:txBody>
                  <a:tcPr/>
                </a:tc>
                <a:tc>
                  <a:txBody>
                    <a:bodyPr/>
                    <a:lstStyle/>
                    <a:p>
                      <a:pPr algn="ctr"/>
                      <a:r>
                        <a:rPr lang="en-GB" sz="900" dirty="0">
                          <a:solidFill>
                            <a:schemeClr val="bg1">
                              <a:lumMod val="85000"/>
                            </a:schemeClr>
                          </a:solidFill>
                        </a:rPr>
                        <a:t>30</a:t>
                      </a:r>
                    </a:p>
                  </a:txBody>
                  <a:tcPr/>
                </a:tc>
                <a:tc>
                  <a:txBody>
                    <a:bodyPr/>
                    <a:lstStyle/>
                    <a:p>
                      <a:pPr algn="ctr"/>
                      <a:r>
                        <a:rPr lang="en-GB" sz="900" dirty="0">
                          <a:solidFill>
                            <a:schemeClr val="bg1">
                              <a:lumMod val="85000"/>
                            </a:schemeClr>
                          </a:solidFill>
                        </a:rPr>
                        <a:t>31</a:t>
                      </a:r>
                    </a:p>
                  </a:txBody>
                  <a:tcPr/>
                </a:tc>
                <a:tc>
                  <a:txBody>
                    <a:bodyPr/>
                    <a:lstStyle/>
                    <a:p>
                      <a:pPr algn="ctr"/>
                      <a:r>
                        <a:rPr lang="en-GB" sz="900" dirty="0">
                          <a:solidFill>
                            <a:schemeClr val="tx1"/>
                          </a:solidFill>
                        </a:rPr>
                        <a:t>1</a:t>
                      </a:r>
                    </a:p>
                  </a:txBody>
                  <a:tcPr/>
                </a:tc>
                <a:extLst>
                  <a:ext uri="{0D108BD9-81ED-4DB2-BD59-A6C34878D82A}">
                    <a16:rowId xmlns:a16="http://schemas.microsoft.com/office/drawing/2014/main" val="3302051862"/>
                  </a:ext>
                </a:extLst>
              </a:tr>
              <a:tr h="211504">
                <a:tc>
                  <a:txBody>
                    <a:bodyPr/>
                    <a:lstStyle/>
                    <a:p>
                      <a:pPr algn="ctr"/>
                      <a:r>
                        <a:rPr lang="en-GB" sz="900" dirty="0">
                          <a:solidFill>
                            <a:schemeClr val="tx1"/>
                          </a:solidFill>
                        </a:rPr>
                        <a:t>2</a:t>
                      </a:r>
                    </a:p>
                  </a:txBody>
                  <a:tcPr/>
                </a:tc>
                <a:tc>
                  <a:txBody>
                    <a:bodyPr/>
                    <a:lstStyle/>
                    <a:p>
                      <a:pPr algn="ctr"/>
                      <a:r>
                        <a:rPr lang="en-GB" sz="900" dirty="0">
                          <a:solidFill>
                            <a:schemeClr val="tx1"/>
                          </a:solidFill>
                        </a:rPr>
                        <a:t>3</a:t>
                      </a:r>
                    </a:p>
                  </a:txBody>
                  <a:tcPr/>
                </a:tc>
                <a:tc>
                  <a:txBody>
                    <a:bodyPr/>
                    <a:lstStyle/>
                    <a:p>
                      <a:pPr algn="ctr"/>
                      <a:r>
                        <a:rPr lang="en-GB" sz="900" dirty="0">
                          <a:solidFill>
                            <a:schemeClr val="tx1"/>
                          </a:solidFill>
                        </a:rPr>
                        <a:t>4</a:t>
                      </a:r>
                    </a:p>
                  </a:txBody>
                  <a:tcPr/>
                </a:tc>
                <a:tc>
                  <a:txBody>
                    <a:bodyPr/>
                    <a:lstStyle/>
                    <a:p>
                      <a:pPr algn="ctr"/>
                      <a:r>
                        <a:rPr lang="en-GB" sz="900" dirty="0">
                          <a:solidFill>
                            <a:schemeClr val="tx1"/>
                          </a:solidFill>
                        </a:rPr>
                        <a:t>5</a:t>
                      </a:r>
                    </a:p>
                  </a:txBody>
                  <a:tcPr/>
                </a:tc>
                <a:tc>
                  <a:txBody>
                    <a:bodyPr/>
                    <a:lstStyle/>
                    <a:p>
                      <a:pPr algn="ctr"/>
                      <a:r>
                        <a:rPr lang="en-GB" sz="900" dirty="0">
                          <a:solidFill>
                            <a:schemeClr val="tx1"/>
                          </a:solidFill>
                        </a:rPr>
                        <a:t>6</a:t>
                      </a:r>
                    </a:p>
                  </a:txBody>
                  <a:tcPr/>
                </a:tc>
                <a:tc>
                  <a:txBody>
                    <a:bodyPr/>
                    <a:lstStyle/>
                    <a:p>
                      <a:pPr algn="ctr"/>
                      <a:r>
                        <a:rPr lang="en-GB" sz="900" dirty="0">
                          <a:solidFill>
                            <a:schemeClr val="tx1"/>
                          </a:solidFill>
                        </a:rPr>
                        <a:t>7</a:t>
                      </a:r>
                    </a:p>
                  </a:txBody>
                  <a:tcPr/>
                </a:tc>
                <a:tc>
                  <a:txBody>
                    <a:bodyPr/>
                    <a:lstStyle/>
                    <a:p>
                      <a:pPr algn="ctr"/>
                      <a:r>
                        <a:rPr lang="en-GB" sz="900" dirty="0">
                          <a:solidFill>
                            <a:schemeClr val="tx1"/>
                          </a:solidFill>
                        </a:rPr>
                        <a:t>8</a:t>
                      </a:r>
                    </a:p>
                  </a:txBody>
                  <a:tcPr/>
                </a:tc>
                <a:extLst>
                  <a:ext uri="{0D108BD9-81ED-4DB2-BD59-A6C34878D82A}">
                    <a16:rowId xmlns:a16="http://schemas.microsoft.com/office/drawing/2014/main" val="2668803646"/>
                  </a:ext>
                </a:extLst>
              </a:tr>
              <a:tr h="211504">
                <a:tc>
                  <a:txBody>
                    <a:bodyPr/>
                    <a:lstStyle/>
                    <a:p>
                      <a:pPr algn="ctr"/>
                      <a:r>
                        <a:rPr lang="en-GB" sz="900" dirty="0">
                          <a:solidFill>
                            <a:schemeClr val="tx1"/>
                          </a:solidFill>
                        </a:rPr>
                        <a:t>9</a:t>
                      </a:r>
                    </a:p>
                  </a:txBody>
                  <a:tcPr/>
                </a:tc>
                <a:tc>
                  <a:txBody>
                    <a:bodyPr/>
                    <a:lstStyle/>
                    <a:p>
                      <a:pPr algn="ctr"/>
                      <a:r>
                        <a:rPr lang="en-GB" sz="900" dirty="0">
                          <a:solidFill>
                            <a:schemeClr val="tx1"/>
                          </a:solidFill>
                        </a:rPr>
                        <a:t>10</a:t>
                      </a:r>
                    </a:p>
                  </a:txBody>
                  <a:tcPr/>
                </a:tc>
                <a:tc>
                  <a:txBody>
                    <a:bodyPr/>
                    <a:lstStyle/>
                    <a:p>
                      <a:pPr algn="ctr"/>
                      <a:r>
                        <a:rPr lang="en-GB" sz="900" dirty="0">
                          <a:solidFill>
                            <a:schemeClr val="tx1"/>
                          </a:solidFill>
                        </a:rPr>
                        <a:t>11</a:t>
                      </a:r>
                    </a:p>
                  </a:txBody>
                  <a:tcPr/>
                </a:tc>
                <a:tc>
                  <a:txBody>
                    <a:bodyPr/>
                    <a:lstStyle/>
                    <a:p>
                      <a:pPr algn="ctr"/>
                      <a:r>
                        <a:rPr lang="en-GB" sz="900" dirty="0">
                          <a:solidFill>
                            <a:schemeClr val="tx1"/>
                          </a:solidFill>
                        </a:rPr>
                        <a:t>12</a:t>
                      </a:r>
                    </a:p>
                  </a:txBody>
                  <a:tcPr/>
                </a:tc>
                <a:tc>
                  <a:txBody>
                    <a:bodyPr/>
                    <a:lstStyle/>
                    <a:p>
                      <a:pPr algn="ctr"/>
                      <a:r>
                        <a:rPr lang="en-GB" sz="900" dirty="0">
                          <a:solidFill>
                            <a:schemeClr val="tx1"/>
                          </a:solidFill>
                        </a:rPr>
                        <a:t>13</a:t>
                      </a:r>
                    </a:p>
                  </a:txBody>
                  <a:tcPr/>
                </a:tc>
                <a:tc>
                  <a:txBody>
                    <a:bodyPr/>
                    <a:lstStyle/>
                    <a:p>
                      <a:pPr algn="ctr"/>
                      <a:r>
                        <a:rPr lang="en-GB" sz="900" dirty="0">
                          <a:solidFill>
                            <a:schemeClr val="tx1"/>
                          </a:solidFill>
                        </a:rPr>
                        <a:t>14</a:t>
                      </a:r>
                    </a:p>
                  </a:txBody>
                  <a:tcPr/>
                </a:tc>
                <a:tc>
                  <a:txBody>
                    <a:bodyPr/>
                    <a:lstStyle/>
                    <a:p>
                      <a:pPr algn="ctr"/>
                      <a:r>
                        <a:rPr lang="en-GB" sz="900" dirty="0">
                          <a:solidFill>
                            <a:schemeClr val="tx1"/>
                          </a:solidFill>
                        </a:rPr>
                        <a:t>15</a:t>
                      </a:r>
                    </a:p>
                  </a:txBody>
                  <a:tcPr/>
                </a:tc>
                <a:extLst>
                  <a:ext uri="{0D108BD9-81ED-4DB2-BD59-A6C34878D82A}">
                    <a16:rowId xmlns:a16="http://schemas.microsoft.com/office/drawing/2014/main" val="726825499"/>
                  </a:ext>
                </a:extLst>
              </a:tr>
              <a:tr h="211504">
                <a:tc>
                  <a:txBody>
                    <a:bodyPr/>
                    <a:lstStyle/>
                    <a:p>
                      <a:pPr algn="ctr"/>
                      <a:r>
                        <a:rPr lang="en-GB" sz="900" dirty="0">
                          <a:solidFill>
                            <a:schemeClr val="tx1"/>
                          </a:solidFill>
                        </a:rPr>
                        <a:t>16</a:t>
                      </a:r>
                    </a:p>
                  </a:txBody>
                  <a:tcPr/>
                </a:tc>
                <a:tc>
                  <a:txBody>
                    <a:bodyPr/>
                    <a:lstStyle/>
                    <a:p>
                      <a:pPr algn="ctr"/>
                      <a:r>
                        <a:rPr lang="en-GB" sz="900" dirty="0">
                          <a:solidFill>
                            <a:schemeClr val="tx1"/>
                          </a:solidFill>
                        </a:rPr>
                        <a:t>17</a:t>
                      </a:r>
                    </a:p>
                  </a:txBody>
                  <a:tcPr/>
                </a:tc>
                <a:tc>
                  <a:txBody>
                    <a:bodyPr/>
                    <a:lstStyle/>
                    <a:p>
                      <a:pPr algn="ctr"/>
                      <a:r>
                        <a:rPr lang="en-GB" sz="900" dirty="0">
                          <a:solidFill>
                            <a:schemeClr val="tx1"/>
                          </a:solidFill>
                        </a:rPr>
                        <a:t>18</a:t>
                      </a:r>
                    </a:p>
                  </a:txBody>
                  <a:tcPr/>
                </a:tc>
                <a:tc>
                  <a:txBody>
                    <a:bodyPr/>
                    <a:lstStyle/>
                    <a:p>
                      <a:pPr algn="ctr"/>
                      <a:r>
                        <a:rPr lang="en-GB" sz="900" dirty="0">
                          <a:solidFill>
                            <a:schemeClr val="tx1"/>
                          </a:solidFill>
                        </a:rPr>
                        <a:t>19</a:t>
                      </a:r>
                    </a:p>
                  </a:txBody>
                  <a:tcPr/>
                </a:tc>
                <a:tc>
                  <a:txBody>
                    <a:bodyPr/>
                    <a:lstStyle/>
                    <a:p>
                      <a:pPr algn="ctr"/>
                      <a:r>
                        <a:rPr lang="en-GB" sz="900" dirty="0">
                          <a:solidFill>
                            <a:schemeClr val="tx1"/>
                          </a:solidFill>
                        </a:rPr>
                        <a:t>20</a:t>
                      </a:r>
                    </a:p>
                  </a:txBody>
                  <a:tcPr/>
                </a:tc>
                <a:tc>
                  <a:txBody>
                    <a:bodyPr/>
                    <a:lstStyle/>
                    <a:p>
                      <a:pPr algn="ctr"/>
                      <a:r>
                        <a:rPr lang="en-GB" sz="900" dirty="0">
                          <a:solidFill>
                            <a:schemeClr val="tx1"/>
                          </a:solidFill>
                        </a:rPr>
                        <a:t>21</a:t>
                      </a:r>
                    </a:p>
                  </a:txBody>
                  <a:tcPr/>
                </a:tc>
                <a:tc>
                  <a:txBody>
                    <a:bodyPr/>
                    <a:lstStyle/>
                    <a:p>
                      <a:pPr algn="ctr"/>
                      <a:r>
                        <a:rPr lang="en-GB" sz="900" dirty="0">
                          <a:solidFill>
                            <a:schemeClr val="tx1"/>
                          </a:solidFill>
                        </a:rPr>
                        <a:t>22</a:t>
                      </a:r>
                    </a:p>
                  </a:txBody>
                  <a:tcPr/>
                </a:tc>
                <a:extLst>
                  <a:ext uri="{0D108BD9-81ED-4DB2-BD59-A6C34878D82A}">
                    <a16:rowId xmlns:a16="http://schemas.microsoft.com/office/drawing/2014/main" val="580742570"/>
                  </a:ext>
                </a:extLst>
              </a:tr>
              <a:tr h="211504">
                <a:tc>
                  <a:txBody>
                    <a:bodyPr/>
                    <a:lstStyle/>
                    <a:p>
                      <a:pPr algn="ctr"/>
                      <a:r>
                        <a:rPr lang="en-GB" sz="900" dirty="0">
                          <a:solidFill>
                            <a:schemeClr val="tx1"/>
                          </a:solidFill>
                        </a:rPr>
                        <a:t>23</a:t>
                      </a:r>
                    </a:p>
                  </a:txBody>
                  <a:tcPr/>
                </a:tc>
                <a:tc>
                  <a:txBody>
                    <a:bodyPr/>
                    <a:lstStyle/>
                    <a:p>
                      <a:pPr algn="ctr"/>
                      <a:r>
                        <a:rPr lang="en-GB" sz="900" dirty="0">
                          <a:solidFill>
                            <a:schemeClr val="tx1"/>
                          </a:solidFill>
                        </a:rPr>
                        <a:t>24</a:t>
                      </a:r>
                    </a:p>
                  </a:txBody>
                  <a:tcPr/>
                </a:tc>
                <a:tc>
                  <a:txBody>
                    <a:bodyPr/>
                    <a:lstStyle/>
                    <a:p>
                      <a:pPr algn="ctr"/>
                      <a:r>
                        <a:rPr lang="en-GB" sz="900" dirty="0">
                          <a:solidFill>
                            <a:schemeClr val="tx1"/>
                          </a:solidFill>
                        </a:rPr>
                        <a:t>25</a:t>
                      </a:r>
                    </a:p>
                  </a:txBody>
                  <a:tcPr/>
                </a:tc>
                <a:tc>
                  <a:txBody>
                    <a:bodyPr/>
                    <a:lstStyle/>
                    <a:p>
                      <a:pPr algn="ctr"/>
                      <a:r>
                        <a:rPr lang="en-GB" sz="900" dirty="0">
                          <a:solidFill>
                            <a:schemeClr val="tx1"/>
                          </a:solidFill>
                        </a:rPr>
                        <a:t>26</a:t>
                      </a:r>
                    </a:p>
                  </a:txBody>
                  <a:tcPr/>
                </a:tc>
                <a:tc>
                  <a:txBody>
                    <a:bodyPr/>
                    <a:lstStyle/>
                    <a:p>
                      <a:pPr algn="ctr"/>
                      <a:r>
                        <a:rPr lang="en-GB" sz="900" dirty="0">
                          <a:solidFill>
                            <a:schemeClr val="tx1"/>
                          </a:solidFill>
                        </a:rPr>
                        <a:t>27</a:t>
                      </a:r>
                    </a:p>
                  </a:txBody>
                  <a:tcPr/>
                </a:tc>
                <a:tc>
                  <a:txBody>
                    <a:bodyPr/>
                    <a:lstStyle/>
                    <a:p>
                      <a:pPr algn="ctr"/>
                      <a:r>
                        <a:rPr lang="en-GB" sz="900" dirty="0">
                          <a:solidFill>
                            <a:schemeClr val="tx1"/>
                          </a:solidFill>
                        </a:rPr>
                        <a:t>28</a:t>
                      </a:r>
                    </a:p>
                  </a:txBody>
                  <a:tcPr/>
                </a:tc>
                <a:tc>
                  <a:txBody>
                    <a:bodyPr/>
                    <a:lstStyle/>
                    <a:p>
                      <a:pPr algn="ctr"/>
                      <a:r>
                        <a:rPr lang="en-GB" sz="900" dirty="0">
                          <a:solidFill>
                            <a:schemeClr val="tx1"/>
                          </a:solidFill>
                        </a:rPr>
                        <a:t>29</a:t>
                      </a:r>
                    </a:p>
                  </a:txBody>
                  <a:tcPr/>
                </a:tc>
                <a:extLst>
                  <a:ext uri="{0D108BD9-81ED-4DB2-BD59-A6C34878D82A}">
                    <a16:rowId xmlns:a16="http://schemas.microsoft.com/office/drawing/2014/main" val="2032624891"/>
                  </a:ext>
                </a:extLst>
              </a:tr>
              <a:tr h="211504">
                <a:tc>
                  <a:txBody>
                    <a:bodyPr/>
                    <a:lstStyle/>
                    <a:p>
                      <a:pPr algn="ctr"/>
                      <a:r>
                        <a:rPr lang="en-GB" sz="900" dirty="0">
                          <a:solidFill>
                            <a:schemeClr val="tx1"/>
                          </a:solidFill>
                        </a:rPr>
                        <a:t>30</a:t>
                      </a:r>
                    </a:p>
                  </a:txBody>
                  <a:tcPr/>
                </a:tc>
                <a:tc>
                  <a:txBody>
                    <a:bodyPr/>
                    <a:lstStyle/>
                    <a:p>
                      <a:pPr algn="ctr"/>
                      <a:r>
                        <a:rPr lang="en-GB" sz="900" dirty="0">
                          <a:solidFill>
                            <a:schemeClr val="bg1">
                              <a:lumMod val="85000"/>
                            </a:schemeClr>
                          </a:solidFill>
                        </a:rPr>
                        <a:t>1</a:t>
                      </a:r>
                    </a:p>
                  </a:txBody>
                  <a:tcPr/>
                </a:tc>
                <a:tc>
                  <a:txBody>
                    <a:bodyPr/>
                    <a:lstStyle/>
                    <a:p>
                      <a:pPr algn="ctr"/>
                      <a:r>
                        <a:rPr lang="en-GB" sz="900" dirty="0">
                          <a:solidFill>
                            <a:schemeClr val="bg1">
                              <a:lumMod val="85000"/>
                            </a:schemeClr>
                          </a:solidFill>
                        </a:rPr>
                        <a:t>2</a:t>
                      </a:r>
                    </a:p>
                  </a:txBody>
                  <a:tcPr/>
                </a:tc>
                <a:tc>
                  <a:txBody>
                    <a:bodyPr/>
                    <a:lstStyle/>
                    <a:p>
                      <a:pPr algn="ctr"/>
                      <a:r>
                        <a:rPr lang="en-GB" sz="900" dirty="0">
                          <a:solidFill>
                            <a:schemeClr val="bg1">
                              <a:lumMod val="85000"/>
                            </a:schemeClr>
                          </a:solidFill>
                        </a:rPr>
                        <a:t>3</a:t>
                      </a:r>
                    </a:p>
                  </a:txBody>
                  <a:tcPr/>
                </a:tc>
                <a:tc>
                  <a:txBody>
                    <a:bodyPr/>
                    <a:lstStyle/>
                    <a:p>
                      <a:pPr algn="ctr"/>
                      <a:r>
                        <a:rPr lang="en-GB" sz="900" dirty="0">
                          <a:solidFill>
                            <a:schemeClr val="bg1">
                              <a:lumMod val="85000"/>
                            </a:schemeClr>
                          </a:solidFill>
                        </a:rPr>
                        <a:t>4</a:t>
                      </a:r>
                    </a:p>
                  </a:txBody>
                  <a:tcPr/>
                </a:tc>
                <a:tc>
                  <a:txBody>
                    <a:bodyPr/>
                    <a:lstStyle/>
                    <a:p>
                      <a:pPr algn="ctr"/>
                      <a:r>
                        <a:rPr lang="en-GB" sz="900" dirty="0">
                          <a:solidFill>
                            <a:schemeClr val="bg1">
                              <a:lumMod val="85000"/>
                            </a:schemeClr>
                          </a:solidFill>
                        </a:rPr>
                        <a:t>5</a:t>
                      </a:r>
                    </a:p>
                  </a:txBody>
                  <a:tcPr/>
                </a:tc>
                <a:tc>
                  <a:txBody>
                    <a:bodyPr/>
                    <a:lstStyle/>
                    <a:p>
                      <a:pPr algn="ctr"/>
                      <a:r>
                        <a:rPr lang="en-GB" sz="900" dirty="0">
                          <a:solidFill>
                            <a:schemeClr val="bg1">
                              <a:lumMod val="85000"/>
                            </a:schemeClr>
                          </a:solidFill>
                        </a:rPr>
                        <a:t>6</a:t>
                      </a:r>
                    </a:p>
                  </a:txBody>
                  <a:tcPr/>
                </a:tc>
                <a:extLst>
                  <a:ext uri="{0D108BD9-81ED-4DB2-BD59-A6C34878D82A}">
                    <a16:rowId xmlns:a16="http://schemas.microsoft.com/office/drawing/2014/main" val="3106216540"/>
                  </a:ext>
                </a:extLst>
              </a:tr>
            </a:tbl>
          </a:graphicData>
        </a:graphic>
      </p:graphicFrame>
      <p:sp>
        <p:nvSpPr>
          <p:cNvPr id="145" name="Rectangle 9">
            <a:extLst>
              <a:ext uri="{FF2B5EF4-FFF2-40B4-BE49-F238E27FC236}">
                <a16:creationId xmlns:a16="http://schemas.microsoft.com/office/drawing/2014/main" id="{A5077C29-DA87-466B-A062-280E9561A255}"/>
              </a:ext>
            </a:extLst>
          </p:cNvPr>
          <p:cNvSpPr>
            <a:spLocks noChangeArrowheads="1"/>
          </p:cNvSpPr>
          <p:nvPr/>
        </p:nvSpPr>
        <p:spPr bwMode="auto">
          <a:xfrm>
            <a:off x="339724" y="5093335"/>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October 2019</a:t>
            </a:r>
          </a:p>
        </p:txBody>
      </p:sp>
      <p:graphicFrame>
        <p:nvGraphicFramePr>
          <p:cNvPr id="146" name="Table 145">
            <a:extLst>
              <a:ext uri="{FF2B5EF4-FFF2-40B4-BE49-F238E27FC236}">
                <a16:creationId xmlns:a16="http://schemas.microsoft.com/office/drawing/2014/main" id="{ABAE70A9-8877-46F0-BDCF-6DD9DC0E0177}"/>
              </a:ext>
            </a:extLst>
          </p:cNvPr>
          <p:cNvGraphicFramePr>
            <a:graphicFrameLocks noGrp="1"/>
          </p:cNvGraphicFramePr>
          <p:nvPr>
            <p:extLst>
              <p:ext uri="{D42A27DB-BD31-4B8C-83A1-F6EECF244321}">
                <p14:modId xmlns:p14="http://schemas.microsoft.com/office/powerpoint/2010/main" val="2046925107"/>
              </p:ext>
            </p:extLst>
          </p:nvPr>
        </p:nvGraphicFramePr>
        <p:xfrm>
          <a:off x="242490" y="5226685"/>
          <a:ext cx="2605883" cy="13868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bg1">
                              <a:lumMod val="85000"/>
                            </a:schemeClr>
                          </a:solidFill>
                        </a:rPr>
                        <a:t>30</a:t>
                      </a:r>
                    </a:p>
                  </a:txBody>
                  <a:tcPr/>
                </a:tc>
                <a:tc>
                  <a:txBody>
                    <a:bodyPr/>
                    <a:lstStyle/>
                    <a:p>
                      <a:pPr algn="ctr"/>
                      <a:r>
                        <a:rPr lang="en-GB" sz="900" dirty="0">
                          <a:solidFill>
                            <a:schemeClr val="tx1"/>
                          </a:solidFill>
                        </a:rPr>
                        <a:t>1</a:t>
                      </a:r>
                    </a:p>
                  </a:txBody>
                  <a:tcPr/>
                </a:tc>
                <a:tc>
                  <a:txBody>
                    <a:bodyPr/>
                    <a:lstStyle/>
                    <a:p>
                      <a:pPr algn="ctr"/>
                      <a:r>
                        <a:rPr lang="en-GB" sz="900" dirty="0">
                          <a:solidFill>
                            <a:schemeClr val="tx1"/>
                          </a:solidFill>
                        </a:rPr>
                        <a:t>2</a:t>
                      </a:r>
                    </a:p>
                  </a:txBody>
                  <a:tcPr/>
                </a:tc>
                <a:tc>
                  <a:txBody>
                    <a:bodyPr/>
                    <a:lstStyle/>
                    <a:p>
                      <a:pPr algn="ctr"/>
                      <a:r>
                        <a:rPr lang="en-GB" sz="900" dirty="0">
                          <a:solidFill>
                            <a:schemeClr val="tx1"/>
                          </a:solidFill>
                        </a:rPr>
                        <a:t>3</a:t>
                      </a:r>
                    </a:p>
                  </a:txBody>
                  <a:tcPr/>
                </a:tc>
                <a:tc>
                  <a:txBody>
                    <a:bodyPr/>
                    <a:lstStyle/>
                    <a:p>
                      <a:pPr algn="ctr"/>
                      <a:r>
                        <a:rPr lang="en-GB" sz="900" dirty="0">
                          <a:solidFill>
                            <a:schemeClr val="tx1"/>
                          </a:solidFill>
                        </a:rPr>
                        <a:t>4</a:t>
                      </a:r>
                    </a:p>
                  </a:txBody>
                  <a:tcPr/>
                </a:tc>
                <a:tc>
                  <a:txBody>
                    <a:bodyPr/>
                    <a:lstStyle/>
                    <a:p>
                      <a:pPr algn="ctr"/>
                      <a:r>
                        <a:rPr lang="en-GB" sz="900" dirty="0">
                          <a:solidFill>
                            <a:schemeClr val="tx1"/>
                          </a:solidFill>
                        </a:rPr>
                        <a:t>5</a:t>
                      </a:r>
                    </a:p>
                  </a:txBody>
                  <a:tcPr/>
                </a:tc>
                <a:tc>
                  <a:txBody>
                    <a:bodyPr/>
                    <a:lstStyle/>
                    <a:p>
                      <a:pPr algn="ctr"/>
                      <a:r>
                        <a:rPr lang="en-GB" sz="900" dirty="0">
                          <a:solidFill>
                            <a:schemeClr val="tx1"/>
                          </a:solidFill>
                        </a:rPr>
                        <a:t>6</a:t>
                      </a:r>
                    </a:p>
                  </a:txBody>
                  <a:tcPr/>
                </a:tc>
                <a:extLst>
                  <a:ext uri="{0D108BD9-81ED-4DB2-BD59-A6C34878D82A}">
                    <a16:rowId xmlns:a16="http://schemas.microsoft.com/office/drawing/2014/main" val="3302051862"/>
                  </a:ext>
                </a:extLst>
              </a:tr>
              <a:tr h="211504">
                <a:tc>
                  <a:txBody>
                    <a:bodyPr/>
                    <a:lstStyle/>
                    <a:p>
                      <a:pPr algn="ctr"/>
                      <a:r>
                        <a:rPr lang="en-GB" sz="900" dirty="0">
                          <a:solidFill>
                            <a:schemeClr val="tx1"/>
                          </a:solidFill>
                        </a:rPr>
                        <a:t>7</a:t>
                      </a:r>
                    </a:p>
                  </a:txBody>
                  <a:tcPr/>
                </a:tc>
                <a:tc>
                  <a:txBody>
                    <a:bodyPr/>
                    <a:lstStyle/>
                    <a:p>
                      <a:pPr algn="ctr"/>
                      <a:r>
                        <a:rPr lang="en-GB" sz="900" dirty="0">
                          <a:solidFill>
                            <a:schemeClr val="tx1"/>
                          </a:solidFill>
                        </a:rPr>
                        <a:t>8</a:t>
                      </a:r>
                    </a:p>
                  </a:txBody>
                  <a:tcPr/>
                </a:tc>
                <a:tc>
                  <a:txBody>
                    <a:bodyPr/>
                    <a:lstStyle/>
                    <a:p>
                      <a:pPr algn="ctr"/>
                      <a:r>
                        <a:rPr lang="en-GB" sz="900" dirty="0">
                          <a:solidFill>
                            <a:schemeClr val="tx1"/>
                          </a:solidFill>
                        </a:rPr>
                        <a:t>9</a:t>
                      </a:r>
                    </a:p>
                  </a:txBody>
                  <a:tcPr/>
                </a:tc>
                <a:tc>
                  <a:txBody>
                    <a:bodyPr/>
                    <a:lstStyle/>
                    <a:p>
                      <a:pPr algn="ctr"/>
                      <a:r>
                        <a:rPr lang="en-GB" sz="900" dirty="0">
                          <a:solidFill>
                            <a:schemeClr val="tx1"/>
                          </a:solidFill>
                        </a:rPr>
                        <a:t>10</a:t>
                      </a:r>
                    </a:p>
                  </a:txBody>
                  <a:tcPr/>
                </a:tc>
                <a:tc>
                  <a:txBody>
                    <a:bodyPr/>
                    <a:lstStyle/>
                    <a:p>
                      <a:pPr algn="ctr"/>
                      <a:r>
                        <a:rPr lang="en-GB" sz="900" dirty="0">
                          <a:solidFill>
                            <a:schemeClr val="tx1"/>
                          </a:solidFill>
                        </a:rPr>
                        <a:t>11</a:t>
                      </a:r>
                    </a:p>
                  </a:txBody>
                  <a:tcPr/>
                </a:tc>
                <a:tc>
                  <a:txBody>
                    <a:bodyPr/>
                    <a:lstStyle/>
                    <a:p>
                      <a:pPr algn="ctr"/>
                      <a:r>
                        <a:rPr lang="en-GB" sz="900" dirty="0">
                          <a:solidFill>
                            <a:schemeClr val="tx1"/>
                          </a:solidFill>
                        </a:rPr>
                        <a:t>12</a:t>
                      </a:r>
                    </a:p>
                  </a:txBody>
                  <a:tcPr/>
                </a:tc>
                <a:tc>
                  <a:txBody>
                    <a:bodyPr/>
                    <a:lstStyle/>
                    <a:p>
                      <a:pPr algn="ctr"/>
                      <a:r>
                        <a:rPr lang="en-GB" sz="900" dirty="0">
                          <a:solidFill>
                            <a:schemeClr val="tx1"/>
                          </a:solidFill>
                        </a:rPr>
                        <a:t>13</a:t>
                      </a:r>
                    </a:p>
                  </a:txBody>
                  <a:tcPr/>
                </a:tc>
                <a:extLst>
                  <a:ext uri="{0D108BD9-81ED-4DB2-BD59-A6C34878D82A}">
                    <a16:rowId xmlns:a16="http://schemas.microsoft.com/office/drawing/2014/main" val="2668803646"/>
                  </a:ext>
                </a:extLst>
              </a:tr>
              <a:tr h="211504">
                <a:tc>
                  <a:txBody>
                    <a:bodyPr/>
                    <a:lstStyle/>
                    <a:p>
                      <a:pPr algn="ctr"/>
                      <a:r>
                        <a:rPr lang="en-GB" sz="900" dirty="0">
                          <a:solidFill>
                            <a:schemeClr val="tx1"/>
                          </a:solidFill>
                        </a:rPr>
                        <a:t>14</a:t>
                      </a:r>
                    </a:p>
                  </a:txBody>
                  <a:tcPr/>
                </a:tc>
                <a:tc>
                  <a:txBody>
                    <a:bodyPr/>
                    <a:lstStyle/>
                    <a:p>
                      <a:pPr algn="ctr"/>
                      <a:r>
                        <a:rPr lang="en-GB" sz="900" dirty="0">
                          <a:solidFill>
                            <a:schemeClr val="tx1"/>
                          </a:solidFill>
                        </a:rPr>
                        <a:t>15</a:t>
                      </a:r>
                    </a:p>
                  </a:txBody>
                  <a:tcPr/>
                </a:tc>
                <a:tc>
                  <a:txBody>
                    <a:bodyPr/>
                    <a:lstStyle/>
                    <a:p>
                      <a:pPr algn="ctr"/>
                      <a:r>
                        <a:rPr lang="en-GB" sz="900" dirty="0">
                          <a:solidFill>
                            <a:schemeClr val="tx1"/>
                          </a:solidFill>
                        </a:rPr>
                        <a:t>16</a:t>
                      </a:r>
                    </a:p>
                  </a:txBody>
                  <a:tcPr/>
                </a:tc>
                <a:tc>
                  <a:txBody>
                    <a:bodyPr/>
                    <a:lstStyle/>
                    <a:p>
                      <a:pPr algn="ctr"/>
                      <a:r>
                        <a:rPr lang="en-GB" sz="900" dirty="0">
                          <a:solidFill>
                            <a:schemeClr val="tx1"/>
                          </a:solidFill>
                        </a:rPr>
                        <a:t>17</a:t>
                      </a:r>
                    </a:p>
                  </a:txBody>
                  <a:tcPr/>
                </a:tc>
                <a:tc>
                  <a:txBody>
                    <a:bodyPr/>
                    <a:lstStyle/>
                    <a:p>
                      <a:pPr algn="ctr"/>
                      <a:r>
                        <a:rPr lang="en-GB" sz="900" dirty="0">
                          <a:solidFill>
                            <a:schemeClr val="tx1"/>
                          </a:solidFill>
                        </a:rPr>
                        <a:t>18</a:t>
                      </a:r>
                    </a:p>
                  </a:txBody>
                  <a:tcPr/>
                </a:tc>
                <a:tc>
                  <a:txBody>
                    <a:bodyPr/>
                    <a:lstStyle/>
                    <a:p>
                      <a:pPr algn="ctr"/>
                      <a:r>
                        <a:rPr lang="en-GB" sz="900" dirty="0">
                          <a:solidFill>
                            <a:schemeClr val="tx1"/>
                          </a:solidFill>
                        </a:rPr>
                        <a:t>19</a:t>
                      </a:r>
                    </a:p>
                  </a:txBody>
                  <a:tcPr/>
                </a:tc>
                <a:tc>
                  <a:txBody>
                    <a:bodyPr/>
                    <a:lstStyle/>
                    <a:p>
                      <a:pPr algn="ctr"/>
                      <a:r>
                        <a:rPr lang="en-GB" sz="900" dirty="0">
                          <a:solidFill>
                            <a:schemeClr val="tx1"/>
                          </a:solidFill>
                        </a:rPr>
                        <a:t>20</a:t>
                      </a:r>
                    </a:p>
                  </a:txBody>
                  <a:tcPr/>
                </a:tc>
                <a:extLst>
                  <a:ext uri="{0D108BD9-81ED-4DB2-BD59-A6C34878D82A}">
                    <a16:rowId xmlns:a16="http://schemas.microsoft.com/office/drawing/2014/main" val="726825499"/>
                  </a:ext>
                </a:extLst>
              </a:tr>
              <a:tr h="211504">
                <a:tc>
                  <a:txBody>
                    <a:bodyPr/>
                    <a:lstStyle/>
                    <a:p>
                      <a:pPr algn="ctr"/>
                      <a:r>
                        <a:rPr lang="en-GB" sz="900" dirty="0">
                          <a:solidFill>
                            <a:schemeClr val="tx1"/>
                          </a:solidFill>
                        </a:rPr>
                        <a:t>21</a:t>
                      </a:r>
                    </a:p>
                  </a:txBody>
                  <a:tcPr/>
                </a:tc>
                <a:tc>
                  <a:txBody>
                    <a:bodyPr/>
                    <a:lstStyle/>
                    <a:p>
                      <a:pPr algn="ctr"/>
                      <a:r>
                        <a:rPr lang="en-GB" sz="900" dirty="0">
                          <a:solidFill>
                            <a:schemeClr val="tx1"/>
                          </a:solidFill>
                        </a:rPr>
                        <a:t>22</a:t>
                      </a:r>
                    </a:p>
                  </a:txBody>
                  <a:tcPr/>
                </a:tc>
                <a:tc>
                  <a:txBody>
                    <a:bodyPr/>
                    <a:lstStyle/>
                    <a:p>
                      <a:pPr algn="ctr"/>
                      <a:r>
                        <a:rPr lang="en-GB" sz="900" dirty="0">
                          <a:solidFill>
                            <a:schemeClr val="tx1"/>
                          </a:solidFill>
                        </a:rPr>
                        <a:t>23</a:t>
                      </a:r>
                    </a:p>
                  </a:txBody>
                  <a:tcPr/>
                </a:tc>
                <a:tc>
                  <a:txBody>
                    <a:bodyPr/>
                    <a:lstStyle/>
                    <a:p>
                      <a:pPr algn="ctr"/>
                      <a:r>
                        <a:rPr lang="en-GB" sz="900" dirty="0">
                          <a:solidFill>
                            <a:schemeClr val="tx1"/>
                          </a:solidFill>
                        </a:rPr>
                        <a:t>24</a:t>
                      </a:r>
                    </a:p>
                  </a:txBody>
                  <a:tcPr/>
                </a:tc>
                <a:tc>
                  <a:txBody>
                    <a:bodyPr/>
                    <a:lstStyle/>
                    <a:p>
                      <a:pPr algn="ctr"/>
                      <a:r>
                        <a:rPr lang="en-GB" sz="900" dirty="0">
                          <a:solidFill>
                            <a:schemeClr val="tx1"/>
                          </a:solidFill>
                        </a:rPr>
                        <a:t>25</a:t>
                      </a:r>
                    </a:p>
                  </a:txBody>
                  <a:tcPr/>
                </a:tc>
                <a:tc>
                  <a:txBody>
                    <a:bodyPr/>
                    <a:lstStyle/>
                    <a:p>
                      <a:pPr algn="ctr"/>
                      <a:r>
                        <a:rPr lang="en-GB" sz="900" dirty="0">
                          <a:solidFill>
                            <a:schemeClr val="tx1"/>
                          </a:solidFill>
                        </a:rPr>
                        <a:t>26</a:t>
                      </a:r>
                    </a:p>
                  </a:txBody>
                  <a:tcPr/>
                </a:tc>
                <a:tc>
                  <a:txBody>
                    <a:bodyPr/>
                    <a:lstStyle/>
                    <a:p>
                      <a:pPr algn="ctr"/>
                      <a:r>
                        <a:rPr lang="en-GB" sz="900" dirty="0">
                          <a:solidFill>
                            <a:schemeClr val="tx1"/>
                          </a:solidFill>
                        </a:rPr>
                        <a:t>27</a:t>
                      </a:r>
                    </a:p>
                  </a:txBody>
                  <a:tcPr/>
                </a:tc>
                <a:extLst>
                  <a:ext uri="{0D108BD9-81ED-4DB2-BD59-A6C34878D82A}">
                    <a16:rowId xmlns:a16="http://schemas.microsoft.com/office/drawing/2014/main" val="580742570"/>
                  </a:ext>
                </a:extLst>
              </a:tr>
              <a:tr h="211504">
                <a:tc>
                  <a:txBody>
                    <a:bodyPr/>
                    <a:lstStyle/>
                    <a:p>
                      <a:pPr algn="ctr"/>
                      <a:r>
                        <a:rPr lang="en-GB" sz="900" dirty="0">
                          <a:solidFill>
                            <a:schemeClr val="tx1"/>
                          </a:solidFill>
                        </a:rPr>
                        <a:t>28</a:t>
                      </a:r>
                    </a:p>
                  </a:txBody>
                  <a:tcPr/>
                </a:tc>
                <a:tc>
                  <a:txBody>
                    <a:bodyPr/>
                    <a:lstStyle/>
                    <a:p>
                      <a:pPr algn="ctr"/>
                      <a:r>
                        <a:rPr lang="en-GB" sz="900" dirty="0">
                          <a:solidFill>
                            <a:schemeClr val="tx1"/>
                          </a:solidFill>
                        </a:rPr>
                        <a:t>29</a:t>
                      </a:r>
                    </a:p>
                  </a:txBody>
                  <a:tcPr/>
                </a:tc>
                <a:tc>
                  <a:txBody>
                    <a:bodyPr/>
                    <a:lstStyle/>
                    <a:p>
                      <a:pPr algn="ctr"/>
                      <a:r>
                        <a:rPr lang="en-GB" sz="900" dirty="0">
                          <a:solidFill>
                            <a:schemeClr val="tx1"/>
                          </a:solidFill>
                        </a:rPr>
                        <a:t>30</a:t>
                      </a:r>
                    </a:p>
                  </a:txBody>
                  <a:tcPr/>
                </a:tc>
                <a:tc>
                  <a:txBody>
                    <a:bodyPr/>
                    <a:lstStyle/>
                    <a:p>
                      <a:pPr algn="ctr"/>
                      <a:r>
                        <a:rPr lang="en-GB" sz="900" dirty="0">
                          <a:solidFill>
                            <a:schemeClr val="tx1"/>
                          </a:solidFill>
                        </a:rPr>
                        <a:t>31</a:t>
                      </a:r>
                    </a:p>
                  </a:txBody>
                  <a:tcPr/>
                </a:tc>
                <a:tc>
                  <a:txBody>
                    <a:bodyPr/>
                    <a:lstStyle/>
                    <a:p>
                      <a:pPr algn="ctr"/>
                      <a:r>
                        <a:rPr lang="en-GB" sz="900" dirty="0">
                          <a:solidFill>
                            <a:schemeClr val="bg1">
                              <a:lumMod val="85000"/>
                            </a:schemeClr>
                          </a:solidFill>
                        </a:rPr>
                        <a:t>1</a:t>
                      </a:r>
                    </a:p>
                  </a:txBody>
                  <a:tcPr/>
                </a:tc>
                <a:tc>
                  <a:txBody>
                    <a:bodyPr/>
                    <a:lstStyle/>
                    <a:p>
                      <a:pPr algn="ctr"/>
                      <a:r>
                        <a:rPr lang="en-GB" sz="900" dirty="0">
                          <a:solidFill>
                            <a:schemeClr val="bg1">
                              <a:lumMod val="85000"/>
                            </a:schemeClr>
                          </a:solidFill>
                        </a:rPr>
                        <a:t>2</a:t>
                      </a:r>
                    </a:p>
                  </a:txBody>
                  <a:tcPr/>
                </a:tc>
                <a:tc>
                  <a:txBody>
                    <a:bodyPr/>
                    <a:lstStyle/>
                    <a:p>
                      <a:pPr algn="ctr"/>
                      <a:r>
                        <a:rPr lang="en-GB" sz="900" dirty="0">
                          <a:solidFill>
                            <a:schemeClr val="bg1">
                              <a:lumMod val="85000"/>
                            </a:schemeClr>
                          </a:solidFill>
                        </a:rPr>
                        <a:t>3</a:t>
                      </a:r>
                    </a:p>
                  </a:txBody>
                  <a:tcPr/>
                </a:tc>
                <a:extLst>
                  <a:ext uri="{0D108BD9-81ED-4DB2-BD59-A6C34878D82A}">
                    <a16:rowId xmlns:a16="http://schemas.microsoft.com/office/drawing/2014/main" val="2032624891"/>
                  </a:ext>
                </a:extLst>
              </a:tr>
            </a:tbl>
          </a:graphicData>
        </a:graphic>
      </p:graphicFrame>
      <p:sp>
        <p:nvSpPr>
          <p:cNvPr id="147" name="Rectangle 9">
            <a:extLst>
              <a:ext uri="{FF2B5EF4-FFF2-40B4-BE49-F238E27FC236}">
                <a16:creationId xmlns:a16="http://schemas.microsoft.com/office/drawing/2014/main" id="{B5109B70-D54C-4406-B421-8667882B42EE}"/>
              </a:ext>
            </a:extLst>
          </p:cNvPr>
          <p:cNvSpPr>
            <a:spLocks noChangeArrowheads="1"/>
          </p:cNvSpPr>
          <p:nvPr/>
        </p:nvSpPr>
        <p:spPr bwMode="auto">
          <a:xfrm>
            <a:off x="3387724" y="5093335"/>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November 2019</a:t>
            </a:r>
          </a:p>
        </p:txBody>
      </p:sp>
      <p:graphicFrame>
        <p:nvGraphicFramePr>
          <p:cNvPr id="148" name="Table 147">
            <a:extLst>
              <a:ext uri="{FF2B5EF4-FFF2-40B4-BE49-F238E27FC236}">
                <a16:creationId xmlns:a16="http://schemas.microsoft.com/office/drawing/2014/main" id="{9F81980C-9EAE-4473-A2D6-4200938D146F}"/>
              </a:ext>
            </a:extLst>
          </p:cNvPr>
          <p:cNvGraphicFramePr>
            <a:graphicFrameLocks noGrp="1"/>
          </p:cNvGraphicFramePr>
          <p:nvPr>
            <p:extLst>
              <p:ext uri="{D42A27DB-BD31-4B8C-83A1-F6EECF244321}">
                <p14:modId xmlns:p14="http://schemas.microsoft.com/office/powerpoint/2010/main" val="4127325256"/>
              </p:ext>
            </p:extLst>
          </p:nvPr>
        </p:nvGraphicFramePr>
        <p:xfrm>
          <a:off x="3290490" y="5226685"/>
          <a:ext cx="2605883" cy="13868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bg1">
                              <a:lumMod val="85000"/>
                            </a:schemeClr>
                          </a:solidFill>
                        </a:rPr>
                        <a:t>28</a:t>
                      </a:r>
                    </a:p>
                  </a:txBody>
                  <a:tcPr/>
                </a:tc>
                <a:tc>
                  <a:txBody>
                    <a:bodyPr/>
                    <a:lstStyle/>
                    <a:p>
                      <a:pPr algn="ctr"/>
                      <a:r>
                        <a:rPr lang="en-GB" sz="900" dirty="0">
                          <a:solidFill>
                            <a:schemeClr val="bg1">
                              <a:lumMod val="85000"/>
                            </a:schemeClr>
                          </a:solidFill>
                        </a:rPr>
                        <a:t>29</a:t>
                      </a:r>
                    </a:p>
                  </a:txBody>
                  <a:tcPr/>
                </a:tc>
                <a:tc>
                  <a:txBody>
                    <a:bodyPr/>
                    <a:lstStyle/>
                    <a:p>
                      <a:pPr algn="ctr"/>
                      <a:r>
                        <a:rPr lang="en-GB" sz="900" dirty="0">
                          <a:solidFill>
                            <a:schemeClr val="bg1">
                              <a:lumMod val="85000"/>
                            </a:schemeClr>
                          </a:solidFill>
                        </a:rPr>
                        <a:t>30</a:t>
                      </a:r>
                    </a:p>
                  </a:txBody>
                  <a:tcPr/>
                </a:tc>
                <a:tc>
                  <a:txBody>
                    <a:bodyPr/>
                    <a:lstStyle/>
                    <a:p>
                      <a:pPr algn="ctr"/>
                      <a:r>
                        <a:rPr lang="en-GB" sz="900" dirty="0">
                          <a:solidFill>
                            <a:schemeClr val="bg1">
                              <a:lumMod val="85000"/>
                            </a:schemeClr>
                          </a:solidFill>
                        </a:rPr>
                        <a:t>31</a:t>
                      </a:r>
                    </a:p>
                  </a:txBody>
                  <a:tcPr/>
                </a:tc>
                <a:tc>
                  <a:txBody>
                    <a:bodyPr/>
                    <a:lstStyle/>
                    <a:p>
                      <a:pPr algn="ctr"/>
                      <a:r>
                        <a:rPr lang="en-GB" sz="900" dirty="0">
                          <a:solidFill>
                            <a:schemeClr val="tx1"/>
                          </a:solidFill>
                        </a:rPr>
                        <a:t>1</a:t>
                      </a:r>
                    </a:p>
                  </a:txBody>
                  <a:tcPr/>
                </a:tc>
                <a:tc>
                  <a:txBody>
                    <a:bodyPr/>
                    <a:lstStyle/>
                    <a:p>
                      <a:pPr algn="ctr"/>
                      <a:r>
                        <a:rPr lang="en-GB" sz="900" dirty="0">
                          <a:solidFill>
                            <a:schemeClr val="tx1"/>
                          </a:solidFill>
                        </a:rPr>
                        <a:t>2</a:t>
                      </a:r>
                    </a:p>
                  </a:txBody>
                  <a:tcPr/>
                </a:tc>
                <a:tc>
                  <a:txBody>
                    <a:bodyPr/>
                    <a:lstStyle/>
                    <a:p>
                      <a:pPr algn="ctr"/>
                      <a:r>
                        <a:rPr lang="en-GB" sz="900" dirty="0">
                          <a:solidFill>
                            <a:schemeClr val="tx1"/>
                          </a:solidFill>
                        </a:rPr>
                        <a:t>3</a:t>
                      </a:r>
                    </a:p>
                  </a:txBody>
                  <a:tcPr/>
                </a:tc>
                <a:extLst>
                  <a:ext uri="{0D108BD9-81ED-4DB2-BD59-A6C34878D82A}">
                    <a16:rowId xmlns:a16="http://schemas.microsoft.com/office/drawing/2014/main" val="3302051862"/>
                  </a:ext>
                </a:extLst>
              </a:tr>
              <a:tr h="211504">
                <a:tc>
                  <a:txBody>
                    <a:bodyPr/>
                    <a:lstStyle/>
                    <a:p>
                      <a:pPr algn="ctr"/>
                      <a:r>
                        <a:rPr lang="en-GB" sz="900" dirty="0">
                          <a:solidFill>
                            <a:schemeClr val="tx1"/>
                          </a:solidFill>
                        </a:rPr>
                        <a:t>4</a:t>
                      </a:r>
                    </a:p>
                  </a:txBody>
                  <a:tcPr/>
                </a:tc>
                <a:tc>
                  <a:txBody>
                    <a:bodyPr/>
                    <a:lstStyle/>
                    <a:p>
                      <a:pPr algn="ctr"/>
                      <a:r>
                        <a:rPr lang="en-GB" sz="900" dirty="0">
                          <a:solidFill>
                            <a:schemeClr val="tx1"/>
                          </a:solidFill>
                        </a:rPr>
                        <a:t>5</a:t>
                      </a:r>
                    </a:p>
                  </a:txBody>
                  <a:tcPr/>
                </a:tc>
                <a:tc>
                  <a:txBody>
                    <a:bodyPr/>
                    <a:lstStyle/>
                    <a:p>
                      <a:pPr algn="ctr"/>
                      <a:r>
                        <a:rPr lang="en-GB" sz="900" dirty="0">
                          <a:solidFill>
                            <a:schemeClr val="tx1"/>
                          </a:solidFill>
                        </a:rPr>
                        <a:t>6</a:t>
                      </a:r>
                    </a:p>
                  </a:txBody>
                  <a:tcPr/>
                </a:tc>
                <a:tc>
                  <a:txBody>
                    <a:bodyPr/>
                    <a:lstStyle/>
                    <a:p>
                      <a:pPr algn="ctr"/>
                      <a:r>
                        <a:rPr lang="en-GB" sz="900" dirty="0">
                          <a:solidFill>
                            <a:schemeClr val="tx1"/>
                          </a:solidFill>
                        </a:rPr>
                        <a:t>7</a:t>
                      </a:r>
                    </a:p>
                  </a:txBody>
                  <a:tcPr/>
                </a:tc>
                <a:tc>
                  <a:txBody>
                    <a:bodyPr/>
                    <a:lstStyle/>
                    <a:p>
                      <a:pPr algn="ctr"/>
                      <a:r>
                        <a:rPr lang="en-GB" sz="900" dirty="0">
                          <a:solidFill>
                            <a:schemeClr val="tx1"/>
                          </a:solidFill>
                        </a:rPr>
                        <a:t>8</a:t>
                      </a:r>
                    </a:p>
                  </a:txBody>
                  <a:tcPr/>
                </a:tc>
                <a:tc>
                  <a:txBody>
                    <a:bodyPr/>
                    <a:lstStyle/>
                    <a:p>
                      <a:pPr algn="ctr"/>
                      <a:r>
                        <a:rPr lang="en-GB" sz="900" dirty="0">
                          <a:solidFill>
                            <a:schemeClr val="tx1"/>
                          </a:solidFill>
                        </a:rPr>
                        <a:t>9</a:t>
                      </a:r>
                    </a:p>
                  </a:txBody>
                  <a:tcPr/>
                </a:tc>
                <a:tc>
                  <a:txBody>
                    <a:bodyPr/>
                    <a:lstStyle/>
                    <a:p>
                      <a:pPr algn="ctr"/>
                      <a:r>
                        <a:rPr lang="en-GB" sz="900" dirty="0">
                          <a:solidFill>
                            <a:schemeClr val="tx1"/>
                          </a:solidFill>
                        </a:rPr>
                        <a:t>10</a:t>
                      </a:r>
                    </a:p>
                  </a:txBody>
                  <a:tcPr/>
                </a:tc>
                <a:extLst>
                  <a:ext uri="{0D108BD9-81ED-4DB2-BD59-A6C34878D82A}">
                    <a16:rowId xmlns:a16="http://schemas.microsoft.com/office/drawing/2014/main" val="2668803646"/>
                  </a:ext>
                </a:extLst>
              </a:tr>
              <a:tr h="211504">
                <a:tc>
                  <a:txBody>
                    <a:bodyPr/>
                    <a:lstStyle/>
                    <a:p>
                      <a:pPr algn="ctr"/>
                      <a:r>
                        <a:rPr lang="en-GB" sz="900" dirty="0">
                          <a:solidFill>
                            <a:schemeClr val="tx1"/>
                          </a:solidFill>
                        </a:rPr>
                        <a:t>11</a:t>
                      </a:r>
                    </a:p>
                  </a:txBody>
                  <a:tcPr/>
                </a:tc>
                <a:tc>
                  <a:txBody>
                    <a:bodyPr/>
                    <a:lstStyle/>
                    <a:p>
                      <a:pPr algn="ctr"/>
                      <a:r>
                        <a:rPr lang="en-GB" sz="900" dirty="0">
                          <a:solidFill>
                            <a:schemeClr val="tx1"/>
                          </a:solidFill>
                        </a:rPr>
                        <a:t>12</a:t>
                      </a:r>
                    </a:p>
                  </a:txBody>
                  <a:tcPr/>
                </a:tc>
                <a:tc>
                  <a:txBody>
                    <a:bodyPr/>
                    <a:lstStyle/>
                    <a:p>
                      <a:pPr algn="ctr"/>
                      <a:r>
                        <a:rPr lang="en-GB" sz="900" dirty="0">
                          <a:solidFill>
                            <a:schemeClr val="tx1"/>
                          </a:solidFill>
                        </a:rPr>
                        <a:t>13</a:t>
                      </a:r>
                    </a:p>
                  </a:txBody>
                  <a:tcPr/>
                </a:tc>
                <a:tc>
                  <a:txBody>
                    <a:bodyPr/>
                    <a:lstStyle/>
                    <a:p>
                      <a:pPr algn="ctr"/>
                      <a:r>
                        <a:rPr lang="en-GB" sz="900" dirty="0">
                          <a:solidFill>
                            <a:schemeClr val="tx1"/>
                          </a:solidFill>
                        </a:rPr>
                        <a:t>14</a:t>
                      </a:r>
                    </a:p>
                  </a:txBody>
                  <a:tcPr/>
                </a:tc>
                <a:tc>
                  <a:txBody>
                    <a:bodyPr/>
                    <a:lstStyle/>
                    <a:p>
                      <a:pPr algn="ctr"/>
                      <a:r>
                        <a:rPr lang="en-GB" sz="900" dirty="0">
                          <a:solidFill>
                            <a:schemeClr val="tx1"/>
                          </a:solidFill>
                        </a:rPr>
                        <a:t>15</a:t>
                      </a:r>
                    </a:p>
                  </a:txBody>
                  <a:tcPr/>
                </a:tc>
                <a:tc>
                  <a:txBody>
                    <a:bodyPr/>
                    <a:lstStyle/>
                    <a:p>
                      <a:pPr algn="ctr"/>
                      <a:r>
                        <a:rPr lang="en-GB" sz="900" dirty="0">
                          <a:solidFill>
                            <a:schemeClr val="tx1"/>
                          </a:solidFill>
                        </a:rPr>
                        <a:t>16</a:t>
                      </a:r>
                    </a:p>
                  </a:txBody>
                  <a:tcPr/>
                </a:tc>
                <a:tc>
                  <a:txBody>
                    <a:bodyPr/>
                    <a:lstStyle/>
                    <a:p>
                      <a:pPr algn="ctr"/>
                      <a:r>
                        <a:rPr lang="en-GB" sz="900" dirty="0">
                          <a:solidFill>
                            <a:schemeClr val="tx1"/>
                          </a:solidFill>
                        </a:rPr>
                        <a:t>17</a:t>
                      </a:r>
                    </a:p>
                  </a:txBody>
                  <a:tcPr/>
                </a:tc>
                <a:extLst>
                  <a:ext uri="{0D108BD9-81ED-4DB2-BD59-A6C34878D82A}">
                    <a16:rowId xmlns:a16="http://schemas.microsoft.com/office/drawing/2014/main" val="726825499"/>
                  </a:ext>
                </a:extLst>
              </a:tr>
              <a:tr h="211504">
                <a:tc>
                  <a:txBody>
                    <a:bodyPr/>
                    <a:lstStyle/>
                    <a:p>
                      <a:pPr algn="ctr"/>
                      <a:r>
                        <a:rPr lang="en-GB" sz="900" dirty="0">
                          <a:solidFill>
                            <a:schemeClr val="tx1"/>
                          </a:solidFill>
                        </a:rPr>
                        <a:t>18</a:t>
                      </a:r>
                    </a:p>
                  </a:txBody>
                  <a:tcPr/>
                </a:tc>
                <a:tc>
                  <a:txBody>
                    <a:bodyPr/>
                    <a:lstStyle/>
                    <a:p>
                      <a:pPr algn="ctr"/>
                      <a:r>
                        <a:rPr lang="en-GB" sz="900" dirty="0">
                          <a:solidFill>
                            <a:schemeClr val="tx1"/>
                          </a:solidFill>
                        </a:rPr>
                        <a:t>19</a:t>
                      </a:r>
                    </a:p>
                  </a:txBody>
                  <a:tcPr/>
                </a:tc>
                <a:tc>
                  <a:txBody>
                    <a:bodyPr/>
                    <a:lstStyle/>
                    <a:p>
                      <a:pPr algn="ctr"/>
                      <a:r>
                        <a:rPr lang="en-GB" sz="900" dirty="0">
                          <a:solidFill>
                            <a:schemeClr val="tx1"/>
                          </a:solidFill>
                        </a:rPr>
                        <a:t>20</a:t>
                      </a:r>
                    </a:p>
                  </a:txBody>
                  <a:tcPr/>
                </a:tc>
                <a:tc>
                  <a:txBody>
                    <a:bodyPr/>
                    <a:lstStyle/>
                    <a:p>
                      <a:pPr algn="ctr"/>
                      <a:r>
                        <a:rPr lang="en-GB" sz="900" dirty="0">
                          <a:solidFill>
                            <a:schemeClr val="tx1"/>
                          </a:solidFill>
                        </a:rPr>
                        <a:t>21</a:t>
                      </a:r>
                    </a:p>
                  </a:txBody>
                  <a:tcPr/>
                </a:tc>
                <a:tc>
                  <a:txBody>
                    <a:bodyPr/>
                    <a:lstStyle/>
                    <a:p>
                      <a:pPr algn="ctr"/>
                      <a:r>
                        <a:rPr lang="en-GB" sz="900" dirty="0">
                          <a:solidFill>
                            <a:schemeClr val="tx1"/>
                          </a:solidFill>
                        </a:rPr>
                        <a:t>22</a:t>
                      </a:r>
                    </a:p>
                  </a:txBody>
                  <a:tcPr/>
                </a:tc>
                <a:tc>
                  <a:txBody>
                    <a:bodyPr/>
                    <a:lstStyle/>
                    <a:p>
                      <a:pPr algn="ctr"/>
                      <a:r>
                        <a:rPr lang="en-GB" sz="900" dirty="0">
                          <a:solidFill>
                            <a:schemeClr val="tx1"/>
                          </a:solidFill>
                        </a:rPr>
                        <a:t>23</a:t>
                      </a:r>
                    </a:p>
                  </a:txBody>
                  <a:tcPr/>
                </a:tc>
                <a:tc>
                  <a:txBody>
                    <a:bodyPr/>
                    <a:lstStyle/>
                    <a:p>
                      <a:pPr algn="ctr"/>
                      <a:r>
                        <a:rPr lang="en-GB" sz="900" dirty="0">
                          <a:solidFill>
                            <a:schemeClr val="tx1"/>
                          </a:solidFill>
                        </a:rPr>
                        <a:t>24</a:t>
                      </a:r>
                    </a:p>
                  </a:txBody>
                  <a:tcPr/>
                </a:tc>
                <a:extLst>
                  <a:ext uri="{0D108BD9-81ED-4DB2-BD59-A6C34878D82A}">
                    <a16:rowId xmlns:a16="http://schemas.microsoft.com/office/drawing/2014/main" val="580742570"/>
                  </a:ext>
                </a:extLst>
              </a:tr>
              <a:tr h="211504">
                <a:tc>
                  <a:txBody>
                    <a:bodyPr/>
                    <a:lstStyle/>
                    <a:p>
                      <a:pPr algn="ctr"/>
                      <a:r>
                        <a:rPr lang="en-GB" sz="900" dirty="0">
                          <a:solidFill>
                            <a:schemeClr val="tx1"/>
                          </a:solidFill>
                        </a:rPr>
                        <a:t>25</a:t>
                      </a:r>
                    </a:p>
                  </a:txBody>
                  <a:tcPr/>
                </a:tc>
                <a:tc>
                  <a:txBody>
                    <a:bodyPr/>
                    <a:lstStyle/>
                    <a:p>
                      <a:pPr algn="ctr"/>
                      <a:r>
                        <a:rPr lang="en-GB" sz="900" dirty="0">
                          <a:solidFill>
                            <a:schemeClr val="tx1"/>
                          </a:solidFill>
                        </a:rPr>
                        <a:t>26</a:t>
                      </a:r>
                    </a:p>
                  </a:txBody>
                  <a:tcPr/>
                </a:tc>
                <a:tc>
                  <a:txBody>
                    <a:bodyPr/>
                    <a:lstStyle/>
                    <a:p>
                      <a:pPr algn="ctr"/>
                      <a:r>
                        <a:rPr lang="en-GB" sz="900" dirty="0">
                          <a:solidFill>
                            <a:schemeClr val="tx1"/>
                          </a:solidFill>
                        </a:rPr>
                        <a:t>27</a:t>
                      </a:r>
                    </a:p>
                  </a:txBody>
                  <a:tcPr/>
                </a:tc>
                <a:tc>
                  <a:txBody>
                    <a:bodyPr/>
                    <a:lstStyle/>
                    <a:p>
                      <a:pPr algn="ctr"/>
                      <a:r>
                        <a:rPr lang="en-GB" sz="900" dirty="0">
                          <a:solidFill>
                            <a:schemeClr val="tx1"/>
                          </a:solidFill>
                        </a:rPr>
                        <a:t>28</a:t>
                      </a:r>
                    </a:p>
                  </a:txBody>
                  <a:tcPr/>
                </a:tc>
                <a:tc>
                  <a:txBody>
                    <a:bodyPr/>
                    <a:lstStyle/>
                    <a:p>
                      <a:pPr algn="ctr"/>
                      <a:r>
                        <a:rPr lang="en-GB" sz="900" dirty="0">
                          <a:solidFill>
                            <a:schemeClr val="tx1"/>
                          </a:solidFill>
                        </a:rPr>
                        <a:t>29</a:t>
                      </a:r>
                    </a:p>
                  </a:txBody>
                  <a:tcPr/>
                </a:tc>
                <a:tc>
                  <a:txBody>
                    <a:bodyPr/>
                    <a:lstStyle/>
                    <a:p>
                      <a:pPr algn="ctr"/>
                      <a:r>
                        <a:rPr lang="en-GB" sz="900" dirty="0">
                          <a:solidFill>
                            <a:schemeClr val="tx1"/>
                          </a:solidFill>
                        </a:rPr>
                        <a:t>30</a:t>
                      </a:r>
                    </a:p>
                  </a:txBody>
                  <a:tcPr/>
                </a:tc>
                <a:tc>
                  <a:txBody>
                    <a:bodyPr/>
                    <a:lstStyle/>
                    <a:p>
                      <a:pPr algn="ctr"/>
                      <a:r>
                        <a:rPr lang="en-GB" sz="900" dirty="0">
                          <a:solidFill>
                            <a:schemeClr val="bg1">
                              <a:lumMod val="85000"/>
                            </a:schemeClr>
                          </a:solidFill>
                        </a:rPr>
                        <a:t>1</a:t>
                      </a:r>
                    </a:p>
                  </a:txBody>
                  <a:tcPr/>
                </a:tc>
                <a:extLst>
                  <a:ext uri="{0D108BD9-81ED-4DB2-BD59-A6C34878D82A}">
                    <a16:rowId xmlns:a16="http://schemas.microsoft.com/office/drawing/2014/main" val="2032624891"/>
                  </a:ext>
                </a:extLst>
              </a:tr>
            </a:tbl>
          </a:graphicData>
        </a:graphic>
      </p:graphicFrame>
      <p:sp>
        <p:nvSpPr>
          <p:cNvPr id="149" name="Rectangle 9">
            <a:extLst>
              <a:ext uri="{FF2B5EF4-FFF2-40B4-BE49-F238E27FC236}">
                <a16:creationId xmlns:a16="http://schemas.microsoft.com/office/drawing/2014/main" id="{DB1999F1-B020-4535-91D4-2F2575CB5CE4}"/>
              </a:ext>
            </a:extLst>
          </p:cNvPr>
          <p:cNvSpPr>
            <a:spLocks noChangeArrowheads="1"/>
          </p:cNvSpPr>
          <p:nvPr/>
        </p:nvSpPr>
        <p:spPr bwMode="auto">
          <a:xfrm>
            <a:off x="6197599" y="5093335"/>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December 2019</a:t>
            </a:r>
          </a:p>
        </p:txBody>
      </p:sp>
      <p:graphicFrame>
        <p:nvGraphicFramePr>
          <p:cNvPr id="150" name="Table 149">
            <a:extLst>
              <a:ext uri="{FF2B5EF4-FFF2-40B4-BE49-F238E27FC236}">
                <a16:creationId xmlns:a16="http://schemas.microsoft.com/office/drawing/2014/main" id="{6C1FA1C6-030F-4FF2-A394-0756A8BCCBC2}"/>
              </a:ext>
            </a:extLst>
          </p:cNvPr>
          <p:cNvGraphicFramePr>
            <a:graphicFrameLocks noGrp="1"/>
          </p:cNvGraphicFramePr>
          <p:nvPr>
            <p:extLst>
              <p:ext uri="{D42A27DB-BD31-4B8C-83A1-F6EECF244321}">
                <p14:modId xmlns:p14="http://schemas.microsoft.com/office/powerpoint/2010/main" val="3186349178"/>
              </p:ext>
            </p:extLst>
          </p:nvPr>
        </p:nvGraphicFramePr>
        <p:xfrm>
          <a:off x="6100365" y="5226685"/>
          <a:ext cx="2605883" cy="16154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bg1">
                              <a:lumMod val="85000"/>
                            </a:schemeClr>
                          </a:solidFill>
                        </a:rPr>
                        <a:t>25</a:t>
                      </a:r>
                    </a:p>
                  </a:txBody>
                  <a:tcPr/>
                </a:tc>
                <a:tc>
                  <a:txBody>
                    <a:bodyPr/>
                    <a:lstStyle/>
                    <a:p>
                      <a:pPr algn="ctr"/>
                      <a:r>
                        <a:rPr lang="en-GB" sz="900" dirty="0">
                          <a:solidFill>
                            <a:schemeClr val="bg1">
                              <a:lumMod val="85000"/>
                            </a:schemeClr>
                          </a:solidFill>
                        </a:rPr>
                        <a:t>26</a:t>
                      </a:r>
                    </a:p>
                  </a:txBody>
                  <a:tcPr/>
                </a:tc>
                <a:tc>
                  <a:txBody>
                    <a:bodyPr/>
                    <a:lstStyle/>
                    <a:p>
                      <a:pPr algn="ctr"/>
                      <a:r>
                        <a:rPr lang="en-GB" sz="900" dirty="0">
                          <a:solidFill>
                            <a:schemeClr val="bg1">
                              <a:lumMod val="85000"/>
                            </a:schemeClr>
                          </a:solidFill>
                        </a:rPr>
                        <a:t>27</a:t>
                      </a:r>
                    </a:p>
                  </a:txBody>
                  <a:tcPr/>
                </a:tc>
                <a:tc>
                  <a:txBody>
                    <a:bodyPr/>
                    <a:lstStyle/>
                    <a:p>
                      <a:pPr algn="ctr"/>
                      <a:r>
                        <a:rPr lang="en-GB" sz="900" dirty="0">
                          <a:solidFill>
                            <a:schemeClr val="bg1">
                              <a:lumMod val="85000"/>
                            </a:schemeClr>
                          </a:solidFill>
                        </a:rPr>
                        <a:t>28</a:t>
                      </a:r>
                    </a:p>
                  </a:txBody>
                  <a:tcPr/>
                </a:tc>
                <a:tc>
                  <a:txBody>
                    <a:bodyPr/>
                    <a:lstStyle/>
                    <a:p>
                      <a:pPr algn="ctr"/>
                      <a:r>
                        <a:rPr lang="en-GB" sz="900" dirty="0">
                          <a:solidFill>
                            <a:schemeClr val="bg1">
                              <a:lumMod val="85000"/>
                            </a:schemeClr>
                          </a:solidFill>
                        </a:rPr>
                        <a:t>29</a:t>
                      </a:r>
                    </a:p>
                  </a:txBody>
                  <a:tcPr/>
                </a:tc>
                <a:tc>
                  <a:txBody>
                    <a:bodyPr/>
                    <a:lstStyle/>
                    <a:p>
                      <a:pPr algn="ctr"/>
                      <a:r>
                        <a:rPr lang="en-GB" sz="900" dirty="0">
                          <a:solidFill>
                            <a:schemeClr val="bg1">
                              <a:lumMod val="85000"/>
                            </a:schemeClr>
                          </a:solidFill>
                        </a:rPr>
                        <a:t>30</a:t>
                      </a:r>
                    </a:p>
                  </a:txBody>
                  <a:tcPr/>
                </a:tc>
                <a:tc>
                  <a:txBody>
                    <a:bodyPr/>
                    <a:lstStyle/>
                    <a:p>
                      <a:pPr algn="ctr"/>
                      <a:r>
                        <a:rPr lang="en-GB" sz="900" dirty="0">
                          <a:solidFill>
                            <a:schemeClr val="tx1"/>
                          </a:solidFill>
                        </a:rPr>
                        <a:t>1</a:t>
                      </a:r>
                    </a:p>
                  </a:txBody>
                  <a:tcPr/>
                </a:tc>
                <a:extLst>
                  <a:ext uri="{0D108BD9-81ED-4DB2-BD59-A6C34878D82A}">
                    <a16:rowId xmlns:a16="http://schemas.microsoft.com/office/drawing/2014/main" val="3302051862"/>
                  </a:ext>
                </a:extLst>
              </a:tr>
              <a:tr h="211504">
                <a:tc>
                  <a:txBody>
                    <a:bodyPr/>
                    <a:lstStyle/>
                    <a:p>
                      <a:pPr algn="ctr"/>
                      <a:r>
                        <a:rPr lang="en-GB" sz="900" dirty="0">
                          <a:solidFill>
                            <a:schemeClr val="tx1"/>
                          </a:solidFill>
                        </a:rPr>
                        <a:t>2</a:t>
                      </a:r>
                    </a:p>
                  </a:txBody>
                  <a:tcPr/>
                </a:tc>
                <a:tc>
                  <a:txBody>
                    <a:bodyPr/>
                    <a:lstStyle/>
                    <a:p>
                      <a:pPr algn="ctr"/>
                      <a:r>
                        <a:rPr lang="en-GB" sz="900" dirty="0">
                          <a:solidFill>
                            <a:schemeClr val="tx1"/>
                          </a:solidFill>
                        </a:rPr>
                        <a:t>3</a:t>
                      </a:r>
                    </a:p>
                  </a:txBody>
                  <a:tcPr/>
                </a:tc>
                <a:tc>
                  <a:txBody>
                    <a:bodyPr/>
                    <a:lstStyle/>
                    <a:p>
                      <a:pPr algn="ctr"/>
                      <a:r>
                        <a:rPr lang="en-GB" sz="900" dirty="0">
                          <a:solidFill>
                            <a:schemeClr val="tx1"/>
                          </a:solidFill>
                        </a:rPr>
                        <a:t>4</a:t>
                      </a:r>
                    </a:p>
                  </a:txBody>
                  <a:tcPr/>
                </a:tc>
                <a:tc>
                  <a:txBody>
                    <a:bodyPr/>
                    <a:lstStyle/>
                    <a:p>
                      <a:pPr algn="ctr"/>
                      <a:r>
                        <a:rPr lang="en-GB" sz="900" dirty="0">
                          <a:solidFill>
                            <a:schemeClr val="tx1"/>
                          </a:solidFill>
                        </a:rPr>
                        <a:t>5</a:t>
                      </a:r>
                    </a:p>
                  </a:txBody>
                  <a:tcPr/>
                </a:tc>
                <a:tc>
                  <a:txBody>
                    <a:bodyPr/>
                    <a:lstStyle/>
                    <a:p>
                      <a:pPr algn="ctr"/>
                      <a:r>
                        <a:rPr lang="en-GB" sz="900" dirty="0">
                          <a:solidFill>
                            <a:schemeClr val="tx1"/>
                          </a:solidFill>
                        </a:rPr>
                        <a:t>6</a:t>
                      </a:r>
                    </a:p>
                  </a:txBody>
                  <a:tcPr/>
                </a:tc>
                <a:tc>
                  <a:txBody>
                    <a:bodyPr/>
                    <a:lstStyle/>
                    <a:p>
                      <a:pPr algn="ctr"/>
                      <a:r>
                        <a:rPr lang="en-GB" sz="900" dirty="0">
                          <a:solidFill>
                            <a:schemeClr val="tx1"/>
                          </a:solidFill>
                        </a:rPr>
                        <a:t>7</a:t>
                      </a:r>
                    </a:p>
                  </a:txBody>
                  <a:tcPr/>
                </a:tc>
                <a:tc>
                  <a:txBody>
                    <a:bodyPr/>
                    <a:lstStyle/>
                    <a:p>
                      <a:pPr algn="ctr"/>
                      <a:r>
                        <a:rPr lang="en-GB" sz="900" dirty="0">
                          <a:solidFill>
                            <a:schemeClr val="tx1"/>
                          </a:solidFill>
                        </a:rPr>
                        <a:t>8</a:t>
                      </a:r>
                    </a:p>
                  </a:txBody>
                  <a:tcPr/>
                </a:tc>
                <a:extLst>
                  <a:ext uri="{0D108BD9-81ED-4DB2-BD59-A6C34878D82A}">
                    <a16:rowId xmlns:a16="http://schemas.microsoft.com/office/drawing/2014/main" val="2668803646"/>
                  </a:ext>
                </a:extLst>
              </a:tr>
              <a:tr h="211504">
                <a:tc>
                  <a:txBody>
                    <a:bodyPr/>
                    <a:lstStyle/>
                    <a:p>
                      <a:pPr algn="ctr"/>
                      <a:r>
                        <a:rPr lang="en-GB" sz="900" dirty="0">
                          <a:solidFill>
                            <a:schemeClr val="tx1"/>
                          </a:solidFill>
                        </a:rPr>
                        <a:t>9</a:t>
                      </a:r>
                    </a:p>
                  </a:txBody>
                  <a:tcPr/>
                </a:tc>
                <a:tc>
                  <a:txBody>
                    <a:bodyPr/>
                    <a:lstStyle/>
                    <a:p>
                      <a:pPr algn="ctr"/>
                      <a:r>
                        <a:rPr lang="en-GB" sz="900" dirty="0">
                          <a:solidFill>
                            <a:schemeClr val="tx1"/>
                          </a:solidFill>
                        </a:rPr>
                        <a:t>10</a:t>
                      </a:r>
                    </a:p>
                  </a:txBody>
                  <a:tcPr/>
                </a:tc>
                <a:tc>
                  <a:txBody>
                    <a:bodyPr/>
                    <a:lstStyle/>
                    <a:p>
                      <a:pPr algn="ctr"/>
                      <a:r>
                        <a:rPr lang="en-GB" sz="900" dirty="0">
                          <a:solidFill>
                            <a:schemeClr val="tx1"/>
                          </a:solidFill>
                        </a:rPr>
                        <a:t>11</a:t>
                      </a:r>
                    </a:p>
                  </a:txBody>
                  <a:tcPr/>
                </a:tc>
                <a:tc>
                  <a:txBody>
                    <a:bodyPr/>
                    <a:lstStyle/>
                    <a:p>
                      <a:pPr algn="ctr"/>
                      <a:r>
                        <a:rPr lang="en-GB" sz="900" dirty="0">
                          <a:solidFill>
                            <a:schemeClr val="tx1"/>
                          </a:solidFill>
                        </a:rPr>
                        <a:t>12</a:t>
                      </a:r>
                    </a:p>
                  </a:txBody>
                  <a:tcPr/>
                </a:tc>
                <a:tc>
                  <a:txBody>
                    <a:bodyPr/>
                    <a:lstStyle/>
                    <a:p>
                      <a:pPr algn="ctr"/>
                      <a:r>
                        <a:rPr lang="en-GB" sz="900" dirty="0">
                          <a:solidFill>
                            <a:schemeClr val="tx1"/>
                          </a:solidFill>
                        </a:rPr>
                        <a:t>13</a:t>
                      </a:r>
                    </a:p>
                  </a:txBody>
                  <a:tcPr/>
                </a:tc>
                <a:tc>
                  <a:txBody>
                    <a:bodyPr/>
                    <a:lstStyle/>
                    <a:p>
                      <a:pPr algn="ctr"/>
                      <a:r>
                        <a:rPr lang="en-GB" sz="900" dirty="0">
                          <a:solidFill>
                            <a:schemeClr val="tx1"/>
                          </a:solidFill>
                        </a:rPr>
                        <a:t>14</a:t>
                      </a:r>
                    </a:p>
                  </a:txBody>
                  <a:tcPr/>
                </a:tc>
                <a:tc>
                  <a:txBody>
                    <a:bodyPr/>
                    <a:lstStyle/>
                    <a:p>
                      <a:pPr algn="ctr"/>
                      <a:r>
                        <a:rPr lang="en-GB" sz="900" dirty="0">
                          <a:solidFill>
                            <a:schemeClr val="tx1"/>
                          </a:solidFill>
                        </a:rPr>
                        <a:t>15</a:t>
                      </a:r>
                    </a:p>
                  </a:txBody>
                  <a:tcPr/>
                </a:tc>
                <a:extLst>
                  <a:ext uri="{0D108BD9-81ED-4DB2-BD59-A6C34878D82A}">
                    <a16:rowId xmlns:a16="http://schemas.microsoft.com/office/drawing/2014/main" val="726825499"/>
                  </a:ext>
                </a:extLst>
              </a:tr>
              <a:tr h="211504">
                <a:tc>
                  <a:txBody>
                    <a:bodyPr/>
                    <a:lstStyle/>
                    <a:p>
                      <a:pPr algn="ctr"/>
                      <a:r>
                        <a:rPr lang="en-GB" sz="900" dirty="0">
                          <a:solidFill>
                            <a:schemeClr val="tx1"/>
                          </a:solidFill>
                        </a:rPr>
                        <a:t>16</a:t>
                      </a:r>
                    </a:p>
                  </a:txBody>
                  <a:tcPr/>
                </a:tc>
                <a:tc>
                  <a:txBody>
                    <a:bodyPr/>
                    <a:lstStyle/>
                    <a:p>
                      <a:pPr algn="ctr"/>
                      <a:r>
                        <a:rPr lang="en-GB" sz="900" dirty="0">
                          <a:solidFill>
                            <a:schemeClr val="tx1"/>
                          </a:solidFill>
                        </a:rPr>
                        <a:t>17</a:t>
                      </a:r>
                    </a:p>
                  </a:txBody>
                  <a:tcPr/>
                </a:tc>
                <a:tc>
                  <a:txBody>
                    <a:bodyPr/>
                    <a:lstStyle/>
                    <a:p>
                      <a:pPr algn="ctr"/>
                      <a:r>
                        <a:rPr lang="en-GB" sz="900" dirty="0">
                          <a:solidFill>
                            <a:schemeClr val="tx1"/>
                          </a:solidFill>
                        </a:rPr>
                        <a:t>18</a:t>
                      </a:r>
                    </a:p>
                  </a:txBody>
                  <a:tcPr/>
                </a:tc>
                <a:tc>
                  <a:txBody>
                    <a:bodyPr/>
                    <a:lstStyle/>
                    <a:p>
                      <a:pPr algn="ctr"/>
                      <a:r>
                        <a:rPr lang="en-GB" sz="900" dirty="0">
                          <a:solidFill>
                            <a:schemeClr val="tx1"/>
                          </a:solidFill>
                        </a:rPr>
                        <a:t>19</a:t>
                      </a:r>
                    </a:p>
                  </a:txBody>
                  <a:tcPr/>
                </a:tc>
                <a:tc>
                  <a:txBody>
                    <a:bodyPr/>
                    <a:lstStyle/>
                    <a:p>
                      <a:pPr algn="ctr"/>
                      <a:r>
                        <a:rPr lang="en-GB" sz="900" dirty="0">
                          <a:solidFill>
                            <a:schemeClr val="tx1"/>
                          </a:solidFill>
                        </a:rPr>
                        <a:t>20</a:t>
                      </a:r>
                    </a:p>
                  </a:txBody>
                  <a:tcPr/>
                </a:tc>
                <a:tc>
                  <a:txBody>
                    <a:bodyPr/>
                    <a:lstStyle/>
                    <a:p>
                      <a:pPr algn="ctr"/>
                      <a:r>
                        <a:rPr lang="en-GB" sz="900" dirty="0">
                          <a:solidFill>
                            <a:schemeClr val="tx1"/>
                          </a:solidFill>
                        </a:rPr>
                        <a:t>21</a:t>
                      </a:r>
                    </a:p>
                  </a:txBody>
                  <a:tcPr/>
                </a:tc>
                <a:tc>
                  <a:txBody>
                    <a:bodyPr/>
                    <a:lstStyle/>
                    <a:p>
                      <a:pPr algn="ctr"/>
                      <a:r>
                        <a:rPr lang="en-GB" sz="900" dirty="0">
                          <a:solidFill>
                            <a:schemeClr val="tx1"/>
                          </a:solidFill>
                        </a:rPr>
                        <a:t>22</a:t>
                      </a:r>
                    </a:p>
                  </a:txBody>
                  <a:tcPr/>
                </a:tc>
                <a:extLst>
                  <a:ext uri="{0D108BD9-81ED-4DB2-BD59-A6C34878D82A}">
                    <a16:rowId xmlns:a16="http://schemas.microsoft.com/office/drawing/2014/main" val="580742570"/>
                  </a:ext>
                </a:extLst>
              </a:tr>
              <a:tr h="211504">
                <a:tc>
                  <a:txBody>
                    <a:bodyPr/>
                    <a:lstStyle/>
                    <a:p>
                      <a:pPr algn="ctr"/>
                      <a:r>
                        <a:rPr lang="en-GB" sz="900" dirty="0">
                          <a:solidFill>
                            <a:schemeClr val="tx1"/>
                          </a:solidFill>
                        </a:rPr>
                        <a:t>23</a:t>
                      </a:r>
                    </a:p>
                  </a:txBody>
                  <a:tcPr/>
                </a:tc>
                <a:tc>
                  <a:txBody>
                    <a:bodyPr/>
                    <a:lstStyle/>
                    <a:p>
                      <a:pPr algn="ctr"/>
                      <a:r>
                        <a:rPr lang="en-GB" sz="900" dirty="0">
                          <a:solidFill>
                            <a:schemeClr val="tx1"/>
                          </a:solidFill>
                        </a:rPr>
                        <a:t>24</a:t>
                      </a:r>
                    </a:p>
                  </a:txBody>
                  <a:tcPr/>
                </a:tc>
                <a:tc>
                  <a:txBody>
                    <a:bodyPr/>
                    <a:lstStyle/>
                    <a:p>
                      <a:pPr algn="ctr"/>
                      <a:r>
                        <a:rPr lang="en-GB" sz="900" dirty="0">
                          <a:solidFill>
                            <a:schemeClr val="tx1"/>
                          </a:solidFill>
                        </a:rPr>
                        <a:t>25</a:t>
                      </a:r>
                    </a:p>
                  </a:txBody>
                  <a:tcPr/>
                </a:tc>
                <a:tc>
                  <a:txBody>
                    <a:bodyPr/>
                    <a:lstStyle/>
                    <a:p>
                      <a:pPr algn="ctr"/>
                      <a:r>
                        <a:rPr lang="en-GB" sz="900" dirty="0">
                          <a:solidFill>
                            <a:schemeClr val="tx1"/>
                          </a:solidFill>
                        </a:rPr>
                        <a:t>26</a:t>
                      </a:r>
                    </a:p>
                  </a:txBody>
                  <a:tcPr/>
                </a:tc>
                <a:tc>
                  <a:txBody>
                    <a:bodyPr/>
                    <a:lstStyle/>
                    <a:p>
                      <a:pPr algn="ctr"/>
                      <a:r>
                        <a:rPr lang="en-GB" sz="900" dirty="0">
                          <a:solidFill>
                            <a:schemeClr val="tx1"/>
                          </a:solidFill>
                        </a:rPr>
                        <a:t>27</a:t>
                      </a:r>
                    </a:p>
                  </a:txBody>
                  <a:tcPr/>
                </a:tc>
                <a:tc>
                  <a:txBody>
                    <a:bodyPr/>
                    <a:lstStyle/>
                    <a:p>
                      <a:pPr algn="ctr"/>
                      <a:r>
                        <a:rPr lang="en-GB" sz="900" dirty="0">
                          <a:solidFill>
                            <a:schemeClr val="tx1"/>
                          </a:solidFill>
                        </a:rPr>
                        <a:t>28</a:t>
                      </a:r>
                    </a:p>
                  </a:txBody>
                  <a:tcPr/>
                </a:tc>
                <a:tc>
                  <a:txBody>
                    <a:bodyPr/>
                    <a:lstStyle/>
                    <a:p>
                      <a:pPr algn="ctr"/>
                      <a:r>
                        <a:rPr lang="en-GB" sz="900" dirty="0">
                          <a:solidFill>
                            <a:schemeClr val="tx1"/>
                          </a:solidFill>
                        </a:rPr>
                        <a:t>29</a:t>
                      </a:r>
                    </a:p>
                  </a:txBody>
                  <a:tcPr/>
                </a:tc>
                <a:extLst>
                  <a:ext uri="{0D108BD9-81ED-4DB2-BD59-A6C34878D82A}">
                    <a16:rowId xmlns:a16="http://schemas.microsoft.com/office/drawing/2014/main" val="2032624891"/>
                  </a:ext>
                </a:extLst>
              </a:tr>
              <a:tr h="211504">
                <a:tc>
                  <a:txBody>
                    <a:bodyPr/>
                    <a:lstStyle/>
                    <a:p>
                      <a:pPr algn="ctr"/>
                      <a:r>
                        <a:rPr lang="en-GB" sz="900" dirty="0">
                          <a:solidFill>
                            <a:schemeClr val="tx1"/>
                          </a:solidFill>
                        </a:rPr>
                        <a:t>30</a:t>
                      </a:r>
                    </a:p>
                  </a:txBody>
                  <a:tcPr/>
                </a:tc>
                <a:tc>
                  <a:txBody>
                    <a:bodyPr/>
                    <a:lstStyle/>
                    <a:p>
                      <a:pPr algn="ctr"/>
                      <a:r>
                        <a:rPr lang="en-GB" sz="900" dirty="0">
                          <a:solidFill>
                            <a:schemeClr val="tx1"/>
                          </a:solidFill>
                        </a:rPr>
                        <a:t>31</a:t>
                      </a:r>
                    </a:p>
                  </a:txBody>
                  <a:tcPr/>
                </a:tc>
                <a:tc>
                  <a:txBody>
                    <a:bodyPr/>
                    <a:lstStyle/>
                    <a:p>
                      <a:pPr algn="ctr"/>
                      <a:r>
                        <a:rPr lang="en-GB" sz="900" dirty="0">
                          <a:solidFill>
                            <a:schemeClr val="bg1">
                              <a:lumMod val="85000"/>
                            </a:schemeClr>
                          </a:solidFill>
                        </a:rPr>
                        <a:t>1</a:t>
                      </a:r>
                    </a:p>
                  </a:txBody>
                  <a:tcPr/>
                </a:tc>
                <a:tc>
                  <a:txBody>
                    <a:bodyPr/>
                    <a:lstStyle/>
                    <a:p>
                      <a:pPr algn="ctr"/>
                      <a:r>
                        <a:rPr lang="en-GB" sz="900" dirty="0">
                          <a:solidFill>
                            <a:schemeClr val="bg1">
                              <a:lumMod val="85000"/>
                            </a:schemeClr>
                          </a:solidFill>
                        </a:rPr>
                        <a:t>2</a:t>
                      </a:r>
                    </a:p>
                  </a:txBody>
                  <a:tcPr/>
                </a:tc>
                <a:tc>
                  <a:txBody>
                    <a:bodyPr/>
                    <a:lstStyle/>
                    <a:p>
                      <a:pPr algn="ctr"/>
                      <a:r>
                        <a:rPr lang="en-GB" sz="900" dirty="0">
                          <a:solidFill>
                            <a:schemeClr val="bg1">
                              <a:lumMod val="85000"/>
                            </a:schemeClr>
                          </a:solidFill>
                        </a:rPr>
                        <a:t>3</a:t>
                      </a:r>
                    </a:p>
                  </a:txBody>
                  <a:tcPr/>
                </a:tc>
                <a:tc>
                  <a:txBody>
                    <a:bodyPr/>
                    <a:lstStyle/>
                    <a:p>
                      <a:pPr algn="ctr"/>
                      <a:r>
                        <a:rPr lang="en-GB" sz="900" dirty="0">
                          <a:solidFill>
                            <a:schemeClr val="bg1">
                              <a:lumMod val="85000"/>
                            </a:schemeClr>
                          </a:solidFill>
                        </a:rPr>
                        <a:t>4</a:t>
                      </a:r>
                    </a:p>
                  </a:txBody>
                  <a:tcPr/>
                </a:tc>
                <a:tc>
                  <a:txBody>
                    <a:bodyPr/>
                    <a:lstStyle/>
                    <a:p>
                      <a:pPr algn="ctr"/>
                      <a:r>
                        <a:rPr lang="en-GB" sz="900" dirty="0">
                          <a:solidFill>
                            <a:schemeClr val="bg1">
                              <a:lumMod val="85000"/>
                            </a:schemeClr>
                          </a:solidFill>
                        </a:rPr>
                        <a:t>5</a:t>
                      </a:r>
                    </a:p>
                  </a:txBody>
                  <a:tcPr/>
                </a:tc>
                <a:extLst>
                  <a:ext uri="{0D108BD9-81ED-4DB2-BD59-A6C34878D82A}">
                    <a16:rowId xmlns:a16="http://schemas.microsoft.com/office/drawing/2014/main" val="1402952308"/>
                  </a:ext>
                </a:extLst>
              </a:tr>
            </a:tbl>
          </a:graphicData>
        </a:graphic>
      </p:graphicFrame>
      <p:graphicFrame>
        <p:nvGraphicFramePr>
          <p:cNvPr id="151" name="Table 150">
            <a:extLst>
              <a:ext uri="{FF2B5EF4-FFF2-40B4-BE49-F238E27FC236}">
                <a16:creationId xmlns:a16="http://schemas.microsoft.com/office/drawing/2014/main" id="{20FD963E-338A-4282-B172-E7C0E3821A3A}"/>
              </a:ext>
            </a:extLst>
          </p:cNvPr>
          <p:cNvGraphicFramePr>
            <a:graphicFrameLocks noGrp="1"/>
          </p:cNvGraphicFramePr>
          <p:nvPr>
            <p:extLst>
              <p:ext uri="{D42A27DB-BD31-4B8C-83A1-F6EECF244321}">
                <p14:modId xmlns:p14="http://schemas.microsoft.com/office/powerpoint/2010/main" val="1911042043"/>
              </p:ext>
            </p:extLst>
          </p:nvPr>
        </p:nvGraphicFramePr>
        <p:xfrm>
          <a:off x="6058295" y="254000"/>
          <a:ext cx="2605883" cy="13868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bg1">
                              <a:lumMod val="85000"/>
                            </a:schemeClr>
                          </a:solidFill>
                        </a:rPr>
                        <a:t>25</a:t>
                      </a:r>
                    </a:p>
                  </a:txBody>
                  <a:tcPr/>
                </a:tc>
                <a:tc>
                  <a:txBody>
                    <a:bodyPr/>
                    <a:lstStyle/>
                    <a:p>
                      <a:pPr algn="ctr"/>
                      <a:r>
                        <a:rPr lang="en-GB" sz="900" dirty="0">
                          <a:solidFill>
                            <a:schemeClr val="bg1">
                              <a:lumMod val="85000"/>
                            </a:schemeClr>
                          </a:solidFill>
                        </a:rPr>
                        <a:t>26</a:t>
                      </a:r>
                    </a:p>
                  </a:txBody>
                  <a:tcPr/>
                </a:tc>
                <a:tc>
                  <a:txBody>
                    <a:bodyPr/>
                    <a:lstStyle/>
                    <a:p>
                      <a:pPr algn="ctr"/>
                      <a:r>
                        <a:rPr lang="en-GB" sz="900" dirty="0">
                          <a:solidFill>
                            <a:schemeClr val="bg1">
                              <a:lumMod val="85000"/>
                            </a:schemeClr>
                          </a:solidFill>
                        </a:rPr>
                        <a:t>27</a:t>
                      </a:r>
                    </a:p>
                  </a:txBody>
                  <a:tcPr/>
                </a:tc>
                <a:tc>
                  <a:txBody>
                    <a:bodyPr/>
                    <a:lstStyle/>
                    <a:p>
                      <a:pPr algn="ctr"/>
                      <a:r>
                        <a:rPr lang="en-GB" sz="900" dirty="0">
                          <a:solidFill>
                            <a:schemeClr val="bg1">
                              <a:lumMod val="85000"/>
                            </a:schemeClr>
                          </a:solidFill>
                        </a:rPr>
                        <a:t>28</a:t>
                      </a:r>
                    </a:p>
                  </a:txBody>
                  <a:tcPr/>
                </a:tc>
                <a:tc>
                  <a:txBody>
                    <a:bodyPr/>
                    <a:lstStyle/>
                    <a:p>
                      <a:pPr algn="ctr"/>
                      <a:r>
                        <a:rPr lang="en-GB" sz="900" dirty="0"/>
                        <a:t>1</a:t>
                      </a:r>
                    </a:p>
                  </a:txBody>
                  <a:tcPr/>
                </a:tc>
                <a:tc>
                  <a:txBody>
                    <a:bodyPr/>
                    <a:lstStyle/>
                    <a:p>
                      <a:pPr algn="ctr"/>
                      <a:r>
                        <a:rPr lang="en-GB" sz="900" dirty="0"/>
                        <a:t>2</a:t>
                      </a:r>
                    </a:p>
                  </a:txBody>
                  <a:tcPr/>
                </a:tc>
                <a:tc>
                  <a:txBody>
                    <a:bodyPr/>
                    <a:lstStyle/>
                    <a:p>
                      <a:pPr algn="ctr"/>
                      <a:r>
                        <a:rPr lang="en-GB" sz="900" dirty="0"/>
                        <a:t>3</a:t>
                      </a:r>
                    </a:p>
                  </a:txBody>
                  <a:tcPr/>
                </a:tc>
                <a:extLst>
                  <a:ext uri="{0D108BD9-81ED-4DB2-BD59-A6C34878D82A}">
                    <a16:rowId xmlns:a16="http://schemas.microsoft.com/office/drawing/2014/main" val="3302051862"/>
                  </a:ext>
                </a:extLst>
              </a:tr>
              <a:tr h="211504">
                <a:tc>
                  <a:txBody>
                    <a:bodyPr/>
                    <a:lstStyle/>
                    <a:p>
                      <a:pPr algn="ctr"/>
                      <a:r>
                        <a:rPr lang="en-GB" sz="900" dirty="0"/>
                        <a:t>4</a:t>
                      </a:r>
                    </a:p>
                  </a:txBody>
                  <a:tcPr/>
                </a:tc>
                <a:tc>
                  <a:txBody>
                    <a:bodyPr/>
                    <a:lstStyle/>
                    <a:p>
                      <a:pPr algn="ctr"/>
                      <a:r>
                        <a:rPr lang="en-GB" sz="900" dirty="0"/>
                        <a:t>5</a:t>
                      </a:r>
                    </a:p>
                  </a:txBody>
                  <a:tcPr/>
                </a:tc>
                <a:tc>
                  <a:txBody>
                    <a:bodyPr/>
                    <a:lstStyle/>
                    <a:p>
                      <a:pPr algn="ctr"/>
                      <a:r>
                        <a:rPr lang="en-GB" sz="900" dirty="0"/>
                        <a:t>6</a:t>
                      </a:r>
                    </a:p>
                  </a:txBody>
                  <a:tcPr/>
                </a:tc>
                <a:tc>
                  <a:txBody>
                    <a:bodyPr/>
                    <a:lstStyle/>
                    <a:p>
                      <a:pPr algn="ctr"/>
                      <a:r>
                        <a:rPr lang="en-GB" sz="900" dirty="0"/>
                        <a:t>7</a:t>
                      </a:r>
                    </a:p>
                  </a:txBody>
                  <a:tcPr/>
                </a:tc>
                <a:tc>
                  <a:txBody>
                    <a:bodyPr/>
                    <a:lstStyle/>
                    <a:p>
                      <a:pPr algn="ctr"/>
                      <a:r>
                        <a:rPr lang="en-GB" sz="900" dirty="0"/>
                        <a:t>8</a:t>
                      </a:r>
                    </a:p>
                  </a:txBody>
                  <a:tcPr/>
                </a:tc>
                <a:tc>
                  <a:txBody>
                    <a:bodyPr/>
                    <a:lstStyle/>
                    <a:p>
                      <a:pPr algn="ctr"/>
                      <a:r>
                        <a:rPr lang="en-GB" sz="900" dirty="0"/>
                        <a:t>9</a:t>
                      </a:r>
                    </a:p>
                  </a:txBody>
                  <a:tcPr/>
                </a:tc>
                <a:tc>
                  <a:txBody>
                    <a:bodyPr/>
                    <a:lstStyle/>
                    <a:p>
                      <a:pPr algn="ctr"/>
                      <a:r>
                        <a:rPr lang="en-GB" sz="900" dirty="0"/>
                        <a:t>10</a:t>
                      </a:r>
                    </a:p>
                  </a:txBody>
                  <a:tcPr/>
                </a:tc>
                <a:extLst>
                  <a:ext uri="{0D108BD9-81ED-4DB2-BD59-A6C34878D82A}">
                    <a16:rowId xmlns:a16="http://schemas.microsoft.com/office/drawing/2014/main" val="2668803646"/>
                  </a:ext>
                </a:extLst>
              </a:tr>
              <a:tr h="211504">
                <a:tc>
                  <a:txBody>
                    <a:bodyPr/>
                    <a:lstStyle/>
                    <a:p>
                      <a:pPr algn="ctr"/>
                      <a:r>
                        <a:rPr lang="en-GB" sz="900" dirty="0"/>
                        <a:t>11</a:t>
                      </a:r>
                    </a:p>
                  </a:txBody>
                  <a:tcPr/>
                </a:tc>
                <a:tc>
                  <a:txBody>
                    <a:bodyPr/>
                    <a:lstStyle/>
                    <a:p>
                      <a:pPr algn="ctr"/>
                      <a:r>
                        <a:rPr lang="en-GB" sz="900" dirty="0"/>
                        <a:t>12</a:t>
                      </a:r>
                    </a:p>
                  </a:txBody>
                  <a:tcPr/>
                </a:tc>
                <a:tc>
                  <a:txBody>
                    <a:bodyPr/>
                    <a:lstStyle/>
                    <a:p>
                      <a:pPr algn="ctr"/>
                      <a:r>
                        <a:rPr lang="en-GB" sz="900" dirty="0"/>
                        <a:t>13</a:t>
                      </a:r>
                    </a:p>
                  </a:txBody>
                  <a:tcPr/>
                </a:tc>
                <a:tc>
                  <a:txBody>
                    <a:bodyPr/>
                    <a:lstStyle/>
                    <a:p>
                      <a:pPr algn="ctr"/>
                      <a:r>
                        <a:rPr lang="en-GB" sz="900" dirty="0"/>
                        <a:t>14</a:t>
                      </a:r>
                    </a:p>
                  </a:txBody>
                  <a:tcPr/>
                </a:tc>
                <a:tc>
                  <a:txBody>
                    <a:bodyPr/>
                    <a:lstStyle/>
                    <a:p>
                      <a:pPr algn="ctr"/>
                      <a:r>
                        <a:rPr lang="en-GB" sz="900" dirty="0"/>
                        <a:t>15</a:t>
                      </a:r>
                    </a:p>
                  </a:txBody>
                  <a:tcPr/>
                </a:tc>
                <a:tc>
                  <a:txBody>
                    <a:bodyPr/>
                    <a:lstStyle/>
                    <a:p>
                      <a:pPr algn="ctr"/>
                      <a:r>
                        <a:rPr lang="en-GB" sz="900" dirty="0"/>
                        <a:t>16</a:t>
                      </a:r>
                    </a:p>
                  </a:txBody>
                  <a:tcPr/>
                </a:tc>
                <a:tc>
                  <a:txBody>
                    <a:bodyPr/>
                    <a:lstStyle/>
                    <a:p>
                      <a:pPr algn="ctr"/>
                      <a:r>
                        <a:rPr lang="en-GB" sz="900" dirty="0"/>
                        <a:t>17</a:t>
                      </a:r>
                    </a:p>
                  </a:txBody>
                  <a:tcPr/>
                </a:tc>
                <a:extLst>
                  <a:ext uri="{0D108BD9-81ED-4DB2-BD59-A6C34878D82A}">
                    <a16:rowId xmlns:a16="http://schemas.microsoft.com/office/drawing/2014/main" val="726825499"/>
                  </a:ext>
                </a:extLst>
              </a:tr>
              <a:tr h="211504">
                <a:tc>
                  <a:txBody>
                    <a:bodyPr/>
                    <a:lstStyle/>
                    <a:p>
                      <a:pPr algn="ctr"/>
                      <a:r>
                        <a:rPr lang="en-GB" sz="900" dirty="0"/>
                        <a:t>18</a:t>
                      </a:r>
                    </a:p>
                  </a:txBody>
                  <a:tcPr/>
                </a:tc>
                <a:tc>
                  <a:txBody>
                    <a:bodyPr/>
                    <a:lstStyle/>
                    <a:p>
                      <a:pPr algn="ctr"/>
                      <a:r>
                        <a:rPr lang="en-GB" sz="900" dirty="0"/>
                        <a:t>19</a:t>
                      </a:r>
                    </a:p>
                  </a:txBody>
                  <a:tcPr/>
                </a:tc>
                <a:tc>
                  <a:txBody>
                    <a:bodyPr/>
                    <a:lstStyle/>
                    <a:p>
                      <a:pPr algn="ctr"/>
                      <a:r>
                        <a:rPr lang="en-GB" sz="900" dirty="0"/>
                        <a:t>20</a:t>
                      </a:r>
                    </a:p>
                  </a:txBody>
                  <a:tcPr/>
                </a:tc>
                <a:tc>
                  <a:txBody>
                    <a:bodyPr/>
                    <a:lstStyle/>
                    <a:p>
                      <a:pPr algn="ctr"/>
                      <a:r>
                        <a:rPr lang="en-GB" sz="900" dirty="0"/>
                        <a:t>21</a:t>
                      </a:r>
                    </a:p>
                  </a:txBody>
                  <a:tcPr/>
                </a:tc>
                <a:tc>
                  <a:txBody>
                    <a:bodyPr/>
                    <a:lstStyle/>
                    <a:p>
                      <a:pPr algn="ctr"/>
                      <a:r>
                        <a:rPr lang="en-GB" sz="900" dirty="0"/>
                        <a:t>22</a:t>
                      </a:r>
                    </a:p>
                  </a:txBody>
                  <a:tcPr/>
                </a:tc>
                <a:tc>
                  <a:txBody>
                    <a:bodyPr/>
                    <a:lstStyle/>
                    <a:p>
                      <a:pPr algn="ctr"/>
                      <a:r>
                        <a:rPr lang="en-GB" sz="900" dirty="0"/>
                        <a:t>23</a:t>
                      </a:r>
                    </a:p>
                  </a:txBody>
                  <a:tcPr/>
                </a:tc>
                <a:tc>
                  <a:txBody>
                    <a:bodyPr/>
                    <a:lstStyle/>
                    <a:p>
                      <a:pPr algn="ctr"/>
                      <a:r>
                        <a:rPr lang="en-GB" sz="900" dirty="0"/>
                        <a:t>24</a:t>
                      </a:r>
                    </a:p>
                  </a:txBody>
                  <a:tcPr/>
                </a:tc>
                <a:extLst>
                  <a:ext uri="{0D108BD9-81ED-4DB2-BD59-A6C34878D82A}">
                    <a16:rowId xmlns:a16="http://schemas.microsoft.com/office/drawing/2014/main" val="580742570"/>
                  </a:ext>
                </a:extLst>
              </a:tr>
              <a:tr h="211504">
                <a:tc>
                  <a:txBody>
                    <a:bodyPr/>
                    <a:lstStyle/>
                    <a:p>
                      <a:pPr algn="ctr"/>
                      <a:r>
                        <a:rPr lang="en-GB" sz="900" dirty="0"/>
                        <a:t>25</a:t>
                      </a:r>
                    </a:p>
                  </a:txBody>
                  <a:tcPr/>
                </a:tc>
                <a:tc>
                  <a:txBody>
                    <a:bodyPr/>
                    <a:lstStyle/>
                    <a:p>
                      <a:pPr algn="ctr"/>
                      <a:r>
                        <a:rPr lang="en-GB" sz="900" dirty="0"/>
                        <a:t>26</a:t>
                      </a:r>
                    </a:p>
                  </a:txBody>
                  <a:tcPr/>
                </a:tc>
                <a:tc>
                  <a:txBody>
                    <a:bodyPr/>
                    <a:lstStyle/>
                    <a:p>
                      <a:pPr algn="ctr"/>
                      <a:r>
                        <a:rPr lang="en-GB" sz="900" dirty="0"/>
                        <a:t>27</a:t>
                      </a:r>
                    </a:p>
                  </a:txBody>
                  <a:tcPr/>
                </a:tc>
                <a:tc>
                  <a:txBody>
                    <a:bodyPr/>
                    <a:lstStyle/>
                    <a:p>
                      <a:pPr algn="ctr"/>
                      <a:r>
                        <a:rPr lang="en-GB" sz="900" dirty="0"/>
                        <a:t>28</a:t>
                      </a:r>
                    </a:p>
                  </a:txBody>
                  <a:tcPr/>
                </a:tc>
                <a:tc>
                  <a:txBody>
                    <a:bodyPr/>
                    <a:lstStyle/>
                    <a:p>
                      <a:pPr algn="ctr"/>
                      <a:r>
                        <a:rPr lang="en-GB" sz="900" dirty="0">
                          <a:solidFill>
                            <a:schemeClr val="tx1"/>
                          </a:solidFill>
                        </a:rPr>
                        <a:t>29</a:t>
                      </a:r>
                    </a:p>
                  </a:txBody>
                  <a:tcPr/>
                </a:tc>
                <a:tc>
                  <a:txBody>
                    <a:bodyPr/>
                    <a:lstStyle/>
                    <a:p>
                      <a:pPr algn="ctr"/>
                      <a:r>
                        <a:rPr lang="en-GB" sz="900" dirty="0">
                          <a:solidFill>
                            <a:schemeClr val="tx1"/>
                          </a:solidFill>
                        </a:rPr>
                        <a:t>30</a:t>
                      </a:r>
                    </a:p>
                  </a:txBody>
                  <a:tcPr/>
                </a:tc>
                <a:tc>
                  <a:txBody>
                    <a:bodyPr/>
                    <a:lstStyle/>
                    <a:p>
                      <a:pPr algn="ctr"/>
                      <a:r>
                        <a:rPr lang="en-GB" sz="900" dirty="0">
                          <a:solidFill>
                            <a:schemeClr val="tx1"/>
                          </a:solidFill>
                        </a:rPr>
                        <a:t>31</a:t>
                      </a:r>
                    </a:p>
                  </a:txBody>
                  <a:tcPr/>
                </a:tc>
                <a:extLst>
                  <a:ext uri="{0D108BD9-81ED-4DB2-BD59-A6C34878D82A}">
                    <a16:rowId xmlns:a16="http://schemas.microsoft.com/office/drawing/2014/main" val="2032624891"/>
                  </a:ext>
                </a:extLst>
              </a:tr>
            </a:tbl>
          </a:graphicData>
        </a:graphic>
      </p:graphicFrame>
      <p:sp>
        <p:nvSpPr>
          <p:cNvPr id="152" name="Text Box 850">
            <a:extLst>
              <a:ext uri="{FF2B5EF4-FFF2-40B4-BE49-F238E27FC236}">
                <a16:creationId xmlns:a16="http://schemas.microsoft.com/office/drawing/2014/main" id="{00C682E1-D7F0-4CF9-B4F6-BBB66722F27D}"/>
              </a:ext>
            </a:extLst>
          </p:cNvPr>
          <p:cNvSpPr txBox="1">
            <a:spLocks noChangeArrowheads="1"/>
          </p:cNvSpPr>
          <p:nvPr/>
        </p:nvSpPr>
        <p:spPr bwMode="auto">
          <a:xfrm>
            <a:off x="8389938" y="34925"/>
            <a:ext cx="900112" cy="3810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2800" b="1" baseline="-25000" dirty="0"/>
              <a:t>2019</a:t>
            </a:r>
            <a:endParaRPr lang="en-US" altLang="en-US" sz="2800" b="1" baseline="-25000" dirty="0"/>
          </a:p>
        </p:txBody>
      </p:sp>
      <p:sp>
        <p:nvSpPr>
          <p:cNvPr id="153" name="Text Box 566">
            <a:extLst>
              <a:ext uri="{FF2B5EF4-FFF2-40B4-BE49-F238E27FC236}">
                <a16:creationId xmlns:a16="http://schemas.microsoft.com/office/drawing/2014/main" id="{1FB5B3E5-3262-4B82-BEE5-D6AC612C1C34}"/>
              </a:ext>
            </a:extLst>
          </p:cNvPr>
          <p:cNvSpPr txBox="1">
            <a:spLocks noChangeArrowheads="1"/>
          </p:cNvSpPr>
          <p:nvPr/>
        </p:nvSpPr>
        <p:spPr bwMode="auto">
          <a:xfrm>
            <a:off x="1331913" y="2767013"/>
            <a:ext cx="6480175" cy="1733550"/>
          </a:xfrm>
          <a:prstGeom prst="rect">
            <a:avLst/>
          </a:prstGeom>
          <a:solidFill>
            <a:schemeClr val="bg1"/>
          </a:solidFill>
          <a:ln w="9525">
            <a:solidFill>
              <a:schemeClr val="folHlink"/>
            </a:solidFill>
            <a:miter lim="800000"/>
            <a:headEnd/>
            <a:tailEnd/>
          </a:ln>
          <a:effectLst>
            <a:outerShdw dist="107763" dir="2700000" algn="ctr" rotWithShape="0">
              <a:schemeClr val="bg2">
                <a:alpha val="50000"/>
              </a:schemeClr>
            </a:outerShdw>
          </a:effectLst>
        </p:spPr>
        <p:txBody>
          <a:bodyPr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3600" dirty="0"/>
              <a:t>2019 printable calendar</a:t>
            </a:r>
            <a:endParaRPr lang="en-US" altLang="en-US" sz="3600" dirty="0"/>
          </a:p>
        </p:txBody>
      </p:sp>
    </p:spTree>
    <p:extLst>
      <p:ext uri="{BB962C8B-B14F-4D97-AF65-F5344CB8AC3E}">
        <p14:creationId xmlns:p14="http://schemas.microsoft.com/office/powerpoint/2010/main" val="433920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tangle 9">
            <a:extLst>
              <a:ext uri="{FF2B5EF4-FFF2-40B4-BE49-F238E27FC236}">
                <a16:creationId xmlns:a16="http://schemas.microsoft.com/office/drawing/2014/main" id="{2923188A-1E53-4266-A29D-212632E09FF4}"/>
              </a:ext>
            </a:extLst>
          </p:cNvPr>
          <p:cNvSpPr>
            <a:spLocks noChangeArrowheads="1"/>
          </p:cNvSpPr>
          <p:nvPr/>
        </p:nvSpPr>
        <p:spPr bwMode="auto">
          <a:xfrm>
            <a:off x="242490" y="130175"/>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January 2019</a:t>
            </a:r>
          </a:p>
          <a:p>
            <a:pPr algn="ctr" eaLnBrk="1" fontAlgn="b" hangingPunct="1">
              <a:spcBef>
                <a:spcPct val="0"/>
              </a:spcBef>
              <a:buFontTx/>
              <a:buNone/>
            </a:pPr>
            <a:endParaRPr lang="en-US" altLang="en-US" sz="1000" b="1" dirty="0"/>
          </a:p>
        </p:txBody>
      </p:sp>
      <p:graphicFrame>
        <p:nvGraphicFramePr>
          <p:cNvPr id="100" name="Table 99">
            <a:extLst>
              <a:ext uri="{FF2B5EF4-FFF2-40B4-BE49-F238E27FC236}">
                <a16:creationId xmlns:a16="http://schemas.microsoft.com/office/drawing/2014/main" id="{54B1749C-BEDF-4E8C-9894-2DBAD94EAC8A}"/>
              </a:ext>
            </a:extLst>
          </p:cNvPr>
          <p:cNvGraphicFramePr>
            <a:graphicFrameLocks noGrp="1"/>
          </p:cNvGraphicFramePr>
          <p:nvPr/>
        </p:nvGraphicFramePr>
        <p:xfrm>
          <a:off x="145256" y="263525"/>
          <a:ext cx="2605883" cy="13868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bg1">
                              <a:lumMod val="85000"/>
                            </a:schemeClr>
                          </a:solidFill>
                        </a:rPr>
                        <a:t>31</a:t>
                      </a:r>
                    </a:p>
                  </a:txBody>
                  <a:tcPr/>
                </a:tc>
                <a:tc>
                  <a:txBody>
                    <a:bodyPr/>
                    <a:lstStyle/>
                    <a:p>
                      <a:pPr algn="ctr"/>
                      <a:r>
                        <a:rPr lang="en-GB" sz="900" dirty="0"/>
                        <a:t>1</a:t>
                      </a:r>
                    </a:p>
                  </a:txBody>
                  <a:tcPr/>
                </a:tc>
                <a:tc>
                  <a:txBody>
                    <a:bodyPr/>
                    <a:lstStyle/>
                    <a:p>
                      <a:pPr algn="ctr"/>
                      <a:r>
                        <a:rPr lang="en-GB" sz="900" dirty="0"/>
                        <a:t>2</a:t>
                      </a:r>
                    </a:p>
                  </a:txBody>
                  <a:tcPr/>
                </a:tc>
                <a:tc>
                  <a:txBody>
                    <a:bodyPr/>
                    <a:lstStyle/>
                    <a:p>
                      <a:pPr algn="ctr"/>
                      <a:r>
                        <a:rPr lang="en-GB" sz="900" dirty="0"/>
                        <a:t>3</a:t>
                      </a:r>
                    </a:p>
                  </a:txBody>
                  <a:tcPr/>
                </a:tc>
                <a:tc>
                  <a:txBody>
                    <a:bodyPr/>
                    <a:lstStyle/>
                    <a:p>
                      <a:pPr algn="ctr"/>
                      <a:r>
                        <a:rPr lang="en-GB" sz="900" dirty="0"/>
                        <a:t>4</a:t>
                      </a:r>
                    </a:p>
                  </a:txBody>
                  <a:tcPr/>
                </a:tc>
                <a:tc>
                  <a:txBody>
                    <a:bodyPr/>
                    <a:lstStyle/>
                    <a:p>
                      <a:pPr algn="ctr"/>
                      <a:r>
                        <a:rPr lang="en-GB" sz="900" dirty="0"/>
                        <a:t>5</a:t>
                      </a:r>
                    </a:p>
                  </a:txBody>
                  <a:tcPr/>
                </a:tc>
                <a:tc>
                  <a:txBody>
                    <a:bodyPr/>
                    <a:lstStyle/>
                    <a:p>
                      <a:pPr algn="ctr"/>
                      <a:r>
                        <a:rPr lang="en-GB" sz="900" dirty="0"/>
                        <a:t>6</a:t>
                      </a:r>
                    </a:p>
                  </a:txBody>
                  <a:tcPr/>
                </a:tc>
                <a:extLst>
                  <a:ext uri="{0D108BD9-81ED-4DB2-BD59-A6C34878D82A}">
                    <a16:rowId xmlns:a16="http://schemas.microsoft.com/office/drawing/2014/main" val="3302051862"/>
                  </a:ext>
                </a:extLst>
              </a:tr>
              <a:tr h="211504">
                <a:tc>
                  <a:txBody>
                    <a:bodyPr/>
                    <a:lstStyle/>
                    <a:p>
                      <a:pPr algn="ctr"/>
                      <a:r>
                        <a:rPr lang="en-GB" sz="900" dirty="0"/>
                        <a:t>7</a:t>
                      </a:r>
                    </a:p>
                  </a:txBody>
                  <a:tcPr/>
                </a:tc>
                <a:tc>
                  <a:txBody>
                    <a:bodyPr/>
                    <a:lstStyle/>
                    <a:p>
                      <a:pPr algn="ctr"/>
                      <a:r>
                        <a:rPr lang="en-GB" sz="900" dirty="0"/>
                        <a:t>8</a:t>
                      </a:r>
                    </a:p>
                  </a:txBody>
                  <a:tcPr/>
                </a:tc>
                <a:tc>
                  <a:txBody>
                    <a:bodyPr/>
                    <a:lstStyle/>
                    <a:p>
                      <a:pPr algn="ctr"/>
                      <a:r>
                        <a:rPr lang="en-GB" sz="900" dirty="0"/>
                        <a:t>9</a:t>
                      </a:r>
                    </a:p>
                  </a:txBody>
                  <a:tcPr/>
                </a:tc>
                <a:tc>
                  <a:txBody>
                    <a:bodyPr/>
                    <a:lstStyle/>
                    <a:p>
                      <a:pPr algn="ctr"/>
                      <a:r>
                        <a:rPr lang="en-GB" sz="900" dirty="0"/>
                        <a:t>10</a:t>
                      </a:r>
                    </a:p>
                  </a:txBody>
                  <a:tcPr/>
                </a:tc>
                <a:tc>
                  <a:txBody>
                    <a:bodyPr/>
                    <a:lstStyle/>
                    <a:p>
                      <a:pPr algn="ctr"/>
                      <a:r>
                        <a:rPr lang="en-GB" sz="900" dirty="0"/>
                        <a:t>11</a:t>
                      </a:r>
                    </a:p>
                  </a:txBody>
                  <a:tcPr/>
                </a:tc>
                <a:tc>
                  <a:txBody>
                    <a:bodyPr/>
                    <a:lstStyle/>
                    <a:p>
                      <a:pPr algn="ctr"/>
                      <a:r>
                        <a:rPr lang="en-GB" sz="900" dirty="0"/>
                        <a:t>12</a:t>
                      </a:r>
                    </a:p>
                  </a:txBody>
                  <a:tcPr/>
                </a:tc>
                <a:tc>
                  <a:txBody>
                    <a:bodyPr/>
                    <a:lstStyle/>
                    <a:p>
                      <a:pPr algn="ctr"/>
                      <a:r>
                        <a:rPr lang="en-GB" sz="900" dirty="0"/>
                        <a:t>13</a:t>
                      </a:r>
                    </a:p>
                  </a:txBody>
                  <a:tcPr/>
                </a:tc>
                <a:extLst>
                  <a:ext uri="{0D108BD9-81ED-4DB2-BD59-A6C34878D82A}">
                    <a16:rowId xmlns:a16="http://schemas.microsoft.com/office/drawing/2014/main" val="2668803646"/>
                  </a:ext>
                </a:extLst>
              </a:tr>
              <a:tr h="211504">
                <a:tc>
                  <a:txBody>
                    <a:bodyPr/>
                    <a:lstStyle/>
                    <a:p>
                      <a:pPr algn="ctr"/>
                      <a:r>
                        <a:rPr lang="en-GB" sz="900" dirty="0"/>
                        <a:t>14</a:t>
                      </a:r>
                    </a:p>
                  </a:txBody>
                  <a:tcPr/>
                </a:tc>
                <a:tc>
                  <a:txBody>
                    <a:bodyPr/>
                    <a:lstStyle/>
                    <a:p>
                      <a:pPr algn="ctr"/>
                      <a:r>
                        <a:rPr lang="en-GB" sz="900" dirty="0"/>
                        <a:t>15</a:t>
                      </a:r>
                    </a:p>
                  </a:txBody>
                  <a:tcPr/>
                </a:tc>
                <a:tc>
                  <a:txBody>
                    <a:bodyPr/>
                    <a:lstStyle/>
                    <a:p>
                      <a:pPr algn="ctr"/>
                      <a:r>
                        <a:rPr lang="en-GB" sz="900" dirty="0"/>
                        <a:t>16</a:t>
                      </a:r>
                    </a:p>
                  </a:txBody>
                  <a:tcPr/>
                </a:tc>
                <a:tc>
                  <a:txBody>
                    <a:bodyPr/>
                    <a:lstStyle/>
                    <a:p>
                      <a:pPr algn="ctr"/>
                      <a:r>
                        <a:rPr lang="en-GB" sz="900" dirty="0"/>
                        <a:t>17</a:t>
                      </a:r>
                    </a:p>
                  </a:txBody>
                  <a:tcPr/>
                </a:tc>
                <a:tc>
                  <a:txBody>
                    <a:bodyPr/>
                    <a:lstStyle/>
                    <a:p>
                      <a:pPr algn="ctr"/>
                      <a:r>
                        <a:rPr lang="en-GB" sz="900" dirty="0"/>
                        <a:t>18</a:t>
                      </a:r>
                    </a:p>
                  </a:txBody>
                  <a:tcPr/>
                </a:tc>
                <a:tc>
                  <a:txBody>
                    <a:bodyPr/>
                    <a:lstStyle/>
                    <a:p>
                      <a:pPr algn="ctr"/>
                      <a:r>
                        <a:rPr lang="en-GB" sz="900" dirty="0"/>
                        <a:t>19</a:t>
                      </a:r>
                    </a:p>
                  </a:txBody>
                  <a:tcPr/>
                </a:tc>
                <a:tc>
                  <a:txBody>
                    <a:bodyPr/>
                    <a:lstStyle/>
                    <a:p>
                      <a:pPr algn="ctr"/>
                      <a:r>
                        <a:rPr lang="en-GB" sz="900" dirty="0"/>
                        <a:t>20</a:t>
                      </a:r>
                    </a:p>
                  </a:txBody>
                  <a:tcPr/>
                </a:tc>
                <a:extLst>
                  <a:ext uri="{0D108BD9-81ED-4DB2-BD59-A6C34878D82A}">
                    <a16:rowId xmlns:a16="http://schemas.microsoft.com/office/drawing/2014/main" val="726825499"/>
                  </a:ext>
                </a:extLst>
              </a:tr>
              <a:tr h="211504">
                <a:tc>
                  <a:txBody>
                    <a:bodyPr/>
                    <a:lstStyle/>
                    <a:p>
                      <a:pPr algn="ctr"/>
                      <a:r>
                        <a:rPr lang="en-GB" sz="900" dirty="0"/>
                        <a:t>21</a:t>
                      </a:r>
                    </a:p>
                  </a:txBody>
                  <a:tcPr/>
                </a:tc>
                <a:tc>
                  <a:txBody>
                    <a:bodyPr/>
                    <a:lstStyle/>
                    <a:p>
                      <a:pPr algn="ctr"/>
                      <a:r>
                        <a:rPr lang="en-GB" sz="900" dirty="0"/>
                        <a:t>22</a:t>
                      </a:r>
                    </a:p>
                  </a:txBody>
                  <a:tcPr/>
                </a:tc>
                <a:tc>
                  <a:txBody>
                    <a:bodyPr/>
                    <a:lstStyle/>
                    <a:p>
                      <a:pPr algn="ctr"/>
                      <a:r>
                        <a:rPr lang="en-GB" sz="900" dirty="0"/>
                        <a:t>23</a:t>
                      </a:r>
                    </a:p>
                  </a:txBody>
                  <a:tcPr/>
                </a:tc>
                <a:tc>
                  <a:txBody>
                    <a:bodyPr/>
                    <a:lstStyle/>
                    <a:p>
                      <a:pPr algn="ctr"/>
                      <a:r>
                        <a:rPr lang="en-GB" sz="900" dirty="0"/>
                        <a:t>24</a:t>
                      </a:r>
                    </a:p>
                  </a:txBody>
                  <a:tcPr/>
                </a:tc>
                <a:tc>
                  <a:txBody>
                    <a:bodyPr/>
                    <a:lstStyle/>
                    <a:p>
                      <a:pPr algn="ctr"/>
                      <a:r>
                        <a:rPr lang="en-GB" sz="900" dirty="0"/>
                        <a:t>25</a:t>
                      </a:r>
                    </a:p>
                  </a:txBody>
                  <a:tcPr/>
                </a:tc>
                <a:tc>
                  <a:txBody>
                    <a:bodyPr/>
                    <a:lstStyle/>
                    <a:p>
                      <a:pPr algn="ctr"/>
                      <a:r>
                        <a:rPr lang="en-GB" sz="900" dirty="0"/>
                        <a:t>26</a:t>
                      </a:r>
                    </a:p>
                  </a:txBody>
                  <a:tcPr/>
                </a:tc>
                <a:tc>
                  <a:txBody>
                    <a:bodyPr/>
                    <a:lstStyle/>
                    <a:p>
                      <a:pPr algn="ctr"/>
                      <a:r>
                        <a:rPr lang="en-GB" sz="900" dirty="0"/>
                        <a:t>27</a:t>
                      </a:r>
                    </a:p>
                  </a:txBody>
                  <a:tcPr/>
                </a:tc>
                <a:extLst>
                  <a:ext uri="{0D108BD9-81ED-4DB2-BD59-A6C34878D82A}">
                    <a16:rowId xmlns:a16="http://schemas.microsoft.com/office/drawing/2014/main" val="580742570"/>
                  </a:ext>
                </a:extLst>
              </a:tr>
              <a:tr h="211504">
                <a:tc>
                  <a:txBody>
                    <a:bodyPr/>
                    <a:lstStyle/>
                    <a:p>
                      <a:pPr algn="ctr"/>
                      <a:r>
                        <a:rPr lang="en-GB" sz="900" dirty="0"/>
                        <a:t>28</a:t>
                      </a:r>
                    </a:p>
                  </a:txBody>
                  <a:tcPr/>
                </a:tc>
                <a:tc>
                  <a:txBody>
                    <a:bodyPr/>
                    <a:lstStyle/>
                    <a:p>
                      <a:pPr algn="ctr"/>
                      <a:r>
                        <a:rPr lang="en-GB" sz="900" dirty="0"/>
                        <a:t>29</a:t>
                      </a:r>
                    </a:p>
                  </a:txBody>
                  <a:tcPr/>
                </a:tc>
                <a:tc>
                  <a:txBody>
                    <a:bodyPr/>
                    <a:lstStyle/>
                    <a:p>
                      <a:pPr algn="ctr"/>
                      <a:r>
                        <a:rPr lang="en-GB" sz="900" dirty="0"/>
                        <a:t>30</a:t>
                      </a:r>
                    </a:p>
                  </a:txBody>
                  <a:tcPr/>
                </a:tc>
                <a:tc>
                  <a:txBody>
                    <a:bodyPr/>
                    <a:lstStyle/>
                    <a:p>
                      <a:pPr algn="ctr"/>
                      <a:r>
                        <a:rPr lang="en-GB" sz="900" dirty="0"/>
                        <a:t>31</a:t>
                      </a:r>
                    </a:p>
                  </a:txBody>
                  <a:tcPr/>
                </a:tc>
                <a:tc>
                  <a:txBody>
                    <a:bodyPr/>
                    <a:lstStyle/>
                    <a:p>
                      <a:pPr algn="ctr"/>
                      <a:r>
                        <a:rPr lang="en-GB" sz="900" dirty="0">
                          <a:solidFill>
                            <a:schemeClr val="bg1">
                              <a:lumMod val="85000"/>
                            </a:schemeClr>
                          </a:solidFill>
                        </a:rPr>
                        <a:t>1</a:t>
                      </a:r>
                    </a:p>
                  </a:txBody>
                  <a:tcPr/>
                </a:tc>
                <a:tc>
                  <a:txBody>
                    <a:bodyPr/>
                    <a:lstStyle/>
                    <a:p>
                      <a:pPr algn="ctr"/>
                      <a:r>
                        <a:rPr lang="en-GB" sz="900" dirty="0">
                          <a:solidFill>
                            <a:schemeClr val="bg1">
                              <a:lumMod val="85000"/>
                            </a:schemeClr>
                          </a:solidFill>
                        </a:rPr>
                        <a:t>2</a:t>
                      </a:r>
                    </a:p>
                  </a:txBody>
                  <a:tcPr/>
                </a:tc>
                <a:tc>
                  <a:txBody>
                    <a:bodyPr/>
                    <a:lstStyle/>
                    <a:p>
                      <a:pPr algn="ctr"/>
                      <a:r>
                        <a:rPr lang="en-GB" sz="900" dirty="0">
                          <a:solidFill>
                            <a:schemeClr val="bg1">
                              <a:lumMod val="85000"/>
                            </a:schemeClr>
                          </a:solidFill>
                        </a:rPr>
                        <a:t>3</a:t>
                      </a:r>
                    </a:p>
                  </a:txBody>
                  <a:tcPr/>
                </a:tc>
                <a:extLst>
                  <a:ext uri="{0D108BD9-81ED-4DB2-BD59-A6C34878D82A}">
                    <a16:rowId xmlns:a16="http://schemas.microsoft.com/office/drawing/2014/main" val="2032624891"/>
                  </a:ext>
                </a:extLst>
              </a:tr>
            </a:tbl>
          </a:graphicData>
        </a:graphic>
      </p:graphicFrame>
      <p:sp>
        <p:nvSpPr>
          <p:cNvPr id="129" name="Rectangle 9">
            <a:extLst>
              <a:ext uri="{FF2B5EF4-FFF2-40B4-BE49-F238E27FC236}">
                <a16:creationId xmlns:a16="http://schemas.microsoft.com/office/drawing/2014/main" id="{FD2C56BC-28BA-434A-A19B-1CE413958DA6}"/>
              </a:ext>
            </a:extLst>
          </p:cNvPr>
          <p:cNvSpPr>
            <a:spLocks noChangeArrowheads="1"/>
          </p:cNvSpPr>
          <p:nvPr/>
        </p:nvSpPr>
        <p:spPr bwMode="auto">
          <a:xfrm>
            <a:off x="3290490" y="130175"/>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February 2019</a:t>
            </a:r>
          </a:p>
          <a:p>
            <a:pPr algn="ctr" eaLnBrk="1" fontAlgn="b" hangingPunct="1">
              <a:spcBef>
                <a:spcPct val="0"/>
              </a:spcBef>
              <a:buFontTx/>
              <a:buNone/>
            </a:pPr>
            <a:endParaRPr lang="en-US" altLang="en-US" sz="1000" b="1" dirty="0"/>
          </a:p>
        </p:txBody>
      </p:sp>
      <p:graphicFrame>
        <p:nvGraphicFramePr>
          <p:cNvPr id="130" name="Table 129">
            <a:extLst>
              <a:ext uri="{FF2B5EF4-FFF2-40B4-BE49-F238E27FC236}">
                <a16:creationId xmlns:a16="http://schemas.microsoft.com/office/drawing/2014/main" id="{44845F32-51E2-4401-9F59-9D9C4A87F8DE}"/>
              </a:ext>
            </a:extLst>
          </p:cNvPr>
          <p:cNvGraphicFramePr>
            <a:graphicFrameLocks noGrp="1"/>
          </p:cNvGraphicFramePr>
          <p:nvPr/>
        </p:nvGraphicFramePr>
        <p:xfrm>
          <a:off x="3193256" y="263525"/>
          <a:ext cx="2605883" cy="13868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bg1">
                              <a:lumMod val="85000"/>
                            </a:schemeClr>
                          </a:solidFill>
                        </a:rPr>
                        <a:t>28</a:t>
                      </a:r>
                    </a:p>
                  </a:txBody>
                  <a:tcPr/>
                </a:tc>
                <a:tc>
                  <a:txBody>
                    <a:bodyPr/>
                    <a:lstStyle/>
                    <a:p>
                      <a:pPr algn="ctr"/>
                      <a:r>
                        <a:rPr lang="en-GB" sz="900" dirty="0">
                          <a:solidFill>
                            <a:schemeClr val="bg1">
                              <a:lumMod val="85000"/>
                            </a:schemeClr>
                          </a:solidFill>
                        </a:rPr>
                        <a:t>29</a:t>
                      </a:r>
                    </a:p>
                  </a:txBody>
                  <a:tcPr/>
                </a:tc>
                <a:tc>
                  <a:txBody>
                    <a:bodyPr/>
                    <a:lstStyle/>
                    <a:p>
                      <a:pPr algn="ctr"/>
                      <a:r>
                        <a:rPr lang="en-GB" sz="900" dirty="0">
                          <a:solidFill>
                            <a:schemeClr val="bg1">
                              <a:lumMod val="85000"/>
                            </a:schemeClr>
                          </a:solidFill>
                        </a:rPr>
                        <a:t>30</a:t>
                      </a:r>
                    </a:p>
                  </a:txBody>
                  <a:tcPr/>
                </a:tc>
                <a:tc>
                  <a:txBody>
                    <a:bodyPr/>
                    <a:lstStyle/>
                    <a:p>
                      <a:pPr algn="ctr"/>
                      <a:r>
                        <a:rPr lang="en-GB" sz="900" dirty="0">
                          <a:solidFill>
                            <a:schemeClr val="bg1">
                              <a:lumMod val="85000"/>
                            </a:schemeClr>
                          </a:solidFill>
                        </a:rPr>
                        <a:t>31</a:t>
                      </a:r>
                    </a:p>
                  </a:txBody>
                  <a:tcPr/>
                </a:tc>
                <a:tc>
                  <a:txBody>
                    <a:bodyPr/>
                    <a:lstStyle/>
                    <a:p>
                      <a:pPr algn="ctr"/>
                      <a:r>
                        <a:rPr lang="en-GB" sz="900" dirty="0"/>
                        <a:t>1</a:t>
                      </a:r>
                    </a:p>
                  </a:txBody>
                  <a:tcPr/>
                </a:tc>
                <a:tc>
                  <a:txBody>
                    <a:bodyPr/>
                    <a:lstStyle/>
                    <a:p>
                      <a:pPr algn="ctr"/>
                      <a:r>
                        <a:rPr lang="en-GB" sz="900" dirty="0"/>
                        <a:t>2</a:t>
                      </a:r>
                    </a:p>
                  </a:txBody>
                  <a:tcPr/>
                </a:tc>
                <a:tc>
                  <a:txBody>
                    <a:bodyPr/>
                    <a:lstStyle/>
                    <a:p>
                      <a:pPr algn="ctr"/>
                      <a:r>
                        <a:rPr lang="en-GB" sz="900" dirty="0"/>
                        <a:t>3</a:t>
                      </a:r>
                    </a:p>
                  </a:txBody>
                  <a:tcPr/>
                </a:tc>
                <a:extLst>
                  <a:ext uri="{0D108BD9-81ED-4DB2-BD59-A6C34878D82A}">
                    <a16:rowId xmlns:a16="http://schemas.microsoft.com/office/drawing/2014/main" val="3302051862"/>
                  </a:ext>
                </a:extLst>
              </a:tr>
              <a:tr h="211504">
                <a:tc>
                  <a:txBody>
                    <a:bodyPr/>
                    <a:lstStyle/>
                    <a:p>
                      <a:pPr algn="ctr"/>
                      <a:r>
                        <a:rPr lang="en-GB" sz="900" dirty="0"/>
                        <a:t>4</a:t>
                      </a:r>
                    </a:p>
                  </a:txBody>
                  <a:tcPr/>
                </a:tc>
                <a:tc>
                  <a:txBody>
                    <a:bodyPr/>
                    <a:lstStyle/>
                    <a:p>
                      <a:pPr algn="ctr"/>
                      <a:r>
                        <a:rPr lang="en-GB" sz="900" dirty="0"/>
                        <a:t>5</a:t>
                      </a:r>
                    </a:p>
                  </a:txBody>
                  <a:tcPr/>
                </a:tc>
                <a:tc>
                  <a:txBody>
                    <a:bodyPr/>
                    <a:lstStyle/>
                    <a:p>
                      <a:pPr algn="ctr"/>
                      <a:r>
                        <a:rPr lang="en-GB" sz="900" dirty="0"/>
                        <a:t>6</a:t>
                      </a:r>
                    </a:p>
                  </a:txBody>
                  <a:tcPr/>
                </a:tc>
                <a:tc>
                  <a:txBody>
                    <a:bodyPr/>
                    <a:lstStyle/>
                    <a:p>
                      <a:pPr algn="ctr"/>
                      <a:r>
                        <a:rPr lang="en-GB" sz="900" dirty="0"/>
                        <a:t>7</a:t>
                      </a:r>
                    </a:p>
                  </a:txBody>
                  <a:tcPr/>
                </a:tc>
                <a:tc>
                  <a:txBody>
                    <a:bodyPr/>
                    <a:lstStyle/>
                    <a:p>
                      <a:pPr algn="ctr"/>
                      <a:r>
                        <a:rPr lang="en-GB" sz="900" dirty="0"/>
                        <a:t>8</a:t>
                      </a:r>
                    </a:p>
                  </a:txBody>
                  <a:tcPr/>
                </a:tc>
                <a:tc>
                  <a:txBody>
                    <a:bodyPr/>
                    <a:lstStyle/>
                    <a:p>
                      <a:pPr algn="ctr"/>
                      <a:r>
                        <a:rPr lang="en-GB" sz="900" dirty="0"/>
                        <a:t>9</a:t>
                      </a:r>
                    </a:p>
                  </a:txBody>
                  <a:tcPr/>
                </a:tc>
                <a:tc>
                  <a:txBody>
                    <a:bodyPr/>
                    <a:lstStyle/>
                    <a:p>
                      <a:pPr algn="ctr"/>
                      <a:r>
                        <a:rPr lang="en-GB" sz="900" dirty="0"/>
                        <a:t>10</a:t>
                      </a:r>
                    </a:p>
                  </a:txBody>
                  <a:tcPr/>
                </a:tc>
                <a:extLst>
                  <a:ext uri="{0D108BD9-81ED-4DB2-BD59-A6C34878D82A}">
                    <a16:rowId xmlns:a16="http://schemas.microsoft.com/office/drawing/2014/main" val="2668803646"/>
                  </a:ext>
                </a:extLst>
              </a:tr>
              <a:tr h="211504">
                <a:tc>
                  <a:txBody>
                    <a:bodyPr/>
                    <a:lstStyle/>
                    <a:p>
                      <a:pPr algn="ctr"/>
                      <a:r>
                        <a:rPr lang="en-GB" sz="900" dirty="0"/>
                        <a:t>11</a:t>
                      </a:r>
                    </a:p>
                  </a:txBody>
                  <a:tcPr/>
                </a:tc>
                <a:tc>
                  <a:txBody>
                    <a:bodyPr/>
                    <a:lstStyle/>
                    <a:p>
                      <a:pPr algn="ctr"/>
                      <a:r>
                        <a:rPr lang="en-GB" sz="900" dirty="0"/>
                        <a:t>12</a:t>
                      </a:r>
                    </a:p>
                  </a:txBody>
                  <a:tcPr/>
                </a:tc>
                <a:tc>
                  <a:txBody>
                    <a:bodyPr/>
                    <a:lstStyle/>
                    <a:p>
                      <a:pPr algn="ctr"/>
                      <a:r>
                        <a:rPr lang="en-GB" sz="900" dirty="0"/>
                        <a:t>13</a:t>
                      </a:r>
                    </a:p>
                  </a:txBody>
                  <a:tcPr/>
                </a:tc>
                <a:tc>
                  <a:txBody>
                    <a:bodyPr/>
                    <a:lstStyle/>
                    <a:p>
                      <a:pPr algn="ctr"/>
                      <a:r>
                        <a:rPr lang="en-GB" sz="900" dirty="0"/>
                        <a:t>14</a:t>
                      </a:r>
                    </a:p>
                  </a:txBody>
                  <a:tcPr/>
                </a:tc>
                <a:tc>
                  <a:txBody>
                    <a:bodyPr/>
                    <a:lstStyle/>
                    <a:p>
                      <a:pPr algn="ctr"/>
                      <a:r>
                        <a:rPr lang="en-GB" sz="900" dirty="0"/>
                        <a:t>15</a:t>
                      </a:r>
                    </a:p>
                  </a:txBody>
                  <a:tcPr/>
                </a:tc>
                <a:tc>
                  <a:txBody>
                    <a:bodyPr/>
                    <a:lstStyle/>
                    <a:p>
                      <a:pPr algn="ctr"/>
                      <a:r>
                        <a:rPr lang="en-GB" sz="900" dirty="0"/>
                        <a:t>16</a:t>
                      </a:r>
                    </a:p>
                  </a:txBody>
                  <a:tcPr/>
                </a:tc>
                <a:tc>
                  <a:txBody>
                    <a:bodyPr/>
                    <a:lstStyle/>
                    <a:p>
                      <a:pPr algn="ctr"/>
                      <a:r>
                        <a:rPr lang="en-GB" sz="900" dirty="0"/>
                        <a:t>17</a:t>
                      </a:r>
                    </a:p>
                  </a:txBody>
                  <a:tcPr/>
                </a:tc>
                <a:extLst>
                  <a:ext uri="{0D108BD9-81ED-4DB2-BD59-A6C34878D82A}">
                    <a16:rowId xmlns:a16="http://schemas.microsoft.com/office/drawing/2014/main" val="726825499"/>
                  </a:ext>
                </a:extLst>
              </a:tr>
              <a:tr h="211504">
                <a:tc>
                  <a:txBody>
                    <a:bodyPr/>
                    <a:lstStyle/>
                    <a:p>
                      <a:pPr algn="ctr"/>
                      <a:r>
                        <a:rPr lang="en-GB" sz="900" dirty="0"/>
                        <a:t>18</a:t>
                      </a:r>
                    </a:p>
                  </a:txBody>
                  <a:tcPr/>
                </a:tc>
                <a:tc>
                  <a:txBody>
                    <a:bodyPr/>
                    <a:lstStyle/>
                    <a:p>
                      <a:pPr algn="ctr"/>
                      <a:r>
                        <a:rPr lang="en-GB" sz="900" dirty="0"/>
                        <a:t>19</a:t>
                      </a:r>
                    </a:p>
                  </a:txBody>
                  <a:tcPr/>
                </a:tc>
                <a:tc>
                  <a:txBody>
                    <a:bodyPr/>
                    <a:lstStyle/>
                    <a:p>
                      <a:pPr algn="ctr"/>
                      <a:r>
                        <a:rPr lang="en-GB" sz="900" dirty="0"/>
                        <a:t>20</a:t>
                      </a:r>
                    </a:p>
                  </a:txBody>
                  <a:tcPr/>
                </a:tc>
                <a:tc>
                  <a:txBody>
                    <a:bodyPr/>
                    <a:lstStyle/>
                    <a:p>
                      <a:pPr algn="ctr"/>
                      <a:r>
                        <a:rPr lang="en-GB" sz="900" dirty="0"/>
                        <a:t>21</a:t>
                      </a:r>
                    </a:p>
                  </a:txBody>
                  <a:tcPr/>
                </a:tc>
                <a:tc>
                  <a:txBody>
                    <a:bodyPr/>
                    <a:lstStyle/>
                    <a:p>
                      <a:pPr algn="ctr"/>
                      <a:r>
                        <a:rPr lang="en-GB" sz="900" dirty="0"/>
                        <a:t>22</a:t>
                      </a:r>
                    </a:p>
                  </a:txBody>
                  <a:tcPr/>
                </a:tc>
                <a:tc>
                  <a:txBody>
                    <a:bodyPr/>
                    <a:lstStyle/>
                    <a:p>
                      <a:pPr algn="ctr"/>
                      <a:r>
                        <a:rPr lang="en-GB" sz="900" dirty="0"/>
                        <a:t>23</a:t>
                      </a:r>
                    </a:p>
                  </a:txBody>
                  <a:tcPr/>
                </a:tc>
                <a:tc>
                  <a:txBody>
                    <a:bodyPr/>
                    <a:lstStyle/>
                    <a:p>
                      <a:pPr algn="ctr"/>
                      <a:r>
                        <a:rPr lang="en-GB" sz="900" dirty="0"/>
                        <a:t>24</a:t>
                      </a:r>
                    </a:p>
                  </a:txBody>
                  <a:tcPr/>
                </a:tc>
                <a:extLst>
                  <a:ext uri="{0D108BD9-81ED-4DB2-BD59-A6C34878D82A}">
                    <a16:rowId xmlns:a16="http://schemas.microsoft.com/office/drawing/2014/main" val="580742570"/>
                  </a:ext>
                </a:extLst>
              </a:tr>
              <a:tr h="211504">
                <a:tc>
                  <a:txBody>
                    <a:bodyPr/>
                    <a:lstStyle/>
                    <a:p>
                      <a:pPr algn="ctr"/>
                      <a:r>
                        <a:rPr lang="en-GB" sz="900" dirty="0"/>
                        <a:t>25</a:t>
                      </a:r>
                    </a:p>
                  </a:txBody>
                  <a:tcPr/>
                </a:tc>
                <a:tc>
                  <a:txBody>
                    <a:bodyPr/>
                    <a:lstStyle/>
                    <a:p>
                      <a:pPr algn="ctr"/>
                      <a:r>
                        <a:rPr lang="en-GB" sz="900" dirty="0"/>
                        <a:t>26</a:t>
                      </a:r>
                    </a:p>
                  </a:txBody>
                  <a:tcPr/>
                </a:tc>
                <a:tc>
                  <a:txBody>
                    <a:bodyPr/>
                    <a:lstStyle/>
                    <a:p>
                      <a:pPr algn="ctr"/>
                      <a:r>
                        <a:rPr lang="en-GB" sz="900" dirty="0"/>
                        <a:t>27</a:t>
                      </a:r>
                    </a:p>
                  </a:txBody>
                  <a:tcPr/>
                </a:tc>
                <a:tc>
                  <a:txBody>
                    <a:bodyPr/>
                    <a:lstStyle/>
                    <a:p>
                      <a:pPr algn="ctr"/>
                      <a:r>
                        <a:rPr lang="en-GB" sz="900" dirty="0"/>
                        <a:t>28</a:t>
                      </a:r>
                    </a:p>
                  </a:txBody>
                  <a:tcPr/>
                </a:tc>
                <a:tc>
                  <a:txBody>
                    <a:bodyPr/>
                    <a:lstStyle/>
                    <a:p>
                      <a:pPr algn="ctr"/>
                      <a:r>
                        <a:rPr lang="en-GB" sz="900" dirty="0">
                          <a:solidFill>
                            <a:schemeClr val="bg1">
                              <a:lumMod val="85000"/>
                            </a:schemeClr>
                          </a:solidFill>
                        </a:rPr>
                        <a:t>1</a:t>
                      </a:r>
                    </a:p>
                  </a:txBody>
                  <a:tcPr/>
                </a:tc>
                <a:tc>
                  <a:txBody>
                    <a:bodyPr/>
                    <a:lstStyle/>
                    <a:p>
                      <a:pPr algn="ctr"/>
                      <a:r>
                        <a:rPr lang="en-GB" sz="900" dirty="0">
                          <a:solidFill>
                            <a:schemeClr val="bg1">
                              <a:lumMod val="85000"/>
                            </a:schemeClr>
                          </a:solidFill>
                        </a:rPr>
                        <a:t>2</a:t>
                      </a:r>
                    </a:p>
                  </a:txBody>
                  <a:tcPr/>
                </a:tc>
                <a:tc>
                  <a:txBody>
                    <a:bodyPr/>
                    <a:lstStyle/>
                    <a:p>
                      <a:pPr algn="ctr"/>
                      <a:r>
                        <a:rPr lang="en-GB" sz="900" dirty="0">
                          <a:solidFill>
                            <a:schemeClr val="bg1">
                              <a:lumMod val="85000"/>
                            </a:schemeClr>
                          </a:solidFill>
                        </a:rPr>
                        <a:t>3</a:t>
                      </a:r>
                    </a:p>
                  </a:txBody>
                  <a:tcPr/>
                </a:tc>
                <a:extLst>
                  <a:ext uri="{0D108BD9-81ED-4DB2-BD59-A6C34878D82A}">
                    <a16:rowId xmlns:a16="http://schemas.microsoft.com/office/drawing/2014/main" val="2032624891"/>
                  </a:ext>
                </a:extLst>
              </a:tr>
            </a:tbl>
          </a:graphicData>
        </a:graphic>
      </p:graphicFrame>
      <p:sp>
        <p:nvSpPr>
          <p:cNvPr id="131" name="Rectangle 9">
            <a:extLst>
              <a:ext uri="{FF2B5EF4-FFF2-40B4-BE49-F238E27FC236}">
                <a16:creationId xmlns:a16="http://schemas.microsoft.com/office/drawing/2014/main" id="{54BF8F5A-6D60-4630-BAA7-6CBF2EDD815E}"/>
              </a:ext>
            </a:extLst>
          </p:cNvPr>
          <p:cNvSpPr>
            <a:spLocks noChangeArrowheads="1"/>
          </p:cNvSpPr>
          <p:nvPr/>
        </p:nvSpPr>
        <p:spPr bwMode="auto">
          <a:xfrm>
            <a:off x="6100365" y="130175"/>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March 2019</a:t>
            </a:r>
          </a:p>
          <a:p>
            <a:pPr algn="ctr" eaLnBrk="1" fontAlgn="b" hangingPunct="1">
              <a:spcBef>
                <a:spcPct val="0"/>
              </a:spcBef>
              <a:buFontTx/>
              <a:buNone/>
            </a:pPr>
            <a:endParaRPr lang="en-US" altLang="en-US" sz="1000" b="1" dirty="0"/>
          </a:p>
        </p:txBody>
      </p:sp>
      <p:sp>
        <p:nvSpPr>
          <p:cNvPr id="133" name="Rectangle 9">
            <a:extLst>
              <a:ext uri="{FF2B5EF4-FFF2-40B4-BE49-F238E27FC236}">
                <a16:creationId xmlns:a16="http://schemas.microsoft.com/office/drawing/2014/main" id="{10DC23E1-5505-4DB9-9BD5-4D643AC569DD}"/>
              </a:ext>
            </a:extLst>
          </p:cNvPr>
          <p:cNvSpPr>
            <a:spLocks noChangeArrowheads="1"/>
          </p:cNvSpPr>
          <p:nvPr/>
        </p:nvSpPr>
        <p:spPr bwMode="auto">
          <a:xfrm>
            <a:off x="297654" y="1742440"/>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April 2019</a:t>
            </a:r>
          </a:p>
          <a:p>
            <a:pPr algn="ctr" eaLnBrk="1" fontAlgn="b" hangingPunct="1">
              <a:spcBef>
                <a:spcPct val="0"/>
              </a:spcBef>
              <a:buFontTx/>
              <a:buNone/>
            </a:pPr>
            <a:endParaRPr lang="en-US" altLang="en-US" sz="1000" b="1" dirty="0"/>
          </a:p>
        </p:txBody>
      </p:sp>
      <p:graphicFrame>
        <p:nvGraphicFramePr>
          <p:cNvPr id="134" name="Table 133">
            <a:extLst>
              <a:ext uri="{FF2B5EF4-FFF2-40B4-BE49-F238E27FC236}">
                <a16:creationId xmlns:a16="http://schemas.microsoft.com/office/drawing/2014/main" id="{36EA260F-D56E-44FA-99A8-D78D2E40148A}"/>
              </a:ext>
            </a:extLst>
          </p:cNvPr>
          <p:cNvGraphicFramePr>
            <a:graphicFrameLocks noGrp="1"/>
          </p:cNvGraphicFramePr>
          <p:nvPr/>
        </p:nvGraphicFramePr>
        <p:xfrm>
          <a:off x="200420" y="1875790"/>
          <a:ext cx="2605883" cy="13868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tx1"/>
                          </a:solidFill>
                        </a:rPr>
                        <a:t>1</a:t>
                      </a:r>
                    </a:p>
                  </a:txBody>
                  <a:tcPr/>
                </a:tc>
                <a:tc>
                  <a:txBody>
                    <a:bodyPr/>
                    <a:lstStyle/>
                    <a:p>
                      <a:pPr algn="ctr"/>
                      <a:r>
                        <a:rPr lang="en-GB" sz="900" dirty="0">
                          <a:solidFill>
                            <a:schemeClr val="tx1"/>
                          </a:solidFill>
                        </a:rPr>
                        <a:t>2</a:t>
                      </a:r>
                    </a:p>
                  </a:txBody>
                  <a:tcPr/>
                </a:tc>
                <a:tc>
                  <a:txBody>
                    <a:bodyPr/>
                    <a:lstStyle/>
                    <a:p>
                      <a:pPr algn="ctr"/>
                      <a:r>
                        <a:rPr lang="en-GB" sz="900" dirty="0">
                          <a:solidFill>
                            <a:schemeClr val="tx1"/>
                          </a:solidFill>
                        </a:rPr>
                        <a:t>3</a:t>
                      </a:r>
                    </a:p>
                  </a:txBody>
                  <a:tcPr/>
                </a:tc>
                <a:tc>
                  <a:txBody>
                    <a:bodyPr/>
                    <a:lstStyle/>
                    <a:p>
                      <a:pPr algn="ctr"/>
                      <a:r>
                        <a:rPr lang="en-GB" sz="900" dirty="0">
                          <a:solidFill>
                            <a:schemeClr val="tx1"/>
                          </a:solidFill>
                        </a:rPr>
                        <a:t>4</a:t>
                      </a:r>
                    </a:p>
                  </a:txBody>
                  <a:tcPr/>
                </a:tc>
                <a:tc>
                  <a:txBody>
                    <a:bodyPr/>
                    <a:lstStyle/>
                    <a:p>
                      <a:pPr algn="ctr"/>
                      <a:r>
                        <a:rPr lang="en-GB" sz="900" dirty="0">
                          <a:solidFill>
                            <a:schemeClr val="tx1"/>
                          </a:solidFill>
                        </a:rPr>
                        <a:t>5</a:t>
                      </a:r>
                    </a:p>
                  </a:txBody>
                  <a:tcPr/>
                </a:tc>
                <a:tc>
                  <a:txBody>
                    <a:bodyPr/>
                    <a:lstStyle/>
                    <a:p>
                      <a:pPr algn="ctr"/>
                      <a:r>
                        <a:rPr lang="en-GB" sz="900" dirty="0">
                          <a:solidFill>
                            <a:schemeClr val="tx1"/>
                          </a:solidFill>
                        </a:rPr>
                        <a:t>6</a:t>
                      </a:r>
                    </a:p>
                  </a:txBody>
                  <a:tcPr/>
                </a:tc>
                <a:tc>
                  <a:txBody>
                    <a:bodyPr/>
                    <a:lstStyle/>
                    <a:p>
                      <a:pPr algn="ctr"/>
                      <a:r>
                        <a:rPr lang="en-GB" sz="900" dirty="0">
                          <a:solidFill>
                            <a:schemeClr val="tx1"/>
                          </a:solidFill>
                        </a:rPr>
                        <a:t>7</a:t>
                      </a:r>
                    </a:p>
                  </a:txBody>
                  <a:tcPr/>
                </a:tc>
                <a:extLst>
                  <a:ext uri="{0D108BD9-81ED-4DB2-BD59-A6C34878D82A}">
                    <a16:rowId xmlns:a16="http://schemas.microsoft.com/office/drawing/2014/main" val="3302051862"/>
                  </a:ext>
                </a:extLst>
              </a:tr>
              <a:tr h="211504">
                <a:tc>
                  <a:txBody>
                    <a:bodyPr/>
                    <a:lstStyle/>
                    <a:p>
                      <a:pPr algn="ctr"/>
                      <a:r>
                        <a:rPr lang="en-GB" sz="900" dirty="0">
                          <a:solidFill>
                            <a:schemeClr val="tx1"/>
                          </a:solidFill>
                        </a:rPr>
                        <a:t>8</a:t>
                      </a:r>
                    </a:p>
                  </a:txBody>
                  <a:tcPr/>
                </a:tc>
                <a:tc>
                  <a:txBody>
                    <a:bodyPr/>
                    <a:lstStyle/>
                    <a:p>
                      <a:pPr algn="ctr"/>
                      <a:r>
                        <a:rPr lang="en-GB" sz="900" dirty="0">
                          <a:solidFill>
                            <a:schemeClr val="tx1"/>
                          </a:solidFill>
                        </a:rPr>
                        <a:t>9</a:t>
                      </a:r>
                    </a:p>
                  </a:txBody>
                  <a:tcPr/>
                </a:tc>
                <a:tc>
                  <a:txBody>
                    <a:bodyPr/>
                    <a:lstStyle/>
                    <a:p>
                      <a:pPr algn="ctr"/>
                      <a:r>
                        <a:rPr lang="en-GB" sz="900" dirty="0">
                          <a:solidFill>
                            <a:schemeClr val="tx1"/>
                          </a:solidFill>
                        </a:rPr>
                        <a:t>10</a:t>
                      </a:r>
                    </a:p>
                  </a:txBody>
                  <a:tcPr/>
                </a:tc>
                <a:tc>
                  <a:txBody>
                    <a:bodyPr/>
                    <a:lstStyle/>
                    <a:p>
                      <a:pPr algn="ctr"/>
                      <a:r>
                        <a:rPr lang="en-GB" sz="900" dirty="0">
                          <a:solidFill>
                            <a:schemeClr val="tx1"/>
                          </a:solidFill>
                        </a:rPr>
                        <a:t>11</a:t>
                      </a:r>
                    </a:p>
                  </a:txBody>
                  <a:tcPr/>
                </a:tc>
                <a:tc>
                  <a:txBody>
                    <a:bodyPr/>
                    <a:lstStyle/>
                    <a:p>
                      <a:pPr algn="ctr"/>
                      <a:r>
                        <a:rPr lang="en-GB" sz="900" dirty="0">
                          <a:solidFill>
                            <a:schemeClr val="tx1"/>
                          </a:solidFill>
                        </a:rPr>
                        <a:t>12</a:t>
                      </a:r>
                    </a:p>
                  </a:txBody>
                  <a:tcPr/>
                </a:tc>
                <a:tc>
                  <a:txBody>
                    <a:bodyPr/>
                    <a:lstStyle/>
                    <a:p>
                      <a:pPr algn="ctr"/>
                      <a:r>
                        <a:rPr lang="en-GB" sz="900" dirty="0">
                          <a:solidFill>
                            <a:schemeClr val="tx1"/>
                          </a:solidFill>
                        </a:rPr>
                        <a:t>13</a:t>
                      </a:r>
                    </a:p>
                  </a:txBody>
                  <a:tcPr/>
                </a:tc>
                <a:tc>
                  <a:txBody>
                    <a:bodyPr/>
                    <a:lstStyle/>
                    <a:p>
                      <a:pPr algn="ctr"/>
                      <a:r>
                        <a:rPr lang="en-GB" sz="900" dirty="0">
                          <a:solidFill>
                            <a:schemeClr val="tx1"/>
                          </a:solidFill>
                        </a:rPr>
                        <a:t>14</a:t>
                      </a:r>
                    </a:p>
                  </a:txBody>
                  <a:tcPr/>
                </a:tc>
                <a:extLst>
                  <a:ext uri="{0D108BD9-81ED-4DB2-BD59-A6C34878D82A}">
                    <a16:rowId xmlns:a16="http://schemas.microsoft.com/office/drawing/2014/main" val="2668803646"/>
                  </a:ext>
                </a:extLst>
              </a:tr>
              <a:tr h="211504">
                <a:tc>
                  <a:txBody>
                    <a:bodyPr/>
                    <a:lstStyle/>
                    <a:p>
                      <a:pPr algn="ctr"/>
                      <a:r>
                        <a:rPr lang="en-GB" sz="900" dirty="0">
                          <a:solidFill>
                            <a:schemeClr val="tx1"/>
                          </a:solidFill>
                        </a:rPr>
                        <a:t>15</a:t>
                      </a:r>
                    </a:p>
                  </a:txBody>
                  <a:tcPr/>
                </a:tc>
                <a:tc>
                  <a:txBody>
                    <a:bodyPr/>
                    <a:lstStyle/>
                    <a:p>
                      <a:pPr algn="ctr"/>
                      <a:r>
                        <a:rPr lang="en-GB" sz="900" dirty="0">
                          <a:solidFill>
                            <a:schemeClr val="tx1"/>
                          </a:solidFill>
                        </a:rPr>
                        <a:t>16</a:t>
                      </a:r>
                    </a:p>
                  </a:txBody>
                  <a:tcPr/>
                </a:tc>
                <a:tc>
                  <a:txBody>
                    <a:bodyPr/>
                    <a:lstStyle/>
                    <a:p>
                      <a:pPr algn="ctr"/>
                      <a:r>
                        <a:rPr lang="en-GB" sz="900" dirty="0">
                          <a:solidFill>
                            <a:schemeClr val="tx1"/>
                          </a:solidFill>
                        </a:rPr>
                        <a:t>17</a:t>
                      </a:r>
                    </a:p>
                  </a:txBody>
                  <a:tcPr/>
                </a:tc>
                <a:tc>
                  <a:txBody>
                    <a:bodyPr/>
                    <a:lstStyle/>
                    <a:p>
                      <a:pPr algn="ctr"/>
                      <a:r>
                        <a:rPr lang="en-GB" sz="900" dirty="0">
                          <a:solidFill>
                            <a:schemeClr val="tx1"/>
                          </a:solidFill>
                        </a:rPr>
                        <a:t>18</a:t>
                      </a:r>
                    </a:p>
                  </a:txBody>
                  <a:tcPr/>
                </a:tc>
                <a:tc>
                  <a:txBody>
                    <a:bodyPr/>
                    <a:lstStyle/>
                    <a:p>
                      <a:pPr algn="ctr"/>
                      <a:r>
                        <a:rPr lang="en-GB" sz="900" dirty="0">
                          <a:solidFill>
                            <a:schemeClr val="tx1"/>
                          </a:solidFill>
                        </a:rPr>
                        <a:t>19</a:t>
                      </a:r>
                    </a:p>
                  </a:txBody>
                  <a:tcPr/>
                </a:tc>
                <a:tc>
                  <a:txBody>
                    <a:bodyPr/>
                    <a:lstStyle/>
                    <a:p>
                      <a:pPr algn="ctr"/>
                      <a:r>
                        <a:rPr lang="en-GB" sz="900" dirty="0">
                          <a:solidFill>
                            <a:schemeClr val="tx1"/>
                          </a:solidFill>
                        </a:rPr>
                        <a:t>20</a:t>
                      </a:r>
                    </a:p>
                  </a:txBody>
                  <a:tcPr/>
                </a:tc>
                <a:tc>
                  <a:txBody>
                    <a:bodyPr/>
                    <a:lstStyle/>
                    <a:p>
                      <a:pPr algn="ctr"/>
                      <a:r>
                        <a:rPr lang="en-GB" sz="900" dirty="0">
                          <a:solidFill>
                            <a:schemeClr val="tx1"/>
                          </a:solidFill>
                        </a:rPr>
                        <a:t>21</a:t>
                      </a:r>
                    </a:p>
                  </a:txBody>
                  <a:tcPr/>
                </a:tc>
                <a:extLst>
                  <a:ext uri="{0D108BD9-81ED-4DB2-BD59-A6C34878D82A}">
                    <a16:rowId xmlns:a16="http://schemas.microsoft.com/office/drawing/2014/main" val="726825499"/>
                  </a:ext>
                </a:extLst>
              </a:tr>
              <a:tr h="211504">
                <a:tc>
                  <a:txBody>
                    <a:bodyPr/>
                    <a:lstStyle/>
                    <a:p>
                      <a:pPr algn="ctr"/>
                      <a:r>
                        <a:rPr lang="en-GB" sz="900" dirty="0">
                          <a:solidFill>
                            <a:schemeClr val="tx1"/>
                          </a:solidFill>
                        </a:rPr>
                        <a:t>22</a:t>
                      </a:r>
                    </a:p>
                  </a:txBody>
                  <a:tcPr/>
                </a:tc>
                <a:tc>
                  <a:txBody>
                    <a:bodyPr/>
                    <a:lstStyle/>
                    <a:p>
                      <a:pPr algn="ctr"/>
                      <a:r>
                        <a:rPr lang="en-GB" sz="900" dirty="0">
                          <a:solidFill>
                            <a:schemeClr val="tx1"/>
                          </a:solidFill>
                        </a:rPr>
                        <a:t>23</a:t>
                      </a:r>
                    </a:p>
                  </a:txBody>
                  <a:tcPr/>
                </a:tc>
                <a:tc>
                  <a:txBody>
                    <a:bodyPr/>
                    <a:lstStyle/>
                    <a:p>
                      <a:pPr algn="ctr"/>
                      <a:r>
                        <a:rPr lang="en-GB" sz="900" dirty="0">
                          <a:solidFill>
                            <a:schemeClr val="tx1"/>
                          </a:solidFill>
                        </a:rPr>
                        <a:t>24</a:t>
                      </a:r>
                    </a:p>
                  </a:txBody>
                  <a:tcPr/>
                </a:tc>
                <a:tc>
                  <a:txBody>
                    <a:bodyPr/>
                    <a:lstStyle/>
                    <a:p>
                      <a:pPr algn="ctr"/>
                      <a:r>
                        <a:rPr lang="en-GB" sz="900" dirty="0">
                          <a:solidFill>
                            <a:schemeClr val="tx1"/>
                          </a:solidFill>
                        </a:rPr>
                        <a:t>25</a:t>
                      </a:r>
                    </a:p>
                  </a:txBody>
                  <a:tcPr/>
                </a:tc>
                <a:tc>
                  <a:txBody>
                    <a:bodyPr/>
                    <a:lstStyle/>
                    <a:p>
                      <a:pPr algn="ctr"/>
                      <a:r>
                        <a:rPr lang="en-GB" sz="900" dirty="0">
                          <a:solidFill>
                            <a:schemeClr val="tx1"/>
                          </a:solidFill>
                        </a:rPr>
                        <a:t>26</a:t>
                      </a:r>
                    </a:p>
                  </a:txBody>
                  <a:tcPr/>
                </a:tc>
                <a:tc>
                  <a:txBody>
                    <a:bodyPr/>
                    <a:lstStyle/>
                    <a:p>
                      <a:pPr algn="ctr"/>
                      <a:r>
                        <a:rPr lang="en-GB" sz="900" dirty="0">
                          <a:solidFill>
                            <a:schemeClr val="tx1"/>
                          </a:solidFill>
                        </a:rPr>
                        <a:t>27</a:t>
                      </a:r>
                    </a:p>
                  </a:txBody>
                  <a:tcPr/>
                </a:tc>
                <a:tc>
                  <a:txBody>
                    <a:bodyPr/>
                    <a:lstStyle/>
                    <a:p>
                      <a:pPr algn="ctr"/>
                      <a:r>
                        <a:rPr lang="en-GB" sz="900" dirty="0">
                          <a:solidFill>
                            <a:schemeClr val="tx1"/>
                          </a:solidFill>
                        </a:rPr>
                        <a:t>28</a:t>
                      </a:r>
                    </a:p>
                  </a:txBody>
                  <a:tcPr/>
                </a:tc>
                <a:extLst>
                  <a:ext uri="{0D108BD9-81ED-4DB2-BD59-A6C34878D82A}">
                    <a16:rowId xmlns:a16="http://schemas.microsoft.com/office/drawing/2014/main" val="580742570"/>
                  </a:ext>
                </a:extLst>
              </a:tr>
              <a:tr h="211504">
                <a:tc>
                  <a:txBody>
                    <a:bodyPr/>
                    <a:lstStyle/>
                    <a:p>
                      <a:pPr algn="ctr"/>
                      <a:r>
                        <a:rPr lang="en-GB" sz="900" dirty="0">
                          <a:solidFill>
                            <a:schemeClr val="tx1"/>
                          </a:solidFill>
                        </a:rPr>
                        <a:t>29</a:t>
                      </a:r>
                    </a:p>
                  </a:txBody>
                  <a:tcPr/>
                </a:tc>
                <a:tc>
                  <a:txBody>
                    <a:bodyPr/>
                    <a:lstStyle/>
                    <a:p>
                      <a:pPr algn="ctr"/>
                      <a:r>
                        <a:rPr lang="en-GB" sz="900" dirty="0">
                          <a:solidFill>
                            <a:schemeClr val="tx1"/>
                          </a:solidFill>
                        </a:rPr>
                        <a:t>30</a:t>
                      </a:r>
                    </a:p>
                  </a:txBody>
                  <a:tcPr/>
                </a:tc>
                <a:tc>
                  <a:txBody>
                    <a:bodyPr/>
                    <a:lstStyle/>
                    <a:p>
                      <a:pPr algn="ctr"/>
                      <a:r>
                        <a:rPr lang="en-GB" sz="900" dirty="0">
                          <a:solidFill>
                            <a:schemeClr val="bg1">
                              <a:lumMod val="85000"/>
                            </a:schemeClr>
                          </a:solidFill>
                        </a:rPr>
                        <a:t>1</a:t>
                      </a:r>
                    </a:p>
                  </a:txBody>
                  <a:tcPr/>
                </a:tc>
                <a:tc>
                  <a:txBody>
                    <a:bodyPr/>
                    <a:lstStyle/>
                    <a:p>
                      <a:pPr algn="ctr"/>
                      <a:r>
                        <a:rPr lang="en-GB" sz="900" dirty="0">
                          <a:solidFill>
                            <a:schemeClr val="bg1">
                              <a:lumMod val="85000"/>
                            </a:schemeClr>
                          </a:solidFill>
                        </a:rPr>
                        <a:t>2</a:t>
                      </a:r>
                    </a:p>
                  </a:txBody>
                  <a:tcPr/>
                </a:tc>
                <a:tc>
                  <a:txBody>
                    <a:bodyPr/>
                    <a:lstStyle/>
                    <a:p>
                      <a:pPr algn="ctr"/>
                      <a:r>
                        <a:rPr lang="en-GB" sz="900" dirty="0">
                          <a:solidFill>
                            <a:schemeClr val="bg1">
                              <a:lumMod val="85000"/>
                            </a:schemeClr>
                          </a:solidFill>
                        </a:rPr>
                        <a:t>3</a:t>
                      </a:r>
                    </a:p>
                  </a:txBody>
                  <a:tcPr/>
                </a:tc>
                <a:tc>
                  <a:txBody>
                    <a:bodyPr/>
                    <a:lstStyle/>
                    <a:p>
                      <a:pPr algn="ctr"/>
                      <a:r>
                        <a:rPr lang="en-GB" sz="900" dirty="0">
                          <a:solidFill>
                            <a:schemeClr val="bg1">
                              <a:lumMod val="85000"/>
                            </a:schemeClr>
                          </a:solidFill>
                        </a:rPr>
                        <a:t>4</a:t>
                      </a:r>
                    </a:p>
                  </a:txBody>
                  <a:tcPr/>
                </a:tc>
                <a:tc>
                  <a:txBody>
                    <a:bodyPr/>
                    <a:lstStyle/>
                    <a:p>
                      <a:pPr algn="ctr"/>
                      <a:r>
                        <a:rPr lang="en-GB" sz="900" dirty="0">
                          <a:solidFill>
                            <a:schemeClr val="bg1">
                              <a:lumMod val="85000"/>
                            </a:schemeClr>
                          </a:solidFill>
                        </a:rPr>
                        <a:t>5</a:t>
                      </a:r>
                    </a:p>
                  </a:txBody>
                  <a:tcPr/>
                </a:tc>
                <a:extLst>
                  <a:ext uri="{0D108BD9-81ED-4DB2-BD59-A6C34878D82A}">
                    <a16:rowId xmlns:a16="http://schemas.microsoft.com/office/drawing/2014/main" val="2032624891"/>
                  </a:ext>
                </a:extLst>
              </a:tr>
            </a:tbl>
          </a:graphicData>
        </a:graphic>
      </p:graphicFrame>
      <p:sp>
        <p:nvSpPr>
          <p:cNvPr id="135" name="Rectangle 9">
            <a:extLst>
              <a:ext uri="{FF2B5EF4-FFF2-40B4-BE49-F238E27FC236}">
                <a16:creationId xmlns:a16="http://schemas.microsoft.com/office/drawing/2014/main" id="{5EB62ADB-88D3-4AB3-9A97-FAA5C7334C4B}"/>
              </a:ext>
            </a:extLst>
          </p:cNvPr>
          <p:cNvSpPr>
            <a:spLocks noChangeArrowheads="1"/>
          </p:cNvSpPr>
          <p:nvPr/>
        </p:nvSpPr>
        <p:spPr bwMode="auto">
          <a:xfrm>
            <a:off x="3345654" y="1742440"/>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May 2019</a:t>
            </a:r>
          </a:p>
          <a:p>
            <a:pPr algn="ctr" eaLnBrk="1" fontAlgn="b" hangingPunct="1">
              <a:spcBef>
                <a:spcPct val="0"/>
              </a:spcBef>
              <a:buFontTx/>
              <a:buNone/>
            </a:pPr>
            <a:endParaRPr lang="en-US" altLang="en-US" sz="1000" b="1" dirty="0"/>
          </a:p>
        </p:txBody>
      </p:sp>
      <p:graphicFrame>
        <p:nvGraphicFramePr>
          <p:cNvPr id="136" name="Table 135">
            <a:extLst>
              <a:ext uri="{FF2B5EF4-FFF2-40B4-BE49-F238E27FC236}">
                <a16:creationId xmlns:a16="http://schemas.microsoft.com/office/drawing/2014/main" id="{20068F75-A109-44D5-A0A3-8D1E2028E082}"/>
              </a:ext>
            </a:extLst>
          </p:cNvPr>
          <p:cNvGraphicFramePr>
            <a:graphicFrameLocks noGrp="1"/>
          </p:cNvGraphicFramePr>
          <p:nvPr/>
        </p:nvGraphicFramePr>
        <p:xfrm>
          <a:off x="3248420" y="1875790"/>
          <a:ext cx="2605883" cy="13868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bg1">
                              <a:lumMod val="85000"/>
                            </a:schemeClr>
                          </a:solidFill>
                        </a:rPr>
                        <a:t>29</a:t>
                      </a:r>
                    </a:p>
                  </a:txBody>
                  <a:tcPr/>
                </a:tc>
                <a:tc>
                  <a:txBody>
                    <a:bodyPr/>
                    <a:lstStyle/>
                    <a:p>
                      <a:pPr algn="ctr"/>
                      <a:r>
                        <a:rPr lang="en-GB" sz="900" dirty="0">
                          <a:solidFill>
                            <a:schemeClr val="bg1">
                              <a:lumMod val="85000"/>
                            </a:schemeClr>
                          </a:solidFill>
                        </a:rPr>
                        <a:t>30</a:t>
                      </a:r>
                    </a:p>
                  </a:txBody>
                  <a:tcPr/>
                </a:tc>
                <a:tc>
                  <a:txBody>
                    <a:bodyPr/>
                    <a:lstStyle/>
                    <a:p>
                      <a:pPr algn="ctr"/>
                      <a:r>
                        <a:rPr lang="en-GB" sz="900" dirty="0">
                          <a:solidFill>
                            <a:schemeClr val="tx1"/>
                          </a:solidFill>
                        </a:rPr>
                        <a:t>1</a:t>
                      </a:r>
                    </a:p>
                  </a:txBody>
                  <a:tcPr/>
                </a:tc>
                <a:tc>
                  <a:txBody>
                    <a:bodyPr/>
                    <a:lstStyle/>
                    <a:p>
                      <a:pPr algn="ctr"/>
                      <a:r>
                        <a:rPr lang="en-GB" sz="900" dirty="0">
                          <a:solidFill>
                            <a:schemeClr val="tx1"/>
                          </a:solidFill>
                        </a:rPr>
                        <a:t>2</a:t>
                      </a:r>
                    </a:p>
                  </a:txBody>
                  <a:tcPr/>
                </a:tc>
                <a:tc>
                  <a:txBody>
                    <a:bodyPr/>
                    <a:lstStyle/>
                    <a:p>
                      <a:pPr algn="ctr"/>
                      <a:r>
                        <a:rPr lang="en-GB" sz="900" dirty="0">
                          <a:solidFill>
                            <a:schemeClr val="tx1"/>
                          </a:solidFill>
                        </a:rPr>
                        <a:t>3</a:t>
                      </a:r>
                    </a:p>
                  </a:txBody>
                  <a:tcPr/>
                </a:tc>
                <a:tc>
                  <a:txBody>
                    <a:bodyPr/>
                    <a:lstStyle/>
                    <a:p>
                      <a:pPr algn="ctr"/>
                      <a:r>
                        <a:rPr lang="en-GB" sz="900" dirty="0">
                          <a:solidFill>
                            <a:schemeClr val="tx1"/>
                          </a:solidFill>
                        </a:rPr>
                        <a:t>4</a:t>
                      </a:r>
                    </a:p>
                  </a:txBody>
                  <a:tcPr/>
                </a:tc>
                <a:tc>
                  <a:txBody>
                    <a:bodyPr/>
                    <a:lstStyle/>
                    <a:p>
                      <a:pPr algn="ctr"/>
                      <a:r>
                        <a:rPr lang="en-GB" sz="900" dirty="0">
                          <a:solidFill>
                            <a:schemeClr val="tx1"/>
                          </a:solidFill>
                        </a:rPr>
                        <a:t>5</a:t>
                      </a:r>
                    </a:p>
                  </a:txBody>
                  <a:tcPr/>
                </a:tc>
                <a:extLst>
                  <a:ext uri="{0D108BD9-81ED-4DB2-BD59-A6C34878D82A}">
                    <a16:rowId xmlns:a16="http://schemas.microsoft.com/office/drawing/2014/main" val="3302051862"/>
                  </a:ext>
                </a:extLst>
              </a:tr>
              <a:tr h="211504">
                <a:tc>
                  <a:txBody>
                    <a:bodyPr/>
                    <a:lstStyle/>
                    <a:p>
                      <a:pPr algn="ctr"/>
                      <a:r>
                        <a:rPr lang="en-GB" sz="900" dirty="0">
                          <a:solidFill>
                            <a:schemeClr val="tx1"/>
                          </a:solidFill>
                        </a:rPr>
                        <a:t>6</a:t>
                      </a:r>
                    </a:p>
                  </a:txBody>
                  <a:tcPr/>
                </a:tc>
                <a:tc>
                  <a:txBody>
                    <a:bodyPr/>
                    <a:lstStyle/>
                    <a:p>
                      <a:pPr algn="ctr"/>
                      <a:r>
                        <a:rPr lang="en-GB" sz="900" dirty="0">
                          <a:solidFill>
                            <a:schemeClr val="tx1"/>
                          </a:solidFill>
                        </a:rPr>
                        <a:t>7</a:t>
                      </a:r>
                    </a:p>
                  </a:txBody>
                  <a:tcPr/>
                </a:tc>
                <a:tc>
                  <a:txBody>
                    <a:bodyPr/>
                    <a:lstStyle/>
                    <a:p>
                      <a:pPr algn="ctr"/>
                      <a:r>
                        <a:rPr lang="en-GB" sz="900" dirty="0">
                          <a:solidFill>
                            <a:schemeClr val="tx1"/>
                          </a:solidFill>
                        </a:rPr>
                        <a:t>8</a:t>
                      </a:r>
                    </a:p>
                  </a:txBody>
                  <a:tcPr/>
                </a:tc>
                <a:tc>
                  <a:txBody>
                    <a:bodyPr/>
                    <a:lstStyle/>
                    <a:p>
                      <a:pPr algn="ctr"/>
                      <a:r>
                        <a:rPr lang="en-GB" sz="900" dirty="0">
                          <a:solidFill>
                            <a:schemeClr val="tx1"/>
                          </a:solidFill>
                        </a:rPr>
                        <a:t>9</a:t>
                      </a:r>
                    </a:p>
                  </a:txBody>
                  <a:tcPr/>
                </a:tc>
                <a:tc>
                  <a:txBody>
                    <a:bodyPr/>
                    <a:lstStyle/>
                    <a:p>
                      <a:pPr algn="ctr"/>
                      <a:r>
                        <a:rPr lang="en-GB" sz="900" dirty="0">
                          <a:solidFill>
                            <a:schemeClr val="tx1"/>
                          </a:solidFill>
                        </a:rPr>
                        <a:t>10</a:t>
                      </a:r>
                    </a:p>
                  </a:txBody>
                  <a:tcPr/>
                </a:tc>
                <a:tc>
                  <a:txBody>
                    <a:bodyPr/>
                    <a:lstStyle/>
                    <a:p>
                      <a:pPr algn="ctr"/>
                      <a:r>
                        <a:rPr lang="en-GB" sz="900" dirty="0">
                          <a:solidFill>
                            <a:schemeClr val="tx1"/>
                          </a:solidFill>
                        </a:rPr>
                        <a:t>11</a:t>
                      </a:r>
                    </a:p>
                  </a:txBody>
                  <a:tcPr/>
                </a:tc>
                <a:tc>
                  <a:txBody>
                    <a:bodyPr/>
                    <a:lstStyle/>
                    <a:p>
                      <a:pPr algn="ctr"/>
                      <a:r>
                        <a:rPr lang="en-GB" sz="900" dirty="0">
                          <a:solidFill>
                            <a:schemeClr val="tx1"/>
                          </a:solidFill>
                        </a:rPr>
                        <a:t>12</a:t>
                      </a:r>
                    </a:p>
                  </a:txBody>
                  <a:tcPr/>
                </a:tc>
                <a:extLst>
                  <a:ext uri="{0D108BD9-81ED-4DB2-BD59-A6C34878D82A}">
                    <a16:rowId xmlns:a16="http://schemas.microsoft.com/office/drawing/2014/main" val="2668803646"/>
                  </a:ext>
                </a:extLst>
              </a:tr>
              <a:tr h="211504">
                <a:tc>
                  <a:txBody>
                    <a:bodyPr/>
                    <a:lstStyle/>
                    <a:p>
                      <a:pPr algn="ctr"/>
                      <a:r>
                        <a:rPr lang="en-GB" sz="900" dirty="0">
                          <a:solidFill>
                            <a:schemeClr val="tx1"/>
                          </a:solidFill>
                        </a:rPr>
                        <a:t>13</a:t>
                      </a:r>
                    </a:p>
                  </a:txBody>
                  <a:tcPr/>
                </a:tc>
                <a:tc>
                  <a:txBody>
                    <a:bodyPr/>
                    <a:lstStyle/>
                    <a:p>
                      <a:pPr algn="ctr"/>
                      <a:r>
                        <a:rPr lang="en-GB" sz="900" dirty="0">
                          <a:solidFill>
                            <a:schemeClr val="tx1"/>
                          </a:solidFill>
                        </a:rPr>
                        <a:t>14</a:t>
                      </a:r>
                    </a:p>
                  </a:txBody>
                  <a:tcPr/>
                </a:tc>
                <a:tc>
                  <a:txBody>
                    <a:bodyPr/>
                    <a:lstStyle/>
                    <a:p>
                      <a:pPr algn="ctr"/>
                      <a:r>
                        <a:rPr lang="en-GB" sz="900" dirty="0">
                          <a:solidFill>
                            <a:schemeClr val="tx1"/>
                          </a:solidFill>
                        </a:rPr>
                        <a:t>15</a:t>
                      </a:r>
                    </a:p>
                  </a:txBody>
                  <a:tcPr/>
                </a:tc>
                <a:tc>
                  <a:txBody>
                    <a:bodyPr/>
                    <a:lstStyle/>
                    <a:p>
                      <a:pPr algn="ctr"/>
                      <a:r>
                        <a:rPr lang="en-GB" sz="900" dirty="0">
                          <a:solidFill>
                            <a:schemeClr val="tx1"/>
                          </a:solidFill>
                        </a:rPr>
                        <a:t>16</a:t>
                      </a:r>
                    </a:p>
                  </a:txBody>
                  <a:tcPr/>
                </a:tc>
                <a:tc>
                  <a:txBody>
                    <a:bodyPr/>
                    <a:lstStyle/>
                    <a:p>
                      <a:pPr algn="ctr"/>
                      <a:r>
                        <a:rPr lang="en-GB" sz="900" dirty="0">
                          <a:solidFill>
                            <a:schemeClr val="tx1"/>
                          </a:solidFill>
                        </a:rPr>
                        <a:t>17</a:t>
                      </a:r>
                    </a:p>
                  </a:txBody>
                  <a:tcPr/>
                </a:tc>
                <a:tc>
                  <a:txBody>
                    <a:bodyPr/>
                    <a:lstStyle/>
                    <a:p>
                      <a:pPr algn="ctr"/>
                      <a:r>
                        <a:rPr lang="en-GB" sz="900" dirty="0">
                          <a:solidFill>
                            <a:schemeClr val="tx1"/>
                          </a:solidFill>
                        </a:rPr>
                        <a:t>18</a:t>
                      </a:r>
                    </a:p>
                  </a:txBody>
                  <a:tcPr/>
                </a:tc>
                <a:tc>
                  <a:txBody>
                    <a:bodyPr/>
                    <a:lstStyle/>
                    <a:p>
                      <a:pPr algn="ctr"/>
                      <a:r>
                        <a:rPr lang="en-GB" sz="900" dirty="0">
                          <a:solidFill>
                            <a:schemeClr val="tx1"/>
                          </a:solidFill>
                        </a:rPr>
                        <a:t>19</a:t>
                      </a:r>
                    </a:p>
                  </a:txBody>
                  <a:tcPr/>
                </a:tc>
                <a:extLst>
                  <a:ext uri="{0D108BD9-81ED-4DB2-BD59-A6C34878D82A}">
                    <a16:rowId xmlns:a16="http://schemas.microsoft.com/office/drawing/2014/main" val="726825499"/>
                  </a:ext>
                </a:extLst>
              </a:tr>
              <a:tr h="211504">
                <a:tc>
                  <a:txBody>
                    <a:bodyPr/>
                    <a:lstStyle/>
                    <a:p>
                      <a:pPr algn="ctr"/>
                      <a:r>
                        <a:rPr lang="en-GB" sz="900" dirty="0">
                          <a:solidFill>
                            <a:schemeClr val="tx1"/>
                          </a:solidFill>
                        </a:rPr>
                        <a:t>20</a:t>
                      </a:r>
                    </a:p>
                  </a:txBody>
                  <a:tcPr/>
                </a:tc>
                <a:tc>
                  <a:txBody>
                    <a:bodyPr/>
                    <a:lstStyle/>
                    <a:p>
                      <a:pPr algn="ctr"/>
                      <a:r>
                        <a:rPr lang="en-GB" sz="900" dirty="0">
                          <a:solidFill>
                            <a:schemeClr val="tx1"/>
                          </a:solidFill>
                        </a:rPr>
                        <a:t>21</a:t>
                      </a:r>
                    </a:p>
                  </a:txBody>
                  <a:tcPr/>
                </a:tc>
                <a:tc>
                  <a:txBody>
                    <a:bodyPr/>
                    <a:lstStyle/>
                    <a:p>
                      <a:pPr algn="ctr"/>
                      <a:r>
                        <a:rPr lang="en-GB" sz="900" dirty="0">
                          <a:solidFill>
                            <a:schemeClr val="tx1"/>
                          </a:solidFill>
                        </a:rPr>
                        <a:t>22</a:t>
                      </a:r>
                    </a:p>
                  </a:txBody>
                  <a:tcPr/>
                </a:tc>
                <a:tc>
                  <a:txBody>
                    <a:bodyPr/>
                    <a:lstStyle/>
                    <a:p>
                      <a:pPr algn="ctr"/>
                      <a:r>
                        <a:rPr lang="en-GB" sz="900" dirty="0">
                          <a:solidFill>
                            <a:schemeClr val="tx1"/>
                          </a:solidFill>
                        </a:rPr>
                        <a:t>23</a:t>
                      </a:r>
                    </a:p>
                  </a:txBody>
                  <a:tcPr/>
                </a:tc>
                <a:tc>
                  <a:txBody>
                    <a:bodyPr/>
                    <a:lstStyle/>
                    <a:p>
                      <a:pPr algn="ctr"/>
                      <a:r>
                        <a:rPr lang="en-GB" sz="900" dirty="0">
                          <a:solidFill>
                            <a:schemeClr val="tx1"/>
                          </a:solidFill>
                        </a:rPr>
                        <a:t>24</a:t>
                      </a:r>
                    </a:p>
                  </a:txBody>
                  <a:tcPr/>
                </a:tc>
                <a:tc>
                  <a:txBody>
                    <a:bodyPr/>
                    <a:lstStyle/>
                    <a:p>
                      <a:pPr algn="ctr"/>
                      <a:r>
                        <a:rPr lang="en-GB" sz="900" dirty="0">
                          <a:solidFill>
                            <a:schemeClr val="tx1"/>
                          </a:solidFill>
                        </a:rPr>
                        <a:t>25</a:t>
                      </a:r>
                    </a:p>
                  </a:txBody>
                  <a:tcPr/>
                </a:tc>
                <a:tc>
                  <a:txBody>
                    <a:bodyPr/>
                    <a:lstStyle/>
                    <a:p>
                      <a:pPr algn="ctr"/>
                      <a:r>
                        <a:rPr lang="en-GB" sz="900" dirty="0">
                          <a:solidFill>
                            <a:schemeClr val="tx1"/>
                          </a:solidFill>
                        </a:rPr>
                        <a:t>26</a:t>
                      </a:r>
                    </a:p>
                  </a:txBody>
                  <a:tcPr/>
                </a:tc>
                <a:extLst>
                  <a:ext uri="{0D108BD9-81ED-4DB2-BD59-A6C34878D82A}">
                    <a16:rowId xmlns:a16="http://schemas.microsoft.com/office/drawing/2014/main" val="580742570"/>
                  </a:ext>
                </a:extLst>
              </a:tr>
              <a:tr h="211504">
                <a:tc>
                  <a:txBody>
                    <a:bodyPr/>
                    <a:lstStyle/>
                    <a:p>
                      <a:pPr algn="ctr"/>
                      <a:r>
                        <a:rPr lang="en-GB" sz="900" dirty="0">
                          <a:solidFill>
                            <a:schemeClr val="tx1"/>
                          </a:solidFill>
                        </a:rPr>
                        <a:t>27</a:t>
                      </a:r>
                    </a:p>
                  </a:txBody>
                  <a:tcPr/>
                </a:tc>
                <a:tc>
                  <a:txBody>
                    <a:bodyPr/>
                    <a:lstStyle/>
                    <a:p>
                      <a:pPr algn="ctr"/>
                      <a:r>
                        <a:rPr lang="en-GB" sz="900" dirty="0">
                          <a:solidFill>
                            <a:schemeClr val="tx1"/>
                          </a:solidFill>
                        </a:rPr>
                        <a:t>28</a:t>
                      </a:r>
                    </a:p>
                  </a:txBody>
                  <a:tcPr/>
                </a:tc>
                <a:tc>
                  <a:txBody>
                    <a:bodyPr/>
                    <a:lstStyle/>
                    <a:p>
                      <a:pPr algn="ctr"/>
                      <a:r>
                        <a:rPr lang="en-GB" sz="900" dirty="0">
                          <a:solidFill>
                            <a:schemeClr val="tx1"/>
                          </a:solidFill>
                        </a:rPr>
                        <a:t>29</a:t>
                      </a:r>
                    </a:p>
                  </a:txBody>
                  <a:tcPr/>
                </a:tc>
                <a:tc>
                  <a:txBody>
                    <a:bodyPr/>
                    <a:lstStyle/>
                    <a:p>
                      <a:pPr algn="ctr"/>
                      <a:r>
                        <a:rPr lang="en-GB" sz="900" dirty="0">
                          <a:solidFill>
                            <a:schemeClr val="tx1"/>
                          </a:solidFill>
                        </a:rPr>
                        <a:t>30</a:t>
                      </a:r>
                    </a:p>
                  </a:txBody>
                  <a:tcPr/>
                </a:tc>
                <a:tc>
                  <a:txBody>
                    <a:bodyPr/>
                    <a:lstStyle/>
                    <a:p>
                      <a:pPr algn="ctr"/>
                      <a:r>
                        <a:rPr lang="en-GB" sz="900" dirty="0">
                          <a:solidFill>
                            <a:schemeClr val="tx1"/>
                          </a:solidFill>
                        </a:rPr>
                        <a:t>31</a:t>
                      </a:r>
                    </a:p>
                  </a:txBody>
                  <a:tcPr/>
                </a:tc>
                <a:tc>
                  <a:txBody>
                    <a:bodyPr/>
                    <a:lstStyle/>
                    <a:p>
                      <a:pPr algn="ctr"/>
                      <a:r>
                        <a:rPr lang="en-GB" sz="900" dirty="0">
                          <a:solidFill>
                            <a:schemeClr val="bg1">
                              <a:lumMod val="85000"/>
                            </a:schemeClr>
                          </a:solidFill>
                        </a:rPr>
                        <a:t>1</a:t>
                      </a:r>
                    </a:p>
                  </a:txBody>
                  <a:tcPr/>
                </a:tc>
                <a:tc>
                  <a:txBody>
                    <a:bodyPr/>
                    <a:lstStyle/>
                    <a:p>
                      <a:pPr algn="ctr"/>
                      <a:r>
                        <a:rPr lang="en-GB" sz="900" dirty="0">
                          <a:solidFill>
                            <a:schemeClr val="bg1">
                              <a:lumMod val="85000"/>
                            </a:schemeClr>
                          </a:solidFill>
                        </a:rPr>
                        <a:t>2</a:t>
                      </a:r>
                    </a:p>
                  </a:txBody>
                  <a:tcPr/>
                </a:tc>
                <a:extLst>
                  <a:ext uri="{0D108BD9-81ED-4DB2-BD59-A6C34878D82A}">
                    <a16:rowId xmlns:a16="http://schemas.microsoft.com/office/drawing/2014/main" val="2032624891"/>
                  </a:ext>
                </a:extLst>
              </a:tr>
            </a:tbl>
          </a:graphicData>
        </a:graphic>
      </p:graphicFrame>
      <p:sp>
        <p:nvSpPr>
          <p:cNvPr id="137" name="Rectangle 9">
            <a:extLst>
              <a:ext uri="{FF2B5EF4-FFF2-40B4-BE49-F238E27FC236}">
                <a16:creationId xmlns:a16="http://schemas.microsoft.com/office/drawing/2014/main" id="{01910F17-0E54-4DFD-8E33-A0CAFE91CC1C}"/>
              </a:ext>
            </a:extLst>
          </p:cNvPr>
          <p:cNvSpPr>
            <a:spLocks noChangeArrowheads="1"/>
          </p:cNvSpPr>
          <p:nvPr/>
        </p:nvSpPr>
        <p:spPr bwMode="auto">
          <a:xfrm>
            <a:off x="6155529" y="1742440"/>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June 2019</a:t>
            </a:r>
          </a:p>
          <a:p>
            <a:pPr algn="ctr" eaLnBrk="1" fontAlgn="b" hangingPunct="1">
              <a:spcBef>
                <a:spcPct val="0"/>
              </a:spcBef>
              <a:buFontTx/>
              <a:buNone/>
            </a:pPr>
            <a:endParaRPr lang="en-US" altLang="en-US" sz="1000" b="1" dirty="0"/>
          </a:p>
        </p:txBody>
      </p:sp>
      <p:graphicFrame>
        <p:nvGraphicFramePr>
          <p:cNvPr id="138" name="Table 137">
            <a:extLst>
              <a:ext uri="{FF2B5EF4-FFF2-40B4-BE49-F238E27FC236}">
                <a16:creationId xmlns:a16="http://schemas.microsoft.com/office/drawing/2014/main" id="{329D97FE-9441-450E-B35E-043082B81D9E}"/>
              </a:ext>
            </a:extLst>
          </p:cNvPr>
          <p:cNvGraphicFramePr>
            <a:graphicFrameLocks noGrp="1"/>
          </p:cNvGraphicFramePr>
          <p:nvPr/>
        </p:nvGraphicFramePr>
        <p:xfrm>
          <a:off x="6058295" y="1875790"/>
          <a:ext cx="2605883" cy="13868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bg1">
                              <a:lumMod val="85000"/>
                            </a:schemeClr>
                          </a:solidFill>
                        </a:rPr>
                        <a:t>27</a:t>
                      </a:r>
                    </a:p>
                  </a:txBody>
                  <a:tcPr/>
                </a:tc>
                <a:tc>
                  <a:txBody>
                    <a:bodyPr/>
                    <a:lstStyle/>
                    <a:p>
                      <a:pPr algn="ctr"/>
                      <a:r>
                        <a:rPr lang="en-GB" sz="900" dirty="0">
                          <a:solidFill>
                            <a:schemeClr val="bg1">
                              <a:lumMod val="85000"/>
                            </a:schemeClr>
                          </a:solidFill>
                        </a:rPr>
                        <a:t>28</a:t>
                      </a:r>
                    </a:p>
                  </a:txBody>
                  <a:tcPr/>
                </a:tc>
                <a:tc>
                  <a:txBody>
                    <a:bodyPr/>
                    <a:lstStyle/>
                    <a:p>
                      <a:pPr algn="ctr"/>
                      <a:r>
                        <a:rPr lang="en-GB" sz="900" dirty="0">
                          <a:solidFill>
                            <a:schemeClr val="bg1">
                              <a:lumMod val="85000"/>
                            </a:schemeClr>
                          </a:solidFill>
                        </a:rPr>
                        <a:t>29</a:t>
                      </a:r>
                    </a:p>
                  </a:txBody>
                  <a:tcPr/>
                </a:tc>
                <a:tc>
                  <a:txBody>
                    <a:bodyPr/>
                    <a:lstStyle/>
                    <a:p>
                      <a:pPr algn="ctr"/>
                      <a:r>
                        <a:rPr lang="en-GB" sz="900" dirty="0">
                          <a:solidFill>
                            <a:schemeClr val="bg1">
                              <a:lumMod val="85000"/>
                            </a:schemeClr>
                          </a:solidFill>
                        </a:rPr>
                        <a:t>30</a:t>
                      </a:r>
                    </a:p>
                  </a:txBody>
                  <a:tcPr/>
                </a:tc>
                <a:tc>
                  <a:txBody>
                    <a:bodyPr/>
                    <a:lstStyle/>
                    <a:p>
                      <a:pPr algn="ctr"/>
                      <a:r>
                        <a:rPr lang="en-GB" sz="900" dirty="0">
                          <a:solidFill>
                            <a:schemeClr val="bg1">
                              <a:lumMod val="85000"/>
                            </a:schemeClr>
                          </a:solidFill>
                        </a:rPr>
                        <a:t>31</a:t>
                      </a:r>
                    </a:p>
                  </a:txBody>
                  <a:tcPr/>
                </a:tc>
                <a:tc>
                  <a:txBody>
                    <a:bodyPr/>
                    <a:lstStyle/>
                    <a:p>
                      <a:pPr algn="ctr"/>
                      <a:r>
                        <a:rPr lang="en-GB" sz="900" dirty="0">
                          <a:solidFill>
                            <a:schemeClr val="tx1"/>
                          </a:solidFill>
                        </a:rPr>
                        <a:t>1</a:t>
                      </a:r>
                    </a:p>
                  </a:txBody>
                  <a:tcPr/>
                </a:tc>
                <a:tc>
                  <a:txBody>
                    <a:bodyPr/>
                    <a:lstStyle/>
                    <a:p>
                      <a:pPr algn="ctr"/>
                      <a:r>
                        <a:rPr lang="en-GB" sz="900" dirty="0">
                          <a:solidFill>
                            <a:schemeClr val="tx1"/>
                          </a:solidFill>
                        </a:rPr>
                        <a:t>2</a:t>
                      </a:r>
                    </a:p>
                  </a:txBody>
                  <a:tcPr/>
                </a:tc>
                <a:extLst>
                  <a:ext uri="{0D108BD9-81ED-4DB2-BD59-A6C34878D82A}">
                    <a16:rowId xmlns:a16="http://schemas.microsoft.com/office/drawing/2014/main" val="3302051862"/>
                  </a:ext>
                </a:extLst>
              </a:tr>
              <a:tr h="211504">
                <a:tc>
                  <a:txBody>
                    <a:bodyPr/>
                    <a:lstStyle/>
                    <a:p>
                      <a:pPr algn="ctr"/>
                      <a:r>
                        <a:rPr lang="en-GB" sz="900" dirty="0">
                          <a:solidFill>
                            <a:schemeClr val="tx1"/>
                          </a:solidFill>
                        </a:rPr>
                        <a:t>3</a:t>
                      </a:r>
                    </a:p>
                  </a:txBody>
                  <a:tcPr/>
                </a:tc>
                <a:tc>
                  <a:txBody>
                    <a:bodyPr/>
                    <a:lstStyle/>
                    <a:p>
                      <a:pPr algn="ctr"/>
                      <a:r>
                        <a:rPr lang="en-GB" sz="900" dirty="0">
                          <a:solidFill>
                            <a:schemeClr val="tx1"/>
                          </a:solidFill>
                        </a:rPr>
                        <a:t>4</a:t>
                      </a:r>
                    </a:p>
                  </a:txBody>
                  <a:tcPr/>
                </a:tc>
                <a:tc>
                  <a:txBody>
                    <a:bodyPr/>
                    <a:lstStyle/>
                    <a:p>
                      <a:pPr algn="ctr"/>
                      <a:r>
                        <a:rPr lang="en-GB" sz="900" dirty="0">
                          <a:solidFill>
                            <a:schemeClr val="tx1"/>
                          </a:solidFill>
                        </a:rPr>
                        <a:t>5</a:t>
                      </a:r>
                    </a:p>
                  </a:txBody>
                  <a:tcPr/>
                </a:tc>
                <a:tc>
                  <a:txBody>
                    <a:bodyPr/>
                    <a:lstStyle/>
                    <a:p>
                      <a:pPr algn="ctr"/>
                      <a:r>
                        <a:rPr lang="en-GB" sz="900" dirty="0">
                          <a:solidFill>
                            <a:schemeClr val="tx1"/>
                          </a:solidFill>
                        </a:rPr>
                        <a:t>6</a:t>
                      </a:r>
                    </a:p>
                  </a:txBody>
                  <a:tcPr/>
                </a:tc>
                <a:tc>
                  <a:txBody>
                    <a:bodyPr/>
                    <a:lstStyle/>
                    <a:p>
                      <a:pPr algn="ctr"/>
                      <a:r>
                        <a:rPr lang="en-GB" sz="900" dirty="0">
                          <a:solidFill>
                            <a:schemeClr val="tx1"/>
                          </a:solidFill>
                        </a:rPr>
                        <a:t>7</a:t>
                      </a:r>
                    </a:p>
                  </a:txBody>
                  <a:tcPr/>
                </a:tc>
                <a:tc>
                  <a:txBody>
                    <a:bodyPr/>
                    <a:lstStyle/>
                    <a:p>
                      <a:pPr algn="ctr"/>
                      <a:r>
                        <a:rPr lang="en-GB" sz="900" dirty="0">
                          <a:solidFill>
                            <a:schemeClr val="tx1"/>
                          </a:solidFill>
                        </a:rPr>
                        <a:t>8</a:t>
                      </a:r>
                    </a:p>
                  </a:txBody>
                  <a:tcPr/>
                </a:tc>
                <a:tc>
                  <a:txBody>
                    <a:bodyPr/>
                    <a:lstStyle/>
                    <a:p>
                      <a:pPr algn="ctr"/>
                      <a:r>
                        <a:rPr lang="en-GB" sz="900" dirty="0">
                          <a:solidFill>
                            <a:schemeClr val="tx1"/>
                          </a:solidFill>
                        </a:rPr>
                        <a:t>9</a:t>
                      </a:r>
                    </a:p>
                  </a:txBody>
                  <a:tcPr/>
                </a:tc>
                <a:extLst>
                  <a:ext uri="{0D108BD9-81ED-4DB2-BD59-A6C34878D82A}">
                    <a16:rowId xmlns:a16="http://schemas.microsoft.com/office/drawing/2014/main" val="2668803646"/>
                  </a:ext>
                </a:extLst>
              </a:tr>
              <a:tr h="211504">
                <a:tc>
                  <a:txBody>
                    <a:bodyPr/>
                    <a:lstStyle/>
                    <a:p>
                      <a:pPr algn="ctr"/>
                      <a:r>
                        <a:rPr lang="en-GB" sz="900" dirty="0">
                          <a:solidFill>
                            <a:schemeClr val="tx1"/>
                          </a:solidFill>
                        </a:rPr>
                        <a:t>10</a:t>
                      </a:r>
                    </a:p>
                  </a:txBody>
                  <a:tcPr/>
                </a:tc>
                <a:tc>
                  <a:txBody>
                    <a:bodyPr/>
                    <a:lstStyle/>
                    <a:p>
                      <a:pPr algn="ctr"/>
                      <a:r>
                        <a:rPr lang="en-GB" sz="900" dirty="0">
                          <a:solidFill>
                            <a:schemeClr val="tx1"/>
                          </a:solidFill>
                        </a:rPr>
                        <a:t>11</a:t>
                      </a:r>
                    </a:p>
                  </a:txBody>
                  <a:tcPr/>
                </a:tc>
                <a:tc>
                  <a:txBody>
                    <a:bodyPr/>
                    <a:lstStyle/>
                    <a:p>
                      <a:pPr algn="ctr"/>
                      <a:r>
                        <a:rPr lang="en-GB" sz="900" dirty="0">
                          <a:solidFill>
                            <a:schemeClr val="tx1"/>
                          </a:solidFill>
                        </a:rPr>
                        <a:t>12</a:t>
                      </a:r>
                    </a:p>
                  </a:txBody>
                  <a:tcPr/>
                </a:tc>
                <a:tc>
                  <a:txBody>
                    <a:bodyPr/>
                    <a:lstStyle/>
                    <a:p>
                      <a:pPr algn="ctr"/>
                      <a:r>
                        <a:rPr lang="en-GB" sz="900" dirty="0">
                          <a:solidFill>
                            <a:schemeClr val="tx1"/>
                          </a:solidFill>
                        </a:rPr>
                        <a:t>13</a:t>
                      </a:r>
                    </a:p>
                  </a:txBody>
                  <a:tcPr/>
                </a:tc>
                <a:tc>
                  <a:txBody>
                    <a:bodyPr/>
                    <a:lstStyle/>
                    <a:p>
                      <a:pPr algn="ctr"/>
                      <a:r>
                        <a:rPr lang="en-GB" sz="900" dirty="0">
                          <a:solidFill>
                            <a:schemeClr val="tx1"/>
                          </a:solidFill>
                        </a:rPr>
                        <a:t>14</a:t>
                      </a:r>
                    </a:p>
                  </a:txBody>
                  <a:tcPr/>
                </a:tc>
                <a:tc>
                  <a:txBody>
                    <a:bodyPr/>
                    <a:lstStyle/>
                    <a:p>
                      <a:pPr algn="ctr"/>
                      <a:r>
                        <a:rPr lang="en-GB" sz="900" dirty="0">
                          <a:solidFill>
                            <a:schemeClr val="tx1"/>
                          </a:solidFill>
                        </a:rPr>
                        <a:t>15</a:t>
                      </a:r>
                    </a:p>
                  </a:txBody>
                  <a:tcPr/>
                </a:tc>
                <a:tc>
                  <a:txBody>
                    <a:bodyPr/>
                    <a:lstStyle/>
                    <a:p>
                      <a:pPr algn="ctr"/>
                      <a:r>
                        <a:rPr lang="en-GB" sz="900" dirty="0">
                          <a:solidFill>
                            <a:schemeClr val="tx1"/>
                          </a:solidFill>
                        </a:rPr>
                        <a:t>16</a:t>
                      </a:r>
                    </a:p>
                  </a:txBody>
                  <a:tcPr/>
                </a:tc>
                <a:extLst>
                  <a:ext uri="{0D108BD9-81ED-4DB2-BD59-A6C34878D82A}">
                    <a16:rowId xmlns:a16="http://schemas.microsoft.com/office/drawing/2014/main" val="726825499"/>
                  </a:ext>
                </a:extLst>
              </a:tr>
              <a:tr h="211504">
                <a:tc>
                  <a:txBody>
                    <a:bodyPr/>
                    <a:lstStyle/>
                    <a:p>
                      <a:pPr algn="ctr"/>
                      <a:r>
                        <a:rPr lang="en-GB" sz="900" dirty="0">
                          <a:solidFill>
                            <a:schemeClr val="tx1"/>
                          </a:solidFill>
                        </a:rPr>
                        <a:t>17</a:t>
                      </a:r>
                    </a:p>
                  </a:txBody>
                  <a:tcPr/>
                </a:tc>
                <a:tc>
                  <a:txBody>
                    <a:bodyPr/>
                    <a:lstStyle/>
                    <a:p>
                      <a:pPr algn="ctr"/>
                      <a:r>
                        <a:rPr lang="en-GB" sz="900" dirty="0">
                          <a:solidFill>
                            <a:schemeClr val="tx1"/>
                          </a:solidFill>
                        </a:rPr>
                        <a:t>18</a:t>
                      </a:r>
                    </a:p>
                  </a:txBody>
                  <a:tcPr/>
                </a:tc>
                <a:tc>
                  <a:txBody>
                    <a:bodyPr/>
                    <a:lstStyle/>
                    <a:p>
                      <a:pPr algn="ctr"/>
                      <a:r>
                        <a:rPr lang="en-GB" sz="900" dirty="0">
                          <a:solidFill>
                            <a:schemeClr val="tx1"/>
                          </a:solidFill>
                        </a:rPr>
                        <a:t>19</a:t>
                      </a:r>
                    </a:p>
                  </a:txBody>
                  <a:tcPr/>
                </a:tc>
                <a:tc>
                  <a:txBody>
                    <a:bodyPr/>
                    <a:lstStyle/>
                    <a:p>
                      <a:pPr algn="ctr"/>
                      <a:r>
                        <a:rPr lang="en-GB" sz="900" dirty="0">
                          <a:solidFill>
                            <a:schemeClr val="tx1"/>
                          </a:solidFill>
                        </a:rPr>
                        <a:t>20</a:t>
                      </a:r>
                    </a:p>
                  </a:txBody>
                  <a:tcPr/>
                </a:tc>
                <a:tc>
                  <a:txBody>
                    <a:bodyPr/>
                    <a:lstStyle/>
                    <a:p>
                      <a:pPr algn="ctr"/>
                      <a:r>
                        <a:rPr lang="en-GB" sz="900" dirty="0">
                          <a:solidFill>
                            <a:schemeClr val="tx1"/>
                          </a:solidFill>
                        </a:rPr>
                        <a:t>21</a:t>
                      </a:r>
                    </a:p>
                  </a:txBody>
                  <a:tcPr/>
                </a:tc>
                <a:tc>
                  <a:txBody>
                    <a:bodyPr/>
                    <a:lstStyle/>
                    <a:p>
                      <a:pPr algn="ctr"/>
                      <a:r>
                        <a:rPr lang="en-GB" sz="900" dirty="0">
                          <a:solidFill>
                            <a:schemeClr val="tx1"/>
                          </a:solidFill>
                        </a:rPr>
                        <a:t>22</a:t>
                      </a:r>
                    </a:p>
                  </a:txBody>
                  <a:tcPr/>
                </a:tc>
                <a:tc>
                  <a:txBody>
                    <a:bodyPr/>
                    <a:lstStyle/>
                    <a:p>
                      <a:pPr algn="ctr"/>
                      <a:r>
                        <a:rPr lang="en-GB" sz="900" dirty="0">
                          <a:solidFill>
                            <a:schemeClr val="tx1"/>
                          </a:solidFill>
                        </a:rPr>
                        <a:t>23</a:t>
                      </a:r>
                    </a:p>
                  </a:txBody>
                  <a:tcPr/>
                </a:tc>
                <a:extLst>
                  <a:ext uri="{0D108BD9-81ED-4DB2-BD59-A6C34878D82A}">
                    <a16:rowId xmlns:a16="http://schemas.microsoft.com/office/drawing/2014/main" val="580742570"/>
                  </a:ext>
                </a:extLst>
              </a:tr>
              <a:tr h="211504">
                <a:tc>
                  <a:txBody>
                    <a:bodyPr/>
                    <a:lstStyle/>
                    <a:p>
                      <a:pPr algn="ctr"/>
                      <a:r>
                        <a:rPr lang="en-GB" sz="900" dirty="0">
                          <a:solidFill>
                            <a:schemeClr val="tx1"/>
                          </a:solidFill>
                        </a:rPr>
                        <a:t>24</a:t>
                      </a:r>
                    </a:p>
                  </a:txBody>
                  <a:tcPr/>
                </a:tc>
                <a:tc>
                  <a:txBody>
                    <a:bodyPr/>
                    <a:lstStyle/>
                    <a:p>
                      <a:pPr algn="ctr"/>
                      <a:r>
                        <a:rPr lang="en-GB" sz="900" dirty="0">
                          <a:solidFill>
                            <a:schemeClr val="tx1"/>
                          </a:solidFill>
                        </a:rPr>
                        <a:t>25</a:t>
                      </a:r>
                    </a:p>
                  </a:txBody>
                  <a:tcPr/>
                </a:tc>
                <a:tc>
                  <a:txBody>
                    <a:bodyPr/>
                    <a:lstStyle/>
                    <a:p>
                      <a:pPr algn="ctr"/>
                      <a:r>
                        <a:rPr lang="en-GB" sz="900" dirty="0">
                          <a:solidFill>
                            <a:schemeClr val="tx1"/>
                          </a:solidFill>
                        </a:rPr>
                        <a:t>26</a:t>
                      </a:r>
                    </a:p>
                  </a:txBody>
                  <a:tcPr/>
                </a:tc>
                <a:tc>
                  <a:txBody>
                    <a:bodyPr/>
                    <a:lstStyle/>
                    <a:p>
                      <a:pPr algn="ctr"/>
                      <a:r>
                        <a:rPr lang="en-GB" sz="900" dirty="0">
                          <a:solidFill>
                            <a:schemeClr val="tx1"/>
                          </a:solidFill>
                        </a:rPr>
                        <a:t>27</a:t>
                      </a:r>
                    </a:p>
                  </a:txBody>
                  <a:tcPr/>
                </a:tc>
                <a:tc>
                  <a:txBody>
                    <a:bodyPr/>
                    <a:lstStyle/>
                    <a:p>
                      <a:pPr algn="ctr"/>
                      <a:r>
                        <a:rPr lang="en-GB" sz="900" dirty="0">
                          <a:solidFill>
                            <a:schemeClr val="tx1"/>
                          </a:solidFill>
                        </a:rPr>
                        <a:t>28</a:t>
                      </a:r>
                    </a:p>
                  </a:txBody>
                  <a:tcPr/>
                </a:tc>
                <a:tc>
                  <a:txBody>
                    <a:bodyPr/>
                    <a:lstStyle/>
                    <a:p>
                      <a:pPr algn="ctr"/>
                      <a:r>
                        <a:rPr lang="en-GB" sz="900" dirty="0">
                          <a:solidFill>
                            <a:schemeClr val="tx1"/>
                          </a:solidFill>
                        </a:rPr>
                        <a:t>29</a:t>
                      </a:r>
                    </a:p>
                  </a:txBody>
                  <a:tcPr/>
                </a:tc>
                <a:tc>
                  <a:txBody>
                    <a:bodyPr/>
                    <a:lstStyle/>
                    <a:p>
                      <a:pPr algn="ctr"/>
                      <a:r>
                        <a:rPr lang="en-GB" sz="900" dirty="0">
                          <a:solidFill>
                            <a:schemeClr val="tx1"/>
                          </a:solidFill>
                        </a:rPr>
                        <a:t>30</a:t>
                      </a:r>
                    </a:p>
                  </a:txBody>
                  <a:tcPr/>
                </a:tc>
                <a:extLst>
                  <a:ext uri="{0D108BD9-81ED-4DB2-BD59-A6C34878D82A}">
                    <a16:rowId xmlns:a16="http://schemas.microsoft.com/office/drawing/2014/main" val="2032624891"/>
                  </a:ext>
                </a:extLst>
              </a:tr>
            </a:tbl>
          </a:graphicData>
        </a:graphic>
      </p:graphicFrame>
      <p:sp>
        <p:nvSpPr>
          <p:cNvPr id="139" name="Rectangle 9">
            <a:extLst>
              <a:ext uri="{FF2B5EF4-FFF2-40B4-BE49-F238E27FC236}">
                <a16:creationId xmlns:a16="http://schemas.microsoft.com/office/drawing/2014/main" id="{DBB880B2-A282-4C4D-AAB2-FF94683A1CBE}"/>
              </a:ext>
            </a:extLst>
          </p:cNvPr>
          <p:cNvSpPr>
            <a:spLocks noChangeArrowheads="1"/>
          </p:cNvSpPr>
          <p:nvPr/>
        </p:nvSpPr>
        <p:spPr bwMode="auto">
          <a:xfrm>
            <a:off x="242490" y="3322321"/>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July 2019</a:t>
            </a:r>
          </a:p>
        </p:txBody>
      </p:sp>
      <p:graphicFrame>
        <p:nvGraphicFramePr>
          <p:cNvPr id="140" name="Table 139">
            <a:extLst>
              <a:ext uri="{FF2B5EF4-FFF2-40B4-BE49-F238E27FC236}">
                <a16:creationId xmlns:a16="http://schemas.microsoft.com/office/drawing/2014/main" id="{E5810639-0960-426C-A421-C04EF64A6BC2}"/>
              </a:ext>
            </a:extLst>
          </p:cNvPr>
          <p:cNvGraphicFramePr>
            <a:graphicFrameLocks noGrp="1"/>
          </p:cNvGraphicFramePr>
          <p:nvPr/>
        </p:nvGraphicFramePr>
        <p:xfrm>
          <a:off x="145256" y="3455671"/>
          <a:ext cx="2605883" cy="13868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tx1"/>
                          </a:solidFill>
                        </a:rPr>
                        <a:t>1</a:t>
                      </a:r>
                    </a:p>
                  </a:txBody>
                  <a:tcPr/>
                </a:tc>
                <a:tc>
                  <a:txBody>
                    <a:bodyPr/>
                    <a:lstStyle/>
                    <a:p>
                      <a:pPr algn="ctr"/>
                      <a:r>
                        <a:rPr lang="en-GB" sz="900" dirty="0">
                          <a:solidFill>
                            <a:schemeClr val="tx1"/>
                          </a:solidFill>
                        </a:rPr>
                        <a:t>2</a:t>
                      </a:r>
                    </a:p>
                  </a:txBody>
                  <a:tcPr/>
                </a:tc>
                <a:tc>
                  <a:txBody>
                    <a:bodyPr/>
                    <a:lstStyle/>
                    <a:p>
                      <a:pPr algn="ctr"/>
                      <a:r>
                        <a:rPr lang="en-GB" sz="900" dirty="0">
                          <a:solidFill>
                            <a:schemeClr val="tx1"/>
                          </a:solidFill>
                        </a:rPr>
                        <a:t>3</a:t>
                      </a:r>
                    </a:p>
                  </a:txBody>
                  <a:tcPr/>
                </a:tc>
                <a:tc>
                  <a:txBody>
                    <a:bodyPr/>
                    <a:lstStyle/>
                    <a:p>
                      <a:pPr algn="ctr"/>
                      <a:r>
                        <a:rPr lang="en-GB" sz="900" dirty="0">
                          <a:solidFill>
                            <a:schemeClr val="tx1"/>
                          </a:solidFill>
                        </a:rPr>
                        <a:t>4</a:t>
                      </a:r>
                    </a:p>
                  </a:txBody>
                  <a:tcPr/>
                </a:tc>
                <a:tc>
                  <a:txBody>
                    <a:bodyPr/>
                    <a:lstStyle/>
                    <a:p>
                      <a:pPr algn="ctr"/>
                      <a:r>
                        <a:rPr lang="en-GB" sz="900" dirty="0">
                          <a:solidFill>
                            <a:schemeClr val="tx1"/>
                          </a:solidFill>
                        </a:rPr>
                        <a:t>5</a:t>
                      </a:r>
                    </a:p>
                  </a:txBody>
                  <a:tcPr/>
                </a:tc>
                <a:tc>
                  <a:txBody>
                    <a:bodyPr/>
                    <a:lstStyle/>
                    <a:p>
                      <a:pPr algn="ctr"/>
                      <a:r>
                        <a:rPr lang="en-GB" sz="900" dirty="0">
                          <a:solidFill>
                            <a:schemeClr val="tx1"/>
                          </a:solidFill>
                        </a:rPr>
                        <a:t>6</a:t>
                      </a:r>
                    </a:p>
                  </a:txBody>
                  <a:tcPr/>
                </a:tc>
                <a:tc>
                  <a:txBody>
                    <a:bodyPr/>
                    <a:lstStyle/>
                    <a:p>
                      <a:pPr algn="ctr"/>
                      <a:r>
                        <a:rPr lang="en-GB" sz="900" dirty="0">
                          <a:solidFill>
                            <a:schemeClr val="tx1"/>
                          </a:solidFill>
                        </a:rPr>
                        <a:t>7</a:t>
                      </a:r>
                    </a:p>
                  </a:txBody>
                  <a:tcPr/>
                </a:tc>
                <a:extLst>
                  <a:ext uri="{0D108BD9-81ED-4DB2-BD59-A6C34878D82A}">
                    <a16:rowId xmlns:a16="http://schemas.microsoft.com/office/drawing/2014/main" val="3302051862"/>
                  </a:ext>
                </a:extLst>
              </a:tr>
              <a:tr h="211504">
                <a:tc>
                  <a:txBody>
                    <a:bodyPr/>
                    <a:lstStyle/>
                    <a:p>
                      <a:pPr algn="ctr"/>
                      <a:r>
                        <a:rPr lang="en-GB" sz="900" dirty="0">
                          <a:solidFill>
                            <a:schemeClr val="tx1"/>
                          </a:solidFill>
                        </a:rPr>
                        <a:t>8</a:t>
                      </a:r>
                    </a:p>
                  </a:txBody>
                  <a:tcPr/>
                </a:tc>
                <a:tc>
                  <a:txBody>
                    <a:bodyPr/>
                    <a:lstStyle/>
                    <a:p>
                      <a:pPr algn="ctr"/>
                      <a:r>
                        <a:rPr lang="en-GB" sz="900" dirty="0">
                          <a:solidFill>
                            <a:schemeClr val="tx1"/>
                          </a:solidFill>
                        </a:rPr>
                        <a:t>9</a:t>
                      </a:r>
                    </a:p>
                  </a:txBody>
                  <a:tcPr/>
                </a:tc>
                <a:tc>
                  <a:txBody>
                    <a:bodyPr/>
                    <a:lstStyle/>
                    <a:p>
                      <a:pPr algn="ctr"/>
                      <a:r>
                        <a:rPr lang="en-GB" sz="900" dirty="0">
                          <a:solidFill>
                            <a:schemeClr val="tx1"/>
                          </a:solidFill>
                        </a:rPr>
                        <a:t>10</a:t>
                      </a:r>
                    </a:p>
                  </a:txBody>
                  <a:tcPr/>
                </a:tc>
                <a:tc>
                  <a:txBody>
                    <a:bodyPr/>
                    <a:lstStyle/>
                    <a:p>
                      <a:pPr algn="ctr"/>
                      <a:r>
                        <a:rPr lang="en-GB" sz="900" dirty="0">
                          <a:solidFill>
                            <a:schemeClr val="tx1"/>
                          </a:solidFill>
                        </a:rPr>
                        <a:t>11</a:t>
                      </a:r>
                    </a:p>
                  </a:txBody>
                  <a:tcPr/>
                </a:tc>
                <a:tc>
                  <a:txBody>
                    <a:bodyPr/>
                    <a:lstStyle/>
                    <a:p>
                      <a:pPr algn="ctr"/>
                      <a:r>
                        <a:rPr lang="en-GB" sz="900" dirty="0">
                          <a:solidFill>
                            <a:schemeClr val="tx1"/>
                          </a:solidFill>
                        </a:rPr>
                        <a:t>12</a:t>
                      </a:r>
                    </a:p>
                  </a:txBody>
                  <a:tcPr/>
                </a:tc>
                <a:tc>
                  <a:txBody>
                    <a:bodyPr/>
                    <a:lstStyle/>
                    <a:p>
                      <a:pPr algn="ctr"/>
                      <a:r>
                        <a:rPr lang="en-GB" sz="900" dirty="0">
                          <a:solidFill>
                            <a:schemeClr val="tx1"/>
                          </a:solidFill>
                        </a:rPr>
                        <a:t>13</a:t>
                      </a:r>
                    </a:p>
                  </a:txBody>
                  <a:tcPr/>
                </a:tc>
                <a:tc>
                  <a:txBody>
                    <a:bodyPr/>
                    <a:lstStyle/>
                    <a:p>
                      <a:pPr algn="ctr"/>
                      <a:r>
                        <a:rPr lang="en-GB" sz="900" dirty="0">
                          <a:solidFill>
                            <a:schemeClr val="tx1"/>
                          </a:solidFill>
                        </a:rPr>
                        <a:t>14</a:t>
                      </a:r>
                    </a:p>
                  </a:txBody>
                  <a:tcPr/>
                </a:tc>
                <a:extLst>
                  <a:ext uri="{0D108BD9-81ED-4DB2-BD59-A6C34878D82A}">
                    <a16:rowId xmlns:a16="http://schemas.microsoft.com/office/drawing/2014/main" val="2668803646"/>
                  </a:ext>
                </a:extLst>
              </a:tr>
              <a:tr h="211504">
                <a:tc>
                  <a:txBody>
                    <a:bodyPr/>
                    <a:lstStyle/>
                    <a:p>
                      <a:pPr algn="ctr"/>
                      <a:r>
                        <a:rPr lang="en-GB" sz="900" dirty="0">
                          <a:solidFill>
                            <a:schemeClr val="tx1"/>
                          </a:solidFill>
                        </a:rPr>
                        <a:t>15</a:t>
                      </a:r>
                    </a:p>
                  </a:txBody>
                  <a:tcPr/>
                </a:tc>
                <a:tc>
                  <a:txBody>
                    <a:bodyPr/>
                    <a:lstStyle/>
                    <a:p>
                      <a:pPr algn="ctr"/>
                      <a:r>
                        <a:rPr lang="en-GB" sz="900" dirty="0">
                          <a:solidFill>
                            <a:schemeClr val="tx1"/>
                          </a:solidFill>
                        </a:rPr>
                        <a:t>16</a:t>
                      </a:r>
                    </a:p>
                  </a:txBody>
                  <a:tcPr/>
                </a:tc>
                <a:tc>
                  <a:txBody>
                    <a:bodyPr/>
                    <a:lstStyle/>
                    <a:p>
                      <a:pPr algn="ctr"/>
                      <a:r>
                        <a:rPr lang="en-GB" sz="900" dirty="0">
                          <a:solidFill>
                            <a:schemeClr val="tx1"/>
                          </a:solidFill>
                        </a:rPr>
                        <a:t>17</a:t>
                      </a:r>
                    </a:p>
                  </a:txBody>
                  <a:tcPr/>
                </a:tc>
                <a:tc>
                  <a:txBody>
                    <a:bodyPr/>
                    <a:lstStyle/>
                    <a:p>
                      <a:pPr algn="ctr"/>
                      <a:r>
                        <a:rPr lang="en-GB" sz="900" dirty="0">
                          <a:solidFill>
                            <a:schemeClr val="tx1"/>
                          </a:solidFill>
                        </a:rPr>
                        <a:t>18</a:t>
                      </a:r>
                    </a:p>
                  </a:txBody>
                  <a:tcPr/>
                </a:tc>
                <a:tc>
                  <a:txBody>
                    <a:bodyPr/>
                    <a:lstStyle/>
                    <a:p>
                      <a:pPr algn="ctr"/>
                      <a:r>
                        <a:rPr lang="en-GB" sz="900" dirty="0">
                          <a:solidFill>
                            <a:schemeClr val="tx1"/>
                          </a:solidFill>
                        </a:rPr>
                        <a:t>19</a:t>
                      </a:r>
                    </a:p>
                  </a:txBody>
                  <a:tcPr/>
                </a:tc>
                <a:tc>
                  <a:txBody>
                    <a:bodyPr/>
                    <a:lstStyle/>
                    <a:p>
                      <a:pPr algn="ctr"/>
                      <a:r>
                        <a:rPr lang="en-GB" sz="900" dirty="0">
                          <a:solidFill>
                            <a:schemeClr val="tx1"/>
                          </a:solidFill>
                        </a:rPr>
                        <a:t>20</a:t>
                      </a:r>
                    </a:p>
                  </a:txBody>
                  <a:tcPr/>
                </a:tc>
                <a:tc>
                  <a:txBody>
                    <a:bodyPr/>
                    <a:lstStyle/>
                    <a:p>
                      <a:pPr algn="ctr"/>
                      <a:r>
                        <a:rPr lang="en-GB" sz="900" dirty="0">
                          <a:solidFill>
                            <a:schemeClr val="tx1"/>
                          </a:solidFill>
                        </a:rPr>
                        <a:t>21</a:t>
                      </a:r>
                    </a:p>
                  </a:txBody>
                  <a:tcPr/>
                </a:tc>
                <a:extLst>
                  <a:ext uri="{0D108BD9-81ED-4DB2-BD59-A6C34878D82A}">
                    <a16:rowId xmlns:a16="http://schemas.microsoft.com/office/drawing/2014/main" val="726825499"/>
                  </a:ext>
                </a:extLst>
              </a:tr>
              <a:tr h="211504">
                <a:tc>
                  <a:txBody>
                    <a:bodyPr/>
                    <a:lstStyle/>
                    <a:p>
                      <a:pPr algn="ctr"/>
                      <a:r>
                        <a:rPr lang="en-GB" sz="900" dirty="0">
                          <a:solidFill>
                            <a:schemeClr val="tx1"/>
                          </a:solidFill>
                        </a:rPr>
                        <a:t>22</a:t>
                      </a:r>
                    </a:p>
                  </a:txBody>
                  <a:tcPr/>
                </a:tc>
                <a:tc>
                  <a:txBody>
                    <a:bodyPr/>
                    <a:lstStyle/>
                    <a:p>
                      <a:pPr algn="ctr"/>
                      <a:r>
                        <a:rPr lang="en-GB" sz="900" dirty="0">
                          <a:solidFill>
                            <a:schemeClr val="tx1"/>
                          </a:solidFill>
                        </a:rPr>
                        <a:t>23</a:t>
                      </a:r>
                    </a:p>
                  </a:txBody>
                  <a:tcPr/>
                </a:tc>
                <a:tc>
                  <a:txBody>
                    <a:bodyPr/>
                    <a:lstStyle/>
                    <a:p>
                      <a:pPr algn="ctr"/>
                      <a:r>
                        <a:rPr lang="en-GB" sz="900" dirty="0">
                          <a:solidFill>
                            <a:schemeClr val="tx1"/>
                          </a:solidFill>
                        </a:rPr>
                        <a:t>24</a:t>
                      </a:r>
                    </a:p>
                  </a:txBody>
                  <a:tcPr/>
                </a:tc>
                <a:tc>
                  <a:txBody>
                    <a:bodyPr/>
                    <a:lstStyle/>
                    <a:p>
                      <a:pPr algn="ctr"/>
                      <a:r>
                        <a:rPr lang="en-GB" sz="900" dirty="0">
                          <a:solidFill>
                            <a:schemeClr val="tx1"/>
                          </a:solidFill>
                        </a:rPr>
                        <a:t>25</a:t>
                      </a:r>
                    </a:p>
                  </a:txBody>
                  <a:tcPr/>
                </a:tc>
                <a:tc>
                  <a:txBody>
                    <a:bodyPr/>
                    <a:lstStyle/>
                    <a:p>
                      <a:pPr algn="ctr"/>
                      <a:r>
                        <a:rPr lang="en-GB" sz="900" dirty="0">
                          <a:solidFill>
                            <a:schemeClr val="tx1"/>
                          </a:solidFill>
                        </a:rPr>
                        <a:t>26</a:t>
                      </a:r>
                    </a:p>
                  </a:txBody>
                  <a:tcPr/>
                </a:tc>
                <a:tc>
                  <a:txBody>
                    <a:bodyPr/>
                    <a:lstStyle/>
                    <a:p>
                      <a:pPr algn="ctr"/>
                      <a:r>
                        <a:rPr lang="en-GB" sz="900" dirty="0">
                          <a:solidFill>
                            <a:schemeClr val="tx1"/>
                          </a:solidFill>
                        </a:rPr>
                        <a:t>27</a:t>
                      </a:r>
                    </a:p>
                  </a:txBody>
                  <a:tcPr/>
                </a:tc>
                <a:tc>
                  <a:txBody>
                    <a:bodyPr/>
                    <a:lstStyle/>
                    <a:p>
                      <a:pPr algn="ctr"/>
                      <a:r>
                        <a:rPr lang="en-GB" sz="900" dirty="0">
                          <a:solidFill>
                            <a:schemeClr val="tx1"/>
                          </a:solidFill>
                        </a:rPr>
                        <a:t>28</a:t>
                      </a:r>
                    </a:p>
                  </a:txBody>
                  <a:tcPr/>
                </a:tc>
                <a:extLst>
                  <a:ext uri="{0D108BD9-81ED-4DB2-BD59-A6C34878D82A}">
                    <a16:rowId xmlns:a16="http://schemas.microsoft.com/office/drawing/2014/main" val="580742570"/>
                  </a:ext>
                </a:extLst>
              </a:tr>
              <a:tr h="211504">
                <a:tc>
                  <a:txBody>
                    <a:bodyPr/>
                    <a:lstStyle/>
                    <a:p>
                      <a:pPr algn="ctr"/>
                      <a:r>
                        <a:rPr lang="en-GB" sz="900" dirty="0">
                          <a:solidFill>
                            <a:schemeClr val="tx1"/>
                          </a:solidFill>
                        </a:rPr>
                        <a:t>29</a:t>
                      </a:r>
                    </a:p>
                  </a:txBody>
                  <a:tcPr/>
                </a:tc>
                <a:tc>
                  <a:txBody>
                    <a:bodyPr/>
                    <a:lstStyle/>
                    <a:p>
                      <a:pPr algn="ctr"/>
                      <a:r>
                        <a:rPr lang="en-GB" sz="900" dirty="0">
                          <a:solidFill>
                            <a:schemeClr val="tx1"/>
                          </a:solidFill>
                        </a:rPr>
                        <a:t>30</a:t>
                      </a:r>
                    </a:p>
                  </a:txBody>
                  <a:tcPr/>
                </a:tc>
                <a:tc>
                  <a:txBody>
                    <a:bodyPr/>
                    <a:lstStyle/>
                    <a:p>
                      <a:pPr algn="ctr"/>
                      <a:r>
                        <a:rPr lang="en-GB" sz="900" dirty="0">
                          <a:solidFill>
                            <a:schemeClr val="tx1"/>
                          </a:solidFill>
                        </a:rPr>
                        <a:t>31</a:t>
                      </a:r>
                    </a:p>
                  </a:txBody>
                  <a:tcPr/>
                </a:tc>
                <a:tc>
                  <a:txBody>
                    <a:bodyPr/>
                    <a:lstStyle/>
                    <a:p>
                      <a:pPr algn="ctr"/>
                      <a:r>
                        <a:rPr lang="en-GB" sz="900" dirty="0">
                          <a:solidFill>
                            <a:schemeClr val="bg1">
                              <a:lumMod val="85000"/>
                            </a:schemeClr>
                          </a:solidFill>
                        </a:rPr>
                        <a:t>1</a:t>
                      </a:r>
                    </a:p>
                  </a:txBody>
                  <a:tcPr/>
                </a:tc>
                <a:tc>
                  <a:txBody>
                    <a:bodyPr/>
                    <a:lstStyle/>
                    <a:p>
                      <a:pPr algn="ctr"/>
                      <a:r>
                        <a:rPr lang="en-GB" sz="900" dirty="0">
                          <a:solidFill>
                            <a:schemeClr val="bg1">
                              <a:lumMod val="85000"/>
                            </a:schemeClr>
                          </a:solidFill>
                        </a:rPr>
                        <a:t>2</a:t>
                      </a:r>
                    </a:p>
                  </a:txBody>
                  <a:tcPr/>
                </a:tc>
                <a:tc>
                  <a:txBody>
                    <a:bodyPr/>
                    <a:lstStyle/>
                    <a:p>
                      <a:pPr algn="ctr"/>
                      <a:r>
                        <a:rPr lang="en-GB" sz="900" dirty="0">
                          <a:solidFill>
                            <a:schemeClr val="bg1">
                              <a:lumMod val="85000"/>
                            </a:schemeClr>
                          </a:solidFill>
                        </a:rPr>
                        <a:t>3</a:t>
                      </a:r>
                    </a:p>
                  </a:txBody>
                  <a:tcPr/>
                </a:tc>
                <a:tc>
                  <a:txBody>
                    <a:bodyPr/>
                    <a:lstStyle/>
                    <a:p>
                      <a:pPr algn="ctr"/>
                      <a:r>
                        <a:rPr lang="en-GB" sz="900" dirty="0">
                          <a:solidFill>
                            <a:schemeClr val="bg1">
                              <a:lumMod val="85000"/>
                            </a:schemeClr>
                          </a:solidFill>
                        </a:rPr>
                        <a:t>4</a:t>
                      </a:r>
                    </a:p>
                  </a:txBody>
                  <a:tcPr/>
                </a:tc>
                <a:extLst>
                  <a:ext uri="{0D108BD9-81ED-4DB2-BD59-A6C34878D82A}">
                    <a16:rowId xmlns:a16="http://schemas.microsoft.com/office/drawing/2014/main" val="2032624891"/>
                  </a:ext>
                </a:extLst>
              </a:tr>
            </a:tbl>
          </a:graphicData>
        </a:graphic>
      </p:graphicFrame>
      <p:sp>
        <p:nvSpPr>
          <p:cNvPr id="141" name="Rectangle 9">
            <a:extLst>
              <a:ext uri="{FF2B5EF4-FFF2-40B4-BE49-F238E27FC236}">
                <a16:creationId xmlns:a16="http://schemas.microsoft.com/office/drawing/2014/main" id="{F75735F0-25F6-428B-8075-A2DE19F41902}"/>
              </a:ext>
            </a:extLst>
          </p:cNvPr>
          <p:cNvSpPr>
            <a:spLocks noChangeArrowheads="1"/>
          </p:cNvSpPr>
          <p:nvPr/>
        </p:nvSpPr>
        <p:spPr bwMode="auto">
          <a:xfrm>
            <a:off x="3290490" y="3322321"/>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August 2019</a:t>
            </a:r>
          </a:p>
        </p:txBody>
      </p:sp>
      <p:graphicFrame>
        <p:nvGraphicFramePr>
          <p:cNvPr id="142" name="Table 141">
            <a:extLst>
              <a:ext uri="{FF2B5EF4-FFF2-40B4-BE49-F238E27FC236}">
                <a16:creationId xmlns:a16="http://schemas.microsoft.com/office/drawing/2014/main" id="{BAB4112D-1D3A-4FBC-90FE-CCBFCD37C92C}"/>
              </a:ext>
            </a:extLst>
          </p:cNvPr>
          <p:cNvGraphicFramePr>
            <a:graphicFrameLocks noGrp="1"/>
          </p:cNvGraphicFramePr>
          <p:nvPr/>
        </p:nvGraphicFramePr>
        <p:xfrm>
          <a:off x="3193256" y="3455671"/>
          <a:ext cx="2605883" cy="13868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bg1">
                              <a:lumMod val="85000"/>
                            </a:schemeClr>
                          </a:solidFill>
                        </a:rPr>
                        <a:t>29</a:t>
                      </a:r>
                    </a:p>
                  </a:txBody>
                  <a:tcPr/>
                </a:tc>
                <a:tc>
                  <a:txBody>
                    <a:bodyPr/>
                    <a:lstStyle/>
                    <a:p>
                      <a:pPr algn="ctr"/>
                      <a:r>
                        <a:rPr lang="en-GB" sz="900" dirty="0">
                          <a:solidFill>
                            <a:schemeClr val="bg1">
                              <a:lumMod val="85000"/>
                            </a:schemeClr>
                          </a:solidFill>
                        </a:rPr>
                        <a:t>30</a:t>
                      </a:r>
                    </a:p>
                  </a:txBody>
                  <a:tcPr/>
                </a:tc>
                <a:tc>
                  <a:txBody>
                    <a:bodyPr/>
                    <a:lstStyle/>
                    <a:p>
                      <a:pPr algn="ctr"/>
                      <a:r>
                        <a:rPr lang="en-GB" sz="900" dirty="0">
                          <a:solidFill>
                            <a:schemeClr val="bg1">
                              <a:lumMod val="85000"/>
                            </a:schemeClr>
                          </a:solidFill>
                        </a:rPr>
                        <a:t>31</a:t>
                      </a:r>
                    </a:p>
                  </a:txBody>
                  <a:tcPr/>
                </a:tc>
                <a:tc>
                  <a:txBody>
                    <a:bodyPr/>
                    <a:lstStyle/>
                    <a:p>
                      <a:pPr algn="ctr"/>
                      <a:r>
                        <a:rPr lang="en-GB" sz="900" dirty="0">
                          <a:solidFill>
                            <a:schemeClr val="tx1"/>
                          </a:solidFill>
                        </a:rPr>
                        <a:t>1</a:t>
                      </a:r>
                    </a:p>
                  </a:txBody>
                  <a:tcPr/>
                </a:tc>
                <a:tc>
                  <a:txBody>
                    <a:bodyPr/>
                    <a:lstStyle/>
                    <a:p>
                      <a:pPr algn="ctr"/>
                      <a:r>
                        <a:rPr lang="en-GB" sz="900" dirty="0">
                          <a:solidFill>
                            <a:schemeClr val="tx1"/>
                          </a:solidFill>
                        </a:rPr>
                        <a:t>2</a:t>
                      </a:r>
                    </a:p>
                  </a:txBody>
                  <a:tcPr/>
                </a:tc>
                <a:tc>
                  <a:txBody>
                    <a:bodyPr/>
                    <a:lstStyle/>
                    <a:p>
                      <a:pPr algn="ctr"/>
                      <a:r>
                        <a:rPr lang="en-GB" sz="900" dirty="0">
                          <a:solidFill>
                            <a:schemeClr val="tx1"/>
                          </a:solidFill>
                        </a:rPr>
                        <a:t>3</a:t>
                      </a:r>
                    </a:p>
                  </a:txBody>
                  <a:tcPr/>
                </a:tc>
                <a:tc>
                  <a:txBody>
                    <a:bodyPr/>
                    <a:lstStyle/>
                    <a:p>
                      <a:pPr algn="ctr"/>
                      <a:r>
                        <a:rPr lang="en-GB" sz="900" dirty="0">
                          <a:solidFill>
                            <a:schemeClr val="tx1"/>
                          </a:solidFill>
                        </a:rPr>
                        <a:t>4</a:t>
                      </a:r>
                    </a:p>
                  </a:txBody>
                  <a:tcPr/>
                </a:tc>
                <a:extLst>
                  <a:ext uri="{0D108BD9-81ED-4DB2-BD59-A6C34878D82A}">
                    <a16:rowId xmlns:a16="http://schemas.microsoft.com/office/drawing/2014/main" val="3302051862"/>
                  </a:ext>
                </a:extLst>
              </a:tr>
              <a:tr h="211504">
                <a:tc>
                  <a:txBody>
                    <a:bodyPr/>
                    <a:lstStyle/>
                    <a:p>
                      <a:pPr algn="ctr"/>
                      <a:r>
                        <a:rPr lang="en-GB" sz="900" dirty="0">
                          <a:solidFill>
                            <a:schemeClr val="tx1"/>
                          </a:solidFill>
                        </a:rPr>
                        <a:t>5</a:t>
                      </a:r>
                    </a:p>
                  </a:txBody>
                  <a:tcPr/>
                </a:tc>
                <a:tc>
                  <a:txBody>
                    <a:bodyPr/>
                    <a:lstStyle/>
                    <a:p>
                      <a:pPr algn="ctr"/>
                      <a:r>
                        <a:rPr lang="en-GB" sz="900" dirty="0">
                          <a:solidFill>
                            <a:schemeClr val="tx1"/>
                          </a:solidFill>
                        </a:rPr>
                        <a:t>6</a:t>
                      </a:r>
                    </a:p>
                  </a:txBody>
                  <a:tcPr/>
                </a:tc>
                <a:tc>
                  <a:txBody>
                    <a:bodyPr/>
                    <a:lstStyle/>
                    <a:p>
                      <a:pPr algn="ctr"/>
                      <a:r>
                        <a:rPr lang="en-GB" sz="900" dirty="0">
                          <a:solidFill>
                            <a:schemeClr val="tx1"/>
                          </a:solidFill>
                        </a:rPr>
                        <a:t>7</a:t>
                      </a:r>
                    </a:p>
                  </a:txBody>
                  <a:tcPr/>
                </a:tc>
                <a:tc>
                  <a:txBody>
                    <a:bodyPr/>
                    <a:lstStyle/>
                    <a:p>
                      <a:pPr algn="ctr"/>
                      <a:r>
                        <a:rPr lang="en-GB" sz="900" dirty="0">
                          <a:solidFill>
                            <a:schemeClr val="tx1"/>
                          </a:solidFill>
                        </a:rPr>
                        <a:t>8</a:t>
                      </a:r>
                    </a:p>
                  </a:txBody>
                  <a:tcPr/>
                </a:tc>
                <a:tc>
                  <a:txBody>
                    <a:bodyPr/>
                    <a:lstStyle/>
                    <a:p>
                      <a:pPr algn="ctr"/>
                      <a:r>
                        <a:rPr lang="en-GB" sz="900" dirty="0">
                          <a:solidFill>
                            <a:schemeClr val="tx1"/>
                          </a:solidFill>
                        </a:rPr>
                        <a:t>9</a:t>
                      </a:r>
                    </a:p>
                  </a:txBody>
                  <a:tcPr/>
                </a:tc>
                <a:tc>
                  <a:txBody>
                    <a:bodyPr/>
                    <a:lstStyle/>
                    <a:p>
                      <a:pPr algn="ctr"/>
                      <a:r>
                        <a:rPr lang="en-GB" sz="900" dirty="0">
                          <a:solidFill>
                            <a:schemeClr val="tx1"/>
                          </a:solidFill>
                        </a:rPr>
                        <a:t>10</a:t>
                      </a:r>
                    </a:p>
                  </a:txBody>
                  <a:tcPr/>
                </a:tc>
                <a:tc>
                  <a:txBody>
                    <a:bodyPr/>
                    <a:lstStyle/>
                    <a:p>
                      <a:pPr algn="ctr"/>
                      <a:r>
                        <a:rPr lang="en-GB" sz="900" dirty="0">
                          <a:solidFill>
                            <a:schemeClr val="tx1"/>
                          </a:solidFill>
                        </a:rPr>
                        <a:t>11</a:t>
                      </a:r>
                    </a:p>
                  </a:txBody>
                  <a:tcPr/>
                </a:tc>
                <a:extLst>
                  <a:ext uri="{0D108BD9-81ED-4DB2-BD59-A6C34878D82A}">
                    <a16:rowId xmlns:a16="http://schemas.microsoft.com/office/drawing/2014/main" val="2668803646"/>
                  </a:ext>
                </a:extLst>
              </a:tr>
              <a:tr h="211504">
                <a:tc>
                  <a:txBody>
                    <a:bodyPr/>
                    <a:lstStyle/>
                    <a:p>
                      <a:pPr algn="ctr"/>
                      <a:r>
                        <a:rPr lang="en-GB" sz="900" dirty="0">
                          <a:solidFill>
                            <a:schemeClr val="tx1"/>
                          </a:solidFill>
                        </a:rPr>
                        <a:t>12</a:t>
                      </a:r>
                    </a:p>
                  </a:txBody>
                  <a:tcPr/>
                </a:tc>
                <a:tc>
                  <a:txBody>
                    <a:bodyPr/>
                    <a:lstStyle/>
                    <a:p>
                      <a:pPr algn="ctr"/>
                      <a:r>
                        <a:rPr lang="en-GB" sz="900" dirty="0">
                          <a:solidFill>
                            <a:schemeClr val="tx1"/>
                          </a:solidFill>
                        </a:rPr>
                        <a:t>13</a:t>
                      </a:r>
                    </a:p>
                  </a:txBody>
                  <a:tcPr/>
                </a:tc>
                <a:tc>
                  <a:txBody>
                    <a:bodyPr/>
                    <a:lstStyle/>
                    <a:p>
                      <a:pPr algn="ctr"/>
                      <a:r>
                        <a:rPr lang="en-GB" sz="900" dirty="0">
                          <a:solidFill>
                            <a:schemeClr val="tx1"/>
                          </a:solidFill>
                        </a:rPr>
                        <a:t>14</a:t>
                      </a:r>
                    </a:p>
                  </a:txBody>
                  <a:tcPr/>
                </a:tc>
                <a:tc>
                  <a:txBody>
                    <a:bodyPr/>
                    <a:lstStyle/>
                    <a:p>
                      <a:pPr algn="ctr"/>
                      <a:r>
                        <a:rPr lang="en-GB" sz="900" dirty="0">
                          <a:solidFill>
                            <a:schemeClr val="tx1"/>
                          </a:solidFill>
                        </a:rPr>
                        <a:t>15</a:t>
                      </a:r>
                    </a:p>
                  </a:txBody>
                  <a:tcPr/>
                </a:tc>
                <a:tc>
                  <a:txBody>
                    <a:bodyPr/>
                    <a:lstStyle/>
                    <a:p>
                      <a:pPr algn="ctr"/>
                      <a:r>
                        <a:rPr lang="en-GB" sz="900" dirty="0">
                          <a:solidFill>
                            <a:schemeClr val="tx1"/>
                          </a:solidFill>
                        </a:rPr>
                        <a:t>16</a:t>
                      </a:r>
                    </a:p>
                  </a:txBody>
                  <a:tcPr/>
                </a:tc>
                <a:tc>
                  <a:txBody>
                    <a:bodyPr/>
                    <a:lstStyle/>
                    <a:p>
                      <a:pPr algn="ctr"/>
                      <a:r>
                        <a:rPr lang="en-GB" sz="900" dirty="0">
                          <a:solidFill>
                            <a:schemeClr val="tx1"/>
                          </a:solidFill>
                        </a:rPr>
                        <a:t>17</a:t>
                      </a:r>
                    </a:p>
                  </a:txBody>
                  <a:tcPr/>
                </a:tc>
                <a:tc>
                  <a:txBody>
                    <a:bodyPr/>
                    <a:lstStyle/>
                    <a:p>
                      <a:pPr algn="ctr"/>
                      <a:r>
                        <a:rPr lang="en-GB" sz="900" dirty="0">
                          <a:solidFill>
                            <a:schemeClr val="tx1"/>
                          </a:solidFill>
                        </a:rPr>
                        <a:t>18</a:t>
                      </a:r>
                    </a:p>
                  </a:txBody>
                  <a:tcPr/>
                </a:tc>
                <a:extLst>
                  <a:ext uri="{0D108BD9-81ED-4DB2-BD59-A6C34878D82A}">
                    <a16:rowId xmlns:a16="http://schemas.microsoft.com/office/drawing/2014/main" val="726825499"/>
                  </a:ext>
                </a:extLst>
              </a:tr>
              <a:tr h="211504">
                <a:tc>
                  <a:txBody>
                    <a:bodyPr/>
                    <a:lstStyle/>
                    <a:p>
                      <a:pPr algn="ctr"/>
                      <a:r>
                        <a:rPr lang="en-GB" sz="900" dirty="0">
                          <a:solidFill>
                            <a:schemeClr val="tx1"/>
                          </a:solidFill>
                        </a:rPr>
                        <a:t>19</a:t>
                      </a:r>
                    </a:p>
                  </a:txBody>
                  <a:tcPr/>
                </a:tc>
                <a:tc>
                  <a:txBody>
                    <a:bodyPr/>
                    <a:lstStyle/>
                    <a:p>
                      <a:pPr algn="ctr"/>
                      <a:r>
                        <a:rPr lang="en-GB" sz="900" dirty="0">
                          <a:solidFill>
                            <a:schemeClr val="tx1"/>
                          </a:solidFill>
                        </a:rPr>
                        <a:t>20</a:t>
                      </a:r>
                    </a:p>
                  </a:txBody>
                  <a:tcPr/>
                </a:tc>
                <a:tc>
                  <a:txBody>
                    <a:bodyPr/>
                    <a:lstStyle/>
                    <a:p>
                      <a:pPr algn="ctr"/>
                      <a:r>
                        <a:rPr lang="en-GB" sz="900" dirty="0">
                          <a:solidFill>
                            <a:schemeClr val="tx1"/>
                          </a:solidFill>
                        </a:rPr>
                        <a:t>21</a:t>
                      </a:r>
                    </a:p>
                  </a:txBody>
                  <a:tcPr/>
                </a:tc>
                <a:tc>
                  <a:txBody>
                    <a:bodyPr/>
                    <a:lstStyle/>
                    <a:p>
                      <a:pPr algn="ctr"/>
                      <a:r>
                        <a:rPr lang="en-GB" sz="900" dirty="0">
                          <a:solidFill>
                            <a:schemeClr val="tx1"/>
                          </a:solidFill>
                        </a:rPr>
                        <a:t>22</a:t>
                      </a:r>
                    </a:p>
                  </a:txBody>
                  <a:tcPr/>
                </a:tc>
                <a:tc>
                  <a:txBody>
                    <a:bodyPr/>
                    <a:lstStyle/>
                    <a:p>
                      <a:pPr algn="ctr"/>
                      <a:r>
                        <a:rPr lang="en-GB" sz="900" dirty="0">
                          <a:solidFill>
                            <a:schemeClr val="tx1"/>
                          </a:solidFill>
                        </a:rPr>
                        <a:t>23</a:t>
                      </a:r>
                    </a:p>
                  </a:txBody>
                  <a:tcPr/>
                </a:tc>
                <a:tc>
                  <a:txBody>
                    <a:bodyPr/>
                    <a:lstStyle/>
                    <a:p>
                      <a:pPr algn="ctr"/>
                      <a:r>
                        <a:rPr lang="en-GB" sz="900" dirty="0">
                          <a:solidFill>
                            <a:schemeClr val="tx1"/>
                          </a:solidFill>
                        </a:rPr>
                        <a:t>24</a:t>
                      </a:r>
                    </a:p>
                  </a:txBody>
                  <a:tcPr/>
                </a:tc>
                <a:tc>
                  <a:txBody>
                    <a:bodyPr/>
                    <a:lstStyle/>
                    <a:p>
                      <a:pPr algn="ctr"/>
                      <a:r>
                        <a:rPr lang="en-GB" sz="900" dirty="0">
                          <a:solidFill>
                            <a:schemeClr val="tx1"/>
                          </a:solidFill>
                        </a:rPr>
                        <a:t>25</a:t>
                      </a:r>
                    </a:p>
                  </a:txBody>
                  <a:tcPr/>
                </a:tc>
                <a:extLst>
                  <a:ext uri="{0D108BD9-81ED-4DB2-BD59-A6C34878D82A}">
                    <a16:rowId xmlns:a16="http://schemas.microsoft.com/office/drawing/2014/main" val="580742570"/>
                  </a:ext>
                </a:extLst>
              </a:tr>
              <a:tr h="211504">
                <a:tc>
                  <a:txBody>
                    <a:bodyPr/>
                    <a:lstStyle/>
                    <a:p>
                      <a:pPr algn="ctr"/>
                      <a:r>
                        <a:rPr lang="en-GB" sz="900" dirty="0">
                          <a:solidFill>
                            <a:schemeClr val="tx1"/>
                          </a:solidFill>
                        </a:rPr>
                        <a:t>26</a:t>
                      </a:r>
                    </a:p>
                  </a:txBody>
                  <a:tcPr/>
                </a:tc>
                <a:tc>
                  <a:txBody>
                    <a:bodyPr/>
                    <a:lstStyle/>
                    <a:p>
                      <a:pPr algn="ctr"/>
                      <a:r>
                        <a:rPr lang="en-GB" sz="900" dirty="0">
                          <a:solidFill>
                            <a:schemeClr val="tx1"/>
                          </a:solidFill>
                        </a:rPr>
                        <a:t>27</a:t>
                      </a:r>
                    </a:p>
                  </a:txBody>
                  <a:tcPr/>
                </a:tc>
                <a:tc>
                  <a:txBody>
                    <a:bodyPr/>
                    <a:lstStyle/>
                    <a:p>
                      <a:pPr algn="ctr"/>
                      <a:r>
                        <a:rPr lang="en-GB" sz="900" dirty="0">
                          <a:solidFill>
                            <a:schemeClr val="tx1"/>
                          </a:solidFill>
                        </a:rPr>
                        <a:t>28</a:t>
                      </a:r>
                    </a:p>
                  </a:txBody>
                  <a:tcPr/>
                </a:tc>
                <a:tc>
                  <a:txBody>
                    <a:bodyPr/>
                    <a:lstStyle/>
                    <a:p>
                      <a:pPr algn="ctr"/>
                      <a:r>
                        <a:rPr lang="en-GB" sz="900" dirty="0">
                          <a:solidFill>
                            <a:schemeClr val="tx1"/>
                          </a:solidFill>
                        </a:rPr>
                        <a:t>29</a:t>
                      </a:r>
                    </a:p>
                  </a:txBody>
                  <a:tcPr/>
                </a:tc>
                <a:tc>
                  <a:txBody>
                    <a:bodyPr/>
                    <a:lstStyle/>
                    <a:p>
                      <a:pPr algn="ctr"/>
                      <a:r>
                        <a:rPr lang="en-GB" sz="900" dirty="0">
                          <a:solidFill>
                            <a:schemeClr val="tx1"/>
                          </a:solidFill>
                        </a:rPr>
                        <a:t>30</a:t>
                      </a:r>
                    </a:p>
                  </a:txBody>
                  <a:tcPr/>
                </a:tc>
                <a:tc>
                  <a:txBody>
                    <a:bodyPr/>
                    <a:lstStyle/>
                    <a:p>
                      <a:pPr algn="ctr"/>
                      <a:r>
                        <a:rPr lang="en-GB" sz="900" dirty="0">
                          <a:solidFill>
                            <a:schemeClr val="tx1"/>
                          </a:solidFill>
                        </a:rPr>
                        <a:t>31</a:t>
                      </a:r>
                    </a:p>
                  </a:txBody>
                  <a:tcPr/>
                </a:tc>
                <a:tc>
                  <a:txBody>
                    <a:bodyPr/>
                    <a:lstStyle/>
                    <a:p>
                      <a:pPr algn="ctr"/>
                      <a:r>
                        <a:rPr lang="en-GB" sz="900" dirty="0">
                          <a:solidFill>
                            <a:schemeClr val="bg1">
                              <a:lumMod val="85000"/>
                            </a:schemeClr>
                          </a:solidFill>
                        </a:rPr>
                        <a:t>1</a:t>
                      </a:r>
                    </a:p>
                  </a:txBody>
                  <a:tcPr/>
                </a:tc>
                <a:extLst>
                  <a:ext uri="{0D108BD9-81ED-4DB2-BD59-A6C34878D82A}">
                    <a16:rowId xmlns:a16="http://schemas.microsoft.com/office/drawing/2014/main" val="2032624891"/>
                  </a:ext>
                </a:extLst>
              </a:tr>
            </a:tbl>
          </a:graphicData>
        </a:graphic>
      </p:graphicFrame>
      <p:sp>
        <p:nvSpPr>
          <p:cNvPr id="143" name="Rectangle 9">
            <a:extLst>
              <a:ext uri="{FF2B5EF4-FFF2-40B4-BE49-F238E27FC236}">
                <a16:creationId xmlns:a16="http://schemas.microsoft.com/office/drawing/2014/main" id="{E6D9386C-B741-45E2-954E-BB1435DDD08F}"/>
              </a:ext>
            </a:extLst>
          </p:cNvPr>
          <p:cNvSpPr>
            <a:spLocks noChangeArrowheads="1"/>
          </p:cNvSpPr>
          <p:nvPr/>
        </p:nvSpPr>
        <p:spPr bwMode="auto">
          <a:xfrm>
            <a:off x="6147990" y="3322321"/>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September 2019</a:t>
            </a:r>
          </a:p>
        </p:txBody>
      </p:sp>
      <p:graphicFrame>
        <p:nvGraphicFramePr>
          <p:cNvPr id="144" name="Table 143">
            <a:extLst>
              <a:ext uri="{FF2B5EF4-FFF2-40B4-BE49-F238E27FC236}">
                <a16:creationId xmlns:a16="http://schemas.microsoft.com/office/drawing/2014/main" id="{CB551F0F-3E84-4CA2-8930-1D5BBC406B2D}"/>
              </a:ext>
            </a:extLst>
          </p:cNvPr>
          <p:cNvGraphicFramePr>
            <a:graphicFrameLocks noGrp="1"/>
          </p:cNvGraphicFramePr>
          <p:nvPr/>
        </p:nvGraphicFramePr>
        <p:xfrm>
          <a:off x="6050756" y="3455671"/>
          <a:ext cx="2605883" cy="16154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bg1">
                              <a:lumMod val="85000"/>
                            </a:schemeClr>
                          </a:solidFill>
                        </a:rPr>
                        <a:t>26</a:t>
                      </a:r>
                    </a:p>
                  </a:txBody>
                  <a:tcPr/>
                </a:tc>
                <a:tc>
                  <a:txBody>
                    <a:bodyPr/>
                    <a:lstStyle/>
                    <a:p>
                      <a:pPr algn="ctr"/>
                      <a:r>
                        <a:rPr lang="en-GB" sz="900" dirty="0">
                          <a:solidFill>
                            <a:schemeClr val="bg1">
                              <a:lumMod val="85000"/>
                            </a:schemeClr>
                          </a:solidFill>
                        </a:rPr>
                        <a:t>27</a:t>
                      </a:r>
                    </a:p>
                  </a:txBody>
                  <a:tcPr/>
                </a:tc>
                <a:tc>
                  <a:txBody>
                    <a:bodyPr/>
                    <a:lstStyle/>
                    <a:p>
                      <a:pPr algn="ctr"/>
                      <a:r>
                        <a:rPr lang="en-GB" sz="900" dirty="0">
                          <a:solidFill>
                            <a:schemeClr val="bg1">
                              <a:lumMod val="85000"/>
                            </a:schemeClr>
                          </a:solidFill>
                        </a:rPr>
                        <a:t>28</a:t>
                      </a:r>
                    </a:p>
                  </a:txBody>
                  <a:tcPr/>
                </a:tc>
                <a:tc>
                  <a:txBody>
                    <a:bodyPr/>
                    <a:lstStyle/>
                    <a:p>
                      <a:pPr algn="ctr"/>
                      <a:r>
                        <a:rPr lang="en-GB" sz="900" dirty="0">
                          <a:solidFill>
                            <a:schemeClr val="bg1">
                              <a:lumMod val="85000"/>
                            </a:schemeClr>
                          </a:solidFill>
                        </a:rPr>
                        <a:t>29</a:t>
                      </a:r>
                    </a:p>
                  </a:txBody>
                  <a:tcPr/>
                </a:tc>
                <a:tc>
                  <a:txBody>
                    <a:bodyPr/>
                    <a:lstStyle/>
                    <a:p>
                      <a:pPr algn="ctr"/>
                      <a:r>
                        <a:rPr lang="en-GB" sz="900" dirty="0">
                          <a:solidFill>
                            <a:schemeClr val="bg1">
                              <a:lumMod val="85000"/>
                            </a:schemeClr>
                          </a:solidFill>
                        </a:rPr>
                        <a:t>30</a:t>
                      </a:r>
                    </a:p>
                  </a:txBody>
                  <a:tcPr/>
                </a:tc>
                <a:tc>
                  <a:txBody>
                    <a:bodyPr/>
                    <a:lstStyle/>
                    <a:p>
                      <a:pPr algn="ctr"/>
                      <a:r>
                        <a:rPr lang="en-GB" sz="900" dirty="0">
                          <a:solidFill>
                            <a:schemeClr val="bg1">
                              <a:lumMod val="85000"/>
                            </a:schemeClr>
                          </a:solidFill>
                        </a:rPr>
                        <a:t>31</a:t>
                      </a:r>
                    </a:p>
                  </a:txBody>
                  <a:tcPr/>
                </a:tc>
                <a:tc>
                  <a:txBody>
                    <a:bodyPr/>
                    <a:lstStyle/>
                    <a:p>
                      <a:pPr algn="ctr"/>
                      <a:r>
                        <a:rPr lang="en-GB" sz="900" dirty="0">
                          <a:solidFill>
                            <a:schemeClr val="tx1"/>
                          </a:solidFill>
                        </a:rPr>
                        <a:t>1</a:t>
                      </a:r>
                    </a:p>
                  </a:txBody>
                  <a:tcPr/>
                </a:tc>
                <a:extLst>
                  <a:ext uri="{0D108BD9-81ED-4DB2-BD59-A6C34878D82A}">
                    <a16:rowId xmlns:a16="http://schemas.microsoft.com/office/drawing/2014/main" val="3302051862"/>
                  </a:ext>
                </a:extLst>
              </a:tr>
              <a:tr h="211504">
                <a:tc>
                  <a:txBody>
                    <a:bodyPr/>
                    <a:lstStyle/>
                    <a:p>
                      <a:pPr algn="ctr"/>
                      <a:r>
                        <a:rPr lang="en-GB" sz="900" dirty="0">
                          <a:solidFill>
                            <a:schemeClr val="tx1"/>
                          </a:solidFill>
                        </a:rPr>
                        <a:t>2</a:t>
                      </a:r>
                    </a:p>
                  </a:txBody>
                  <a:tcPr/>
                </a:tc>
                <a:tc>
                  <a:txBody>
                    <a:bodyPr/>
                    <a:lstStyle/>
                    <a:p>
                      <a:pPr algn="ctr"/>
                      <a:r>
                        <a:rPr lang="en-GB" sz="900" dirty="0">
                          <a:solidFill>
                            <a:schemeClr val="tx1"/>
                          </a:solidFill>
                        </a:rPr>
                        <a:t>3</a:t>
                      </a:r>
                    </a:p>
                  </a:txBody>
                  <a:tcPr/>
                </a:tc>
                <a:tc>
                  <a:txBody>
                    <a:bodyPr/>
                    <a:lstStyle/>
                    <a:p>
                      <a:pPr algn="ctr"/>
                      <a:r>
                        <a:rPr lang="en-GB" sz="900" dirty="0">
                          <a:solidFill>
                            <a:schemeClr val="tx1"/>
                          </a:solidFill>
                        </a:rPr>
                        <a:t>4</a:t>
                      </a:r>
                    </a:p>
                  </a:txBody>
                  <a:tcPr/>
                </a:tc>
                <a:tc>
                  <a:txBody>
                    <a:bodyPr/>
                    <a:lstStyle/>
                    <a:p>
                      <a:pPr algn="ctr"/>
                      <a:r>
                        <a:rPr lang="en-GB" sz="900" dirty="0">
                          <a:solidFill>
                            <a:schemeClr val="tx1"/>
                          </a:solidFill>
                        </a:rPr>
                        <a:t>5</a:t>
                      </a:r>
                    </a:p>
                  </a:txBody>
                  <a:tcPr/>
                </a:tc>
                <a:tc>
                  <a:txBody>
                    <a:bodyPr/>
                    <a:lstStyle/>
                    <a:p>
                      <a:pPr algn="ctr"/>
                      <a:r>
                        <a:rPr lang="en-GB" sz="900" dirty="0">
                          <a:solidFill>
                            <a:schemeClr val="tx1"/>
                          </a:solidFill>
                        </a:rPr>
                        <a:t>6</a:t>
                      </a:r>
                    </a:p>
                  </a:txBody>
                  <a:tcPr/>
                </a:tc>
                <a:tc>
                  <a:txBody>
                    <a:bodyPr/>
                    <a:lstStyle/>
                    <a:p>
                      <a:pPr algn="ctr"/>
                      <a:r>
                        <a:rPr lang="en-GB" sz="900" dirty="0">
                          <a:solidFill>
                            <a:schemeClr val="tx1"/>
                          </a:solidFill>
                        </a:rPr>
                        <a:t>7</a:t>
                      </a:r>
                    </a:p>
                  </a:txBody>
                  <a:tcPr/>
                </a:tc>
                <a:tc>
                  <a:txBody>
                    <a:bodyPr/>
                    <a:lstStyle/>
                    <a:p>
                      <a:pPr algn="ctr"/>
                      <a:r>
                        <a:rPr lang="en-GB" sz="900" dirty="0">
                          <a:solidFill>
                            <a:schemeClr val="tx1"/>
                          </a:solidFill>
                        </a:rPr>
                        <a:t>8</a:t>
                      </a:r>
                    </a:p>
                  </a:txBody>
                  <a:tcPr/>
                </a:tc>
                <a:extLst>
                  <a:ext uri="{0D108BD9-81ED-4DB2-BD59-A6C34878D82A}">
                    <a16:rowId xmlns:a16="http://schemas.microsoft.com/office/drawing/2014/main" val="2668803646"/>
                  </a:ext>
                </a:extLst>
              </a:tr>
              <a:tr h="211504">
                <a:tc>
                  <a:txBody>
                    <a:bodyPr/>
                    <a:lstStyle/>
                    <a:p>
                      <a:pPr algn="ctr"/>
                      <a:r>
                        <a:rPr lang="en-GB" sz="900" dirty="0">
                          <a:solidFill>
                            <a:schemeClr val="tx1"/>
                          </a:solidFill>
                        </a:rPr>
                        <a:t>9</a:t>
                      </a:r>
                    </a:p>
                  </a:txBody>
                  <a:tcPr/>
                </a:tc>
                <a:tc>
                  <a:txBody>
                    <a:bodyPr/>
                    <a:lstStyle/>
                    <a:p>
                      <a:pPr algn="ctr"/>
                      <a:r>
                        <a:rPr lang="en-GB" sz="900" dirty="0">
                          <a:solidFill>
                            <a:schemeClr val="tx1"/>
                          </a:solidFill>
                        </a:rPr>
                        <a:t>10</a:t>
                      </a:r>
                    </a:p>
                  </a:txBody>
                  <a:tcPr/>
                </a:tc>
                <a:tc>
                  <a:txBody>
                    <a:bodyPr/>
                    <a:lstStyle/>
                    <a:p>
                      <a:pPr algn="ctr"/>
                      <a:r>
                        <a:rPr lang="en-GB" sz="900" dirty="0">
                          <a:solidFill>
                            <a:schemeClr val="tx1"/>
                          </a:solidFill>
                        </a:rPr>
                        <a:t>11</a:t>
                      </a:r>
                    </a:p>
                  </a:txBody>
                  <a:tcPr/>
                </a:tc>
                <a:tc>
                  <a:txBody>
                    <a:bodyPr/>
                    <a:lstStyle/>
                    <a:p>
                      <a:pPr algn="ctr"/>
                      <a:r>
                        <a:rPr lang="en-GB" sz="900" dirty="0">
                          <a:solidFill>
                            <a:schemeClr val="tx1"/>
                          </a:solidFill>
                        </a:rPr>
                        <a:t>12</a:t>
                      </a:r>
                    </a:p>
                  </a:txBody>
                  <a:tcPr/>
                </a:tc>
                <a:tc>
                  <a:txBody>
                    <a:bodyPr/>
                    <a:lstStyle/>
                    <a:p>
                      <a:pPr algn="ctr"/>
                      <a:r>
                        <a:rPr lang="en-GB" sz="900" dirty="0">
                          <a:solidFill>
                            <a:schemeClr val="tx1"/>
                          </a:solidFill>
                        </a:rPr>
                        <a:t>13</a:t>
                      </a:r>
                    </a:p>
                  </a:txBody>
                  <a:tcPr/>
                </a:tc>
                <a:tc>
                  <a:txBody>
                    <a:bodyPr/>
                    <a:lstStyle/>
                    <a:p>
                      <a:pPr algn="ctr"/>
                      <a:r>
                        <a:rPr lang="en-GB" sz="900" dirty="0">
                          <a:solidFill>
                            <a:schemeClr val="tx1"/>
                          </a:solidFill>
                        </a:rPr>
                        <a:t>14</a:t>
                      </a:r>
                    </a:p>
                  </a:txBody>
                  <a:tcPr/>
                </a:tc>
                <a:tc>
                  <a:txBody>
                    <a:bodyPr/>
                    <a:lstStyle/>
                    <a:p>
                      <a:pPr algn="ctr"/>
                      <a:r>
                        <a:rPr lang="en-GB" sz="900" dirty="0">
                          <a:solidFill>
                            <a:schemeClr val="tx1"/>
                          </a:solidFill>
                        </a:rPr>
                        <a:t>15</a:t>
                      </a:r>
                    </a:p>
                  </a:txBody>
                  <a:tcPr/>
                </a:tc>
                <a:extLst>
                  <a:ext uri="{0D108BD9-81ED-4DB2-BD59-A6C34878D82A}">
                    <a16:rowId xmlns:a16="http://schemas.microsoft.com/office/drawing/2014/main" val="726825499"/>
                  </a:ext>
                </a:extLst>
              </a:tr>
              <a:tr h="211504">
                <a:tc>
                  <a:txBody>
                    <a:bodyPr/>
                    <a:lstStyle/>
                    <a:p>
                      <a:pPr algn="ctr"/>
                      <a:r>
                        <a:rPr lang="en-GB" sz="900" dirty="0">
                          <a:solidFill>
                            <a:schemeClr val="tx1"/>
                          </a:solidFill>
                        </a:rPr>
                        <a:t>16</a:t>
                      </a:r>
                    </a:p>
                  </a:txBody>
                  <a:tcPr/>
                </a:tc>
                <a:tc>
                  <a:txBody>
                    <a:bodyPr/>
                    <a:lstStyle/>
                    <a:p>
                      <a:pPr algn="ctr"/>
                      <a:r>
                        <a:rPr lang="en-GB" sz="900" dirty="0">
                          <a:solidFill>
                            <a:schemeClr val="tx1"/>
                          </a:solidFill>
                        </a:rPr>
                        <a:t>17</a:t>
                      </a:r>
                    </a:p>
                  </a:txBody>
                  <a:tcPr/>
                </a:tc>
                <a:tc>
                  <a:txBody>
                    <a:bodyPr/>
                    <a:lstStyle/>
                    <a:p>
                      <a:pPr algn="ctr"/>
                      <a:r>
                        <a:rPr lang="en-GB" sz="900" dirty="0">
                          <a:solidFill>
                            <a:schemeClr val="tx1"/>
                          </a:solidFill>
                        </a:rPr>
                        <a:t>18</a:t>
                      </a:r>
                    </a:p>
                  </a:txBody>
                  <a:tcPr/>
                </a:tc>
                <a:tc>
                  <a:txBody>
                    <a:bodyPr/>
                    <a:lstStyle/>
                    <a:p>
                      <a:pPr algn="ctr"/>
                      <a:r>
                        <a:rPr lang="en-GB" sz="900" dirty="0">
                          <a:solidFill>
                            <a:schemeClr val="tx1"/>
                          </a:solidFill>
                        </a:rPr>
                        <a:t>19</a:t>
                      </a:r>
                    </a:p>
                  </a:txBody>
                  <a:tcPr/>
                </a:tc>
                <a:tc>
                  <a:txBody>
                    <a:bodyPr/>
                    <a:lstStyle/>
                    <a:p>
                      <a:pPr algn="ctr"/>
                      <a:r>
                        <a:rPr lang="en-GB" sz="900" dirty="0">
                          <a:solidFill>
                            <a:schemeClr val="tx1"/>
                          </a:solidFill>
                        </a:rPr>
                        <a:t>20</a:t>
                      </a:r>
                    </a:p>
                  </a:txBody>
                  <a:tcPr/>
                </a:tc>
                <a:tc>
                  <a:txBody>
                    <a:bodyPr/>
                    <a:lstStyle/>
                    <a:p>
                      <a:pPr algn="ctr"/>
                      <a:r>
                        <a:rPr lang="en-GB" sz="900" dirty="0">
                          <a:solidFill>
                            <a:schemeClr val="tx1"/>
                          </a:solidFill>
                        </a:rPr>
                        <a:t>21</a:t>
                      </a:r>
                    </a:p>
                  </a:txBody>
                  <a:tcPr/>
                </a:tc>
                <a:tc>
                  <a:txBody>
                    <a:bodyPr/>
                    <a:lstStyle/>
                    <a:p>
                      <a:pPr algn="ctr"/>
                      <a:r>
                        <a:rPr lang="en-GB" sz="900" dirty="0">
                          <a:solidFill>
                            <a:schemeClr val="tx1"/>
                          </a:solidFill>
                        </a:rPr>
                        <a:t>22</a:t>
                      </a:r>
                    </a:p>
                  </a:txBody>
                  <a:tcPr/>
                </a:tc>
                <a:extLst>
                  <a:ext uri="{0D108BD9-81ED-4DB2-BD59-A6C34878D82A}">
                    <a16:rowId xmlns:a16="http://schemas.microsoft.com/office/drawing/2014/main" val="580742570"/>
                  </a:ext>
                </a:extLst>
              </a:tr>
              <a:tr h="211504">
                <a:tc>
                  <a:txBody>
                    <a:bodyPr/>
                    <a:lstStyle/>
                    <a:p>
                      <a:pPr algn="ctr"/>
                      <a:r>
                        <a:rPr lang="en-GB" sz="900" dirty="0">
                          <a:solidFill>
                            <a:schemeClr val="tx1"/>
                          </a:solidFill>
                        </a:rPr>
                        <a:t>23</a:t>
                      </a:r>
                    </a:p>
                  </a:txBody>
                  <a:tcPr/>
                </a:tc>
                <a:tc>
                  <a:txBody>
                    <a:bodyPr/>
                    <a:lstStyle/>
                    <a:p>
                      <a:pPr algn="ctr"/>
                      <a:r>
                        <a:rPr lang="en-GB" sz="900" dirty="0">
                          <a:solidFill>
                            <a:schemeClr val="tx1"/>
                          </a:solidFill>
                        </a:rPr>
                        <a:t>24</a:t>
                      </a:r>
                    </a:p>
                  </a:txBody>
                  <a:tcPr/>
                </a:tc>
                <a:tc>
                  <a:txBody>
                    <a:bodyPr/>
                    <a:lstStyle/>
                    <a:p>
                      <a:pPr algn="ctr"/>
                      <a:r>
                        <a:rPr lang="en-GB" sz="900" dirty="0">
                          <a:solidFill>
                            <a:schemeClr val="tx1"/>
                          </a:solidFill>
                        </a:rPr>
                        <a:t>25</a:t>
                      </a:r>
                    </a:p>
                  </a:txBody>
                  <a:tcPr/>
                </a:tc>
                <a:tc>
                  <a:txBody>
                    <a:bodyPr/>
                    <a:lstStyle/>
                    <a:p>
                      <a:pPr algn="ctr"/>
                      <a:r>
                        <a:rPr lang="en-GB" sz="900" dirty="0">
                          <a:solidFill>
                            <a:schemeClr val="tx1"/>
                          </a:solidFill>
                        </a:rPr>
                        <a:t>26</a:t>
                      </a:r>
                    </a:p>
                  </a:txBody>
                  <a:tcPr/>
                </a:tc>
                <a:tc>
                  <a:txBody>
                    <a:bodyPr/>
                    <a:lstStyle/>
                    <a:p>
                      <a:pPr algn="ctr"/>
                      <a:r>
                        <a:rPr lang="en-GB" sz="900" dirty="0">
                          <a:solidFill>
                            <a:schemeClr val="tx1"/>
                          </a:solidFill>
                        </a:rPr>
                        <a:t>27</a:t>
                      </a:r>
                    </a:p>
                  </a:txBody>
                  <a:tcPr/>
                </a:tc>
                <a:tc>
                  <a:txBody>
                    <a:bodyPr/>
                    <a:lstStyle/>
                    <a:p>
                      <a:pPr algn="ctr"/>
                      <a:r>
                        <a:rPr lang="en-GB" sz="900" dirty="0">
                          <a:solidFill>
                            <a:schemeClr val="tx1"/>
                          </a:solidFill>
                        </a:rPr>
                        <a:t>28</a:t>
                      </a:r>
                    </a:p>
                  </a:txBody>
                  <a:tcPr/>
                </a:tc>
                <a:tc>
                  <a:txBody>
                    <a:bodyPr/>
                    <a:lstStyle/>
                    <a:p>
                      <a:pPr algn="ctr"/>
                      <a:r>
                        <a:rPr lang="en-GB" sz="900" dirty="0">
                          <a:solidFill>
                            <a:schemeClr val="tx1"/>
                          </a:solidFill>
                        </a:rPr>
                        <a:t>29</a:t>
                      </a:r>
                    </a:p>
                  </a:txBody>
                  <a:tcPr/>
                </a:tc>
                <a:extLst>
                  <a:ext uri="{0D108BD9-81ED-4DB2-BD59-A6C34878D82A}">
                    <a16:rowId xmlns:a16="http://schemas.microsoft.com/office/drawing/2014/main" val="2032624891"/>
                  </a:ext>
                </a:extLst>
              </a:tr>
              <a:tr h="211504">
                <a:tc>
                  <a:txBody>
                    <a:bodyPr/>
                    <a:lstStyle/>
                    <a:p>
                      <a:pPr algn="ctr"/>
                      <a:r>
                        <a:rPr lang="en-GB" sz="900" dirty="0">
                          <a:solidFill>
                            <a:schemeClr val="tx1"/>
                          </a:solidFill>
                        </a:rPr>
                        <a:t>30</a:t>
                      </a:r>
                    </a:p>
                  </a:txBody>
                  <a:tcPr/>
                </a:tc>
                <a:tc>
                  <a:txBody>
                    <a:bodyPr/>
                    <a:lstStyle/>
                    <a:p>
                      <a:pPr algn="ctr"/>
                      <a:r>
                        <a:rPr lang="en-GB" sz="900" dirty="0">
                          <a:solidFill>
                            <a:schemeClr val="bg1">
                              <a:lumMod val="85000"/>
                            </a:schemeClr>
                          </a:solidFill>
                        </a:rPr>
                        <a:t>1</a:t>
                      </a:r>
                    </a:p>
                  </a:txBody>
                  <a:tcPr/>
                </a:tc>
                <a:tc>
                  <a:txBody>
                    <a:bodyPr/>
                    <a:lstStyle/>
                    <a:p>
                      <a:pPr algn="ctr"/>
                      <a:r>
                        <a:rPr lang="en-GB" sz="900" dirty="0">
                          <a:solidFill>
                            <a:schemeClr val="bg1">
                              <a:lumMod val="85000"/>
                            </a:schemeClr>
                          </a:solidFill>
                        </a:rPr>
                        <a:t>2</a:t>
                      </a:r>
                    </a:p>
                  </a:txBody>
                  <a:tcPr/>
                </a:tc>
                <a:tc>
                  <a:txBody>
                    <a:bodyPr/>
                    <a:lstStyle/>
                    <a:p>
                      <a:pPr algn="ctr"/>
                      <a:r>
                        <a:rPr lang="en-GB" sz="900" dirty="0">
                          <a:solidFill>
                            <a:schemeClr val="bg1">
                              <a:lumMod val="85000"/>
                            </a:schemeClr>
                          </a:solidFill>
                        </a:rPr>
                        <a:t>3</a:t>
                      </a:r>
                    </a:p>
                  </a:txBody>
                  <a:tcPr/>
                </a:tc>
                <a:tc>
                  <a:txBody>
                    <a:bodyPr/>
                    <a:lstStyle/>
                    <a:p>
                      <a:pPr algn="ctr"/>
                      <a:r>
                        <a:rPr lang="en-GB" sz="900" dirty="0">
                          <a:solidFill>
                            <a:schemeClr val="bg1">
                              <a:lumMod val="85000"/>
                            </a:schemeClr>
                          </a:solidFill>
                        </a:rPr>
                        <a:t>4</a:t>
                      </a:r>
                    </a:p>
                  </a:txBody>
                  <a:tcPr/>
                </a:tc>
                <a:tc>
                  <a:txBody>
                    <a:bodyPr/>
                    <a:lstStyle/>
                    <a:p>
                      <a:pPr algn="ctr"/>
                      <a:r>
                        <a:rPr lang="en-GB" sz="900" dirty="0">
                          <a:solidFill>
                            <a:schemeClr val="bg1">
                              <a:lumMod val="85000"/>
                            </a:schemeClr>
                          </a:solidFill>
                        </a:rPr>
                        <a:t>5</a:t>
                      </a:r>
                    </a:p>
                  </a:txBody>
                  <a:tcPr/>
                </a:tc>
                <a:tc>
                  <a:txBody>
                    <a:bodyPr/>
                    <a:lstStyle/>
                    <a:p>
                      <a:pPr algn="ctr"/>
                      <a:r>
                        <a:rPr lang="en-GB" sz="900" dirty="0">
                          <a:solidFill>
                            <a:schemeClr val="bg1">
                              <a:lumMod val="85000"/>
                            </a:schemeClr>
                          </a:solidFill>
                        </a:rPr>
                        <a:t>6</a:t>
                      </a:r>
                    </a:p>
                  </a:txBody>
                  <a:tcPr/>
                </a:tc>
                <a:extLst>
                  <a:ext uri="{0D108BD9-81ED-4DB2-BD59-A6C34878D82A}">
                    <a16:rowId xmlns:a16="http://schemas.microsoft.com/office/drawing/2014/main" val="3106216540"/>
                  </a:ext>
                </a:extLst>
              </a:tr>
            </a:tbl>
          </a:graphicData>
        </a:graphic>
      </p:graphicFrame>
      <p:sp>
        <p:nvSpPr>
          <p:cNvPr id="145" name="Rectangle 9">
            <a:extLst>
              <a:ext uri="{FF2B5EF4-FFF2-40B4-BE49-F238E27FC236}">
                <a16:creationId xmlns:a16="http://schemas.microsoft.com/office/drawing/2014/main" id="{A5077C29-DA87-466B-A062-280E9561A255}"/>
              </a:ext>
            </a:extLst>
          </p:cNvPr>
          <p:cNvSpPr>
            <a:spLocks noChangeArrowheads="1"/>
          </p:cNvSpPr>
          <p:nvPr/>
        </p:nvSpPr>
        <p:spPr bwMode="auto">
          <a:xfrm>
            <a:off x="339724" y="5093335"/>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October 2019</a:t>
            </a:r>
          </a:p>
        </p:txBody>
      </p:sp>
      <p:graphicFrame>
        <p:nvGraphicFramePr>
          <p:cNvPr id="146" name="Table 145">
            <a:extLst>
              <a:ext uri="{FF2B5EF4-FFF2-40B4-BE49-F238E27FC236}">
                <a16:creationId xmlns:a16="http://schemas.microsoft.com/office/drawing/2014/main" id="{ABAE70A9-8877-46F0-BDCF-6DD9DC0E0177}"/>
              </a:ext>
            </a:extLst>
          </p:cNvPr>
          <p:cNvGraphicFramePr>
            <a:graphicFrameLocks noGrp="1"/>
          </p:cNvGraphicFramePr>
          <p:nvPr/>
        </p:nvGraphicFramePr>
        <p:xfrm>
          <a:off x="242490" y="5226685"/>
          <a:ext cx="2605883" cy="13868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bg1">
                              <a:lumMod val="85000"/>
                            </a:schemeClr>
                          </a:solidFill>
                        </a:rPr>
                        <a:t>30</a:t>
                      </a:r>
                    </a:p>
                  </a:txBody>
                  <a:tcPr/>
                </a:tc>
                <a:tc>
                  <a:txBody>
                    <a:bodyPr/>
                    <a:lstStyle/>
                    <a:p>
                      <a:pPr algn="ctr"/>
                      <a:r>
                        <a:rPr lang="en-GB" sz="900" dirty="0">
                          <a:solidFill>
                            <a:schemeClr val="tx1"/>
                          </a:solidFill>
                        </a:rPr>
                        <a:t>1</a:t>
                      </a:r>
                    </a:p>
                  </a:txBody>
                  <a:tcPr/>
                </a:tc>
                <a:tc>
                  <a:txBody>
                    <a:bodyPr/>
                    <a:lstStyle/>
                    <a:p>
                      <a:pPr algn="ctr"/>
                      <a:r>
                        <a:rPr lang="en-GB" sz="900" dirty="0">
                          <a:solidFill>
                            <a:schemeClr val="tx1"/>
                          </a:solidFill>
                        </a:rPr>
                        <a:t>2</a:t>
                      </a:r>
                    </a:p>
                  </a:txBody>
                  <a:tcPr/>
                </a:tc>
                <a:tc>
                  <a:txBody>
                    <a:bodyPr/>
                    <a:lstStyle/>
                    <a:p>
                      <a:pPr algn="ctr"/>
                      <a:r>
                        <a:rPr lang="en-GB" sz="900" dirty="0">
                          <a:solidFill>
                            <a:schemeClr val="tx1"/>
                          </a:solidFill>
                        </a:rPr>
                        <a:t>3</a:t>
                      </a:r>
                    </a:p>
                  </a:txBody>
                  <a:tcPr/>
                </a:tc>
                <a:tc>
                  <a:txBody>
                    <a:bodyPr/>
                    <a:lstStyle/>
                    <a:p>
                      <a:pPr algn="ctr"/>
                      <a:r>
                        <a:rPr lang="en-GB" sz="900" dirty="0">
                          <a:solidFill>
                            <a:schemeClr val="tx1"/>
                          </a:solidFill>
                        </a:rPr>
                        <a:t>4</a:t>
                      </a:r>
                    </a:p>
                  </a:txBody>
                  <a:tcPr/>
                </a:tc>
                <a:tc>
                  <a:txBody>
                    <a:bodyPr/>
                    <a:lstStyle/>
                    <a:p>
                      <a:pPr algn="ctr"/>
                      <a:r>
                        <a:rPr lang="en-GB" sz="900" dirty="0">
                          <a:solidFill>
                            <a:schemeClr val="tx1"/>
                          </a:solidFill>
                        </a:rPr>
                        <a:t>5</a:t>
                      </a:r>
                    </a:p>
                  </a:txBody>
                  <a:tcPr/>
                </a:tc>
                <a:tc>
                  <a:txBody>
                    <a:bodyPr/>
                    <a:lstStyle/>
                    <a:p>
                      <a:pPr algn="ctr"/>
                      <a:r>
                        <a:rPr lang="en-GB" sz="900" dirty="0">
                          <a:solidFill>
                            <a:schemeClr val="tx1"/>
                          </a:solidFill>
                        </a:rPr>
                        <a:t>6</a:t>
                      </a:r>
                    </a:p>
                  </a:txBody>
                  <a:tcPr/>
                </a:tc>
                <a:extLst>
                  <a:ext uri="{0D108BD9-81ED-4DB2-BD59-A6C34878D82A}">
                    <a16:rowId xmlns:a16="http://schemas.microsoft.com/office/drawing/2014/main" val="3302051862"/>
                  </a:ext>
                </a:extLst>
              </a:tr>
              <a:tr h="211504">
                <a:tc>
                  <a:txBody>
                    <a:bodyPr/>
                    <a:lstStyle/>
                    <a:p>
                      <a:pPr algn="ctr"/>
                      <a:r>
                        <a:rPr lang="en-GB" sz="900" dirty="0">
                          <a:solidFill>
                            <a:schemeClr val="tx1"/>
                          </a:solidFill>
                        </a:rPr>
                        <a:t>7</a:t>
                      </a:r>
                    </a:p>
                  </a:txBody>
                  <a:tcPr/>
                </a:tc>
                <a:tc>
                  <a:txBody>
                    <a:bodyPr/>
                    <a:lstStyle/>
                    <a:p>
                      <a:pPr algn="ctr"/>
                      <a:r>
                        <a:rPr lang="en-GB" sz="900" dirty="0">
                          <a:solidFill>
                            <a:schemeClr val="tx1"/>
                          </a:solidFill>
                        </a:rPr>
                        <a:t>8</a:t>
                      </a:r>
                    </a:p>
                  </a:txBody>
                  <a:tcPr/>
                </a:tc>
                <a:tc>
                  <a:txBody>
                    <a:bodyPr/>
                    <a:lstStyle/>
                    <a:p>
                      <a:pPr algn="ctr"/>
                      <a:r>
                        <a:rPr lang="en-GB" sz="900" dirty="0">
                          <a:solidFill>
                            <a:schemeClr val="tx1"/>
                          </a:solidFill>
                        </a:rPr>
                        <a:t>9</a:t>
                      </a:r>
                    </a:p>
                  </a:txBody>
                  <a:tcPr/>
                </a:tc>
                <a:tc>
                  <a:txBody>
                    <a:bodyPr/>
                    <a:lstStyle/>
                    <a:p>
                      <a:pPr algn="ctr"/>
                      <a:r>
                        <a:rPr lang="en-GB" sz="900" dirty="0">
                          <a:solidFill>
                            <a:schemeClr val="tx1"/>
                          </a:solidFill>
                        </a:rPr>
                        <a:t>10</a:t>
                      </a:r>
                    </a:p>
                  </a:txBody>
                  <a:tcPr/>
                </a:tc>
                <a:tc>
                  <a:txBody>
                    <a:bodyPr/>
                    <a:lstStyle/>
                    <a:p>
                      <a:pPr algn="ctr"/>
                      <a:r>
                        <a:rPr lang="en-GB" sz="900" dirty="0">
                          <a:solidFill>
                            <a:schemeClr val="tx1"/>
                          </a:solidFill>
                        </a:rPr>
                        <a:t>11</a:t>
                      </a:r>
                    </a:p>
                  </a:txBody>
                  <a:tcPr/>
                </a:tc>
                <a:tc>
                  <a:txBody>
                    <a:bodyPr/>
                    <a:lstStyle/>
                    <a:p>
                      <a:pPr algn="ctr"/>
                      <a:r>
                        <a:rPr lang="en-GB" sz="900" dirty="0">
                          <a:solidFill>
                            <a:schemeClr val="tx1"/>
                          </a:solidFill>
                        </a:rPr>
                        <a:t>12</a:t>
                      </a:r>
                    </a:p>
                  </a:txBody>
                  <a:tcPr/>
                </a:tc>
                <a:tc>
                  <a:txBody>
                    <a:bodyPr/>
                    <a:lstStyle/>
                    <a:p>
                      <a:pPr algn="ctr"/>
                      <a:r>
                        <a:rPr lang="en-GB" sz="900" dirty="0">
                          <a:solidFill>
                            <a:schemeClr val="tx1"/>
                          </a:solidFill>
                        </a:rPr>
                        <a:t>13</a:t>
                      </a:r>
                    </a:p>
                  </a:txBody>
                  <a:tcPr/>
                </a:tc>
                <a:extLst>
                  <a:ext uri="{0D108BD9-81ED-4DB2-BD59-A6C34878D82A}">
                    <a16:rowId xmlns:a16="http://schemas.microsoft.com/office/drawing/2014/main" val="2668803646"/>
                  </a:ext>
                </a:extLst>
              </a:tr>
              <a:tr h="211504">
                <a:tc>
                  <a:txBody>
                    <a:bodyPr/>
                    <a:lstStyle/>
                    <a:p>
                      <a:pPr algn="ctr"/>
                      <a:r>
                        <a:rPr lang="en-GB" sz="900" dirty="0">
                          <a:solidFill>
                            <a:schemeClr val="tx1"/>
                          </a:solidFill>
                        </a:rPr>
                        <a:t>14</a:t>
                      </a:r>
                    </a:p>
                  </a:txBody>
                  <a:tcPr/>
                </a:tc>
                <a:tc>
                  <a:txBody>
                    <a:bodyPr/>
                    <a:lstStyle/>
                    <a:p>
                      <a:pPr algn="ctr"/>
                      <a:r>
                        <a:rPr lang="en-GB" sz="900" dirty="0">
                          <a:solidFill>
                            <a:schemeClr val="tx1"/>
                          </a:solidFill>
                        </a:rPr>
                        <a:t>15</a:t>
                      </a:r>
                    </a:p>
                  </a:txBody>
                  <a:tcPr/>
                </a:tc>
                <a:tc>
                  <a:txBody>
                    <a:bodyPr/>
                    <a:lstStyle/>
                    <a:p>
                      <a:pPr algn="ctr"/>
                      <a:r>
                        <a:rPr lang="en-GB" sz="900" dirty="0">
                          <a:solidFill>
                            <a:schemeClr val="tx1"/>
                          </a:solidFill>
                        </a:rPr>
                        <a:t>16</a:t>
                      </a:r>
                    </a:p>
                  </a:txBody>
                  <a:tcPr/>
                </a:tc>
                <a:tc>
                  <a:txBody>
                    <a:bodyPr/>
                    <a:lstStyle/>
                    <a:p>
                      <a:pPr algn="ctr"/>
                      <a:r>
                        <a:rPr lang="en-GB" sz="900" dirty="0">
                          <a:solidFill>
                            <a:schemeClr val="tx1"/>
                          </a:solidFill>
                        </a:rPr>
                        <a:t>17</a:t>
                      </a:r>
                    </a:p>
                  </a:txBody>
                  <a:tcPr/>
                </a:tc>
                <a:tc>
                  <a:txBody>
                    <a:bodyPr/>
                    <a:lstStyle/>
                    <a:p>
                      <a:pPr algn="ctr"/>
                      <a:r>
                        <a:rPr lang="en-GB" sz="900" dirty="0">
                          <a:solidFill>
                            <a:schemeClr val="tx1"/>
                          </a:solidFill>
                        </a:rPr>
                        <a:t>18</a:t>
                      </a:r>
                    </a:p>
                  </a:txBody>
                  <a:tcPr/>
                </a:tc>
                <a:tc>
                  <a:txBody>
                    <a:bodyPr/>
                    <a:lstStyle/>
                    <a:p>
                      <a:pPr algn="ctr"/>
                      <a:r>
                        <a:rPr lang="en-GB" sz="900" dirty="0">
                          <a:solidFill>
                            <a:schemeClr val="tx1"/>
                          </a:solidFill>
                        </a:rPr>
                        <a:t>19</a:t>
                      </a:r>
                    </a:p>
                  </a:txBody>
                  <a:tcPr/>
                </a:tc>
                <a:tc>
                  <a:txBody>
                    <a:bodyPr/>
                    <a:lstStyle/>
                    <a:p>
                      <a:pPr algn="ctr"/>
                      <a:r>
                        <a:rPr lang="en-GB" sz="900" dirty="0">
                          <a:solidFill>
                            <a:schemeClr val="tx1"/>
                          </a:solidFill>
                        </a:rPr>
                        <a:t>20</a:t>
                      </a:r>
                    </a:p>
                  </a:txBody>
                  <a:tcPr/>
                </a:tc>
                <a:extLst>
                  <a:ext uri="{0D108BD9-81ED-4DB2-BD59-A6C34878D82A}">
                    <a16:rowId xmlns:a16="http://schemas.microsoft.com/office/drawing/2014/main" val="726825499"/>
                  </a:ext>
                </a:extLst>
              </a:tr>
              <a:tr h="211504">
                <a:tc>
                  <a:txBody>
                    <a:bodyPr/>
                    <a:lstStyle/>
                    <a:p>
                      <a:pPr algn="ctr"/>
                      <a:r>
                        <a:rPr lang="en-GB" sz="900" dirty="0">
                          <a:solidFill>
                            <a:schemeClr val="tx1"/>
                          </a:solidFill>
                        </a:rPr>
                        <a:t>21</a:t>
                      </a:r>
                    </a:p>
                  </a:txBody>
                  <a:tcPr/>
                </a:tc>
                <a:tc>
                  <a:txBody>
                    <a:bodyPr/>
                    <a:lstStyle/>
                    <a:p>
                      <a:pPr algn="ctr"/>
                      <a:r>
                        <a:rPr lang="en-GB" sz="900" dirty="0">
                          <a:solidFill>
                            <a:schemeClr val="tx1"/>
                          </a:solidFill>
                        </a:rPr>
                        <a:t>22</a:t>
                      </a:r>
                    </a:p>
                  </a:txBody>
                  <a:tcPr/>
                </a:tc>
                <a:tc>
                  <a:txBody>
                    <a:bodyPr/>
                    <a:lstStyle/>
                    <a:p>
                      <a:pPr algn="ctr"/>
                      <a:r>
                        <a:rPr lang="en-GB" sz="900" dirty="0">
                          <a:solidFill>
                            <a:schemeClr val="tx1"/>
                          </a:solidFill>
                        </a:rPr>
                        <a:t>23</a:t>
                      </a:r>
                    </a:p>
                  </a:txBody>
                  <a:tcPr/>
                </a:tc>
                <a:tc>
                  <a:txBody>
                    <a:bodyPr/>
                    <a:lstStyle/>
                    <a:p>
                      <a:pPr algn="ctr"/>
                      <a:r>
                        <a:rPr lang="en-GB" sz="900" dirty="0">
                          <a:solidFill>
                            <a:schemeClr val="tx1"/>
                          </a:solidFill>
                        </a:rPr>
                        <a:t>24</a:t>
                      </a:r>
                    </a:p>
                  </a:txBody>
                  <a:tcPr/>
                </a:tc>
                <a:tc>
                  <a:txBody>
                    <a:bodyPr/>
                    <a:lstStyle/>
                    <a:p>
                      <a:pPr algn="ctr"/>
                      <a:r>
                        <a:rPr lang="en-GB" sz="900" dirty="0">
                          <a:solidFill>
                            <a:schemeClr val="tx1"/>
                          </a:solidFill>
                        </a:rPr>
                        <a:t>25</a:t>
                      </a:r>
                    </a:p>
                  </a:txBody>
                  <a:tcPr/>
                </a:tc>
                <a:tc>
                  <a:txBody>
                    <a:bodyPr/>
                    <a:lstStyle/>
                    <a:p>
                      <a:pPr algn="ctr"/>
                      <a:r>
                        <a:rPr lang="en-GB" sz="900" dirty="0">
                          <a:solidFill>
                            <a:schemeClr val="tx1"/>
                          </a:solidFill>
                        </a:rPr>
                        <a:t>26</a:t>
                      </a:r>
                    </a:p>
                  </a:txBody>
                  <a:tcPr/>
                </a:tc>
                <a:tc>
                  <a:txBody>
                    <a:bodyPr/>
                    <a:lstStyle/>
                    <a:p>
                      <a:pPr algn="ctr"/>
                      <a:r>
                        <a:rPr lang="en-GB" sz="900" dirty="0">
                          <a:solidFill>
                            <a:schemeClr val="tx1"/>
                          </a:solidFill>
                        </a:rPr>
                        <a:t>27</a:t>
                      </a:r>
                    </a:p>
                  </a:txBody>
                  <a:tcPr/>
                </a:tc>
                <a:extLst>
                  <a:ext uri="{0D108BD9-81ED-4DB2-BD59-A6C34878D82A}">
                    <a16:rowId xmlns:a16="http://schemas.microsoft.com/office/drawing/2014/main" val="580742570"/>
                  </a:ext>
                </a:extLst>
              </a:tr>
              <a:tr h="211504">
                <a:tc>
                  <a:txBody>
                    <a:bodyPr/>
                    <a:lstStyle/>
                    <a:p>
                      <a:pPr algn="ctr"/>
                      <a:r>
                        <a:rPr lang="en-GB" sz="900" dirty="0">
                          <a:solidFill>
                            <a:schemeClr val="tx1"/>
                          </a:solidFill>
                        </a:rPr>
                        <a:t>28</a:t>
                      </a:r>
                    </a:p>
                  </a:txBody>
                  <a:tcPr/>
                </a:tc>
                <a:tc>
                  <a:txBody>
                    <a:bodyPr/>
                    <a:lstStyle/>
                    <a:p>
                      <a:pPr algn="ctr"/>
                      <a:r>
                        <a:rPr lang="en-GB" sz="900" dirty="0">
                          <a:solidFill>
                            <a:schemeClr val="tx1"/>
                          </a:solidFill>
                        </a:rPr>
                        <a:t>29</a:t>
                      </a:r>
                    </a:p>
                  </a:txBody>
                  <a:tcPr/>
                </a:tc>
                <a:tc>
                  <a:txBody>
                    <a:bodyPr/>
                    <a:lstStyle/>
                    <a:p>
                      <a:pPr algn="ctr"/>
                      <a:r>
                        <a:rPr lang="en-GB" sz="900" dirty="0">
                          <a:solidFill>
                            <a:schemeClr val="tx1"/>
                          </a:solidFill>
                        </a:rPr>
                        <a:t>30</a:t>
                      </a:r>
                    </a:p>
                  </a:txBody>
                  <a:tcPr/>
                </a:tc>
                <a:tc>
                  <a:txBody>
                    <a:bodyPr/>
                    <a:lstStyle/>
                    <a:p>
                      <a:pPr algn="ctr"/>
                      <a:r>
                        <a:rPr lang="en-GB" sz="900" dirty="0">
                          <a:solidFill>
                            <a:schemeClr val="tx1"/>
                          </a:solidFill>
                        </a:rPr>
                        <a:t>31</a:t>
                      </a:r>
                    </a:p>
                  </a:txBody>
                  <a:tcPr/>
                </a:tc>
                <a:tc>
                  <a:txBody>
                    <a:bodyPr/>
                    <a:lstStyle/>
                    <a:p>
                      <a:pPr algn="ctr"/>
                      <a:r>
                        <a:rPr lang="en-GB" sz="900" dirty="0">
                          <a:solidFill>
                            <a:schemeClr val="bg1">
                              <a:lumMod val="85000"/>
                            </a:schemeClr>
                          </a:solidFill>
                        </a:rPr>
                        <a:t>1</a:t>
                      </a:r>
                    </a:p>
                  </a:txBody>
                  <a:tcPr/>
                </a:tc>
                <a:tc>
                  <a:txBody>
                    <a:bodyPr/>
                    <a:lstStyle/>
                    <a:p>
                      <a:pPr algn="ctr"/>
                      <a:r>
                        <a:rPr lang="en-GB" sz="900" dirty="0">
                          <a:solidFill>
                            <a:schemeClr val="bg1">
                              <a:lumMod val="85000"/>
                            </a:schemeClr>
                          </a:solidFill>
                        </a:rPr>
                        <a:t>2</a:t>
                      </a:r>
                    </a:p>
                  </a:txBody>
                  <a:tcPr/>
                </a:tc>
                <a:tc>
                  <a:txBody>
                    <a:bodyPr/>
                    <a:lstStyle/>
                    <a:p>
                      <a:pPr algn="ctr"/>
                      <a:r>
                        <a:rPr lang="en-GB" sz="900" dirty="0">
                          <a:solidFill>
                            <a:schemeClr val="bg1">
                              <a:lumMod val="85000"/>
                            </a:schemeClr>
                          </a:solidFill>
                        </a:rPr>
                        <a:t>3</a:t>
                      </a:r>
                    </a:p>
                  </a:txBody>
                  <a:tcPr/>
                </a:tc>
                <a:extLst>
                  <a:ext uri="{0D108BD9-81ED-4DB2-BD59-A6C34878D82A}">
                    <a16:rowId xmlns:a16="http://schemas.microsoft.com/office/drawing/2014/main" val="2032624891"/>
                  </a:ext>
                </a:extLst>
              </a:tr>
            </a:tbl>
          </a:graphicData>
        </a:graphic>
      </p:graphicFrame>
      <p:sp>
        <p:nvSpPr>
          <p:cNvPr id="147" name="Rectangle 9">
            <a:extLst>
              <a:ext uri="{FF2B5EF4-FFF2-40B4-BE49-F238E27FC236}">
                <a16:creationId xmlns:a16="http://schemas.microsoft.com/office/drawing/2014/main" id="{B5109B70-D54C-4406-B421-8667882B42EE}"/>
              </a:ext>
            </a:extLst>
          </p:cNvPr>
          <p:cNvSpPr>
            <a:spLocks noChangeArrowheads="1"/>
          </p:cNvSpPr>
          <p:nvPr/>
        </p:nvSpPr>
        <p:spPr bwMode="auto">
          <a:xfrm>
            <a:off x="3387724" y="5093335"/>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November 2019</a:t>
            </a:r>
          </a:p>
        </p:txBody>
      </p:sp>
      <p:graphicFrame>
        <p:nvGraphicFramePr>
          <p:cNvPr id="148" name="Table 147">
            <a:extLst>
              <a:ext uri="{FF2B5EF4-FFF2-40B4-BE49-F238E27FC236}">
                <a16:creationId xmlns:a16="http://schemas.microsoft.com/office/drawing/2014/main" id="{9F81980C-9EAE-4473-A2D6-4200938D146F}"/>
              </a:ext>
            </a:extLst>
          </p:cNvPr>
          <p:cNvGraphicFramePr>
            <a:graphicFrameLocks noGrp="1"/>
          </p:cNvGraphicFramePr>
          <p:nvPr/>
        </p:nvGraphicFramePr>
        <p:xfrm>
          <a:off x="3290490" y="5226685"/>
          <a:ext cx="2605883" cy="13868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bg1">
                              <a:lumMod val="85000"/>
                            </a:schemeClr>
                          </a:solidFill>
                        </a:rPr>
                        <a:t>28</a:t>
                      </a:r>
                    </a:p>
                  </a:txBody>
                  <a:tcPr/>
                </a:tc>
                <a:tc>
                  <a:txBody>
                    <a:bodyPr/>
                    <a:lstStyle/>
                    <a:p>
                      <a:pPr algn="ctr"/>
                      <a:r>
                        <a:rPr lang="en-GB" sz="900" dirty="0">
                          <a:solidFill>
                            <a:schemeClr val="bg1">
                              <a:lumMod val="85000"/>
                            </a:schemeClr>
                          </a:solidFill>
                        </a:rPr>
                        <a:t>29</a:t>
                      </a:r>
                    </a:p>
                  </a:txBody>
                  <a:tcPr/>
                </a:tc>
                <a:tc>
                  <a:txBody>
                    <a:bodyPr/>
                    <a:lstStyle/>
                    <a:p>
                      <a:pPr algn="ctr"/>
                      <a:r>
                        <a:rPr lang="en-GB" sz="900" dirty="0">
                          <a:solidFill>
                            <a:schemeClr val="bg1">
                              <a:lumMod val="85000"/>
                            </a:schemeClr>
                          </a:solidFill>
                        </a:rPr>
                        <a:t>30</a:t>
                      </a:r>
                    </a:p>
                  </a:txBody>
                  <a:tcPr/>
                </a:tc>
                <a:tc>
                  <a:txBody>
                    <a:bodyPr/>
                    <a:lstStyle/>
                    <a:p>
                      <a:pPr algn="ctr"/>
                      <a:r>
                        <a:rPr lang="en-GB" sz="900" dirty="0">
                          <a:solidFill>
                            <a:schemeClr val="bg1">
                              <a:lumMod val="85000"/>
                            </a:schemeClr>
                          </a:solidFill>
                        </a:rPr>
                        <a:t>31</a:t>
                      </a:r>
                    </a:p>
                  </a:txBody>
                  <a:tcPr/>
                </a:tc>
                <a:tc>
                  <a:txBody>
                    <a:bodyPr/>
                    <a:lstStyle/>
                    <a:p>
                      <a:pPr algn="ctr"/>
                      <a:r>
                        <a:rPr lang="en-GB" sz="900" dirty="0">
                          <a:solidFill>
                            <a:schemeClr val="tx1"/>
                          </a:solidFill>
                        </a:rPr>
                        <a:t>1</a:t>
                      </a:r>
                    </a:p>
                  </a:txBody>
                  <a:tcPr/>
                </a:tc>
                <a:tc>
                  <a:txBody>
                    <a:bodyPr/>
                    <a:lstStyle/>
                    <a:p>
                      <a:pPr algn="ctr"/>
                      <a:r>
                        <a:rPr lang="en-GB" sz="900" dirty="0">
                          <a:solidFill>
                            <a:schemeClr val="tx1"/>
                          </a:solidFill>
                        </a:rPr>
                        <a:t>2</a:t>
                      </a:r>
                    </a:p>
                  </a:txBody>
                  <a:tcPr/>
                </a:tc>
                <a:tc>
                  <a:txBody>
                    <a:bodyPr/>
                    <a:lstStyle/>
                    <a:p>
                      <a:pPr algn="ctr"/>
                      <a:r>
                        <a:rPr lang="en-GB" sz="900" dirty="0">
                          <a:solidFill>
                            <a:schemeClr val="tx1"/>
                          </a:solidFill>
                        </a:rPr>
                        <a:t>3</a:t>
                      </a:r>
                    </a:p>
                  </a:txBody>
                  <a:tcPr/>
                </a:tc>
                <a:extLst>
                  <a:ext uri="{0D108BD9-81ED-4DB2-BD59-A6C34878D82A}">
                    <a16:rowId xmlns:a16="http://schemas.microsoft.com/office/drawing/2014/main" val="3302051862"/>
                  </a:ext>
                </a:extLst>
              </a:tr>
              <a:tr h="211504">
                <a:tc>
                  <a:txBody>
                    <a:bodyPr/>
                    <a:lstStyle/>
                    <a:p>
                      <a:pPr algn="ctr"/>
                      <a:r>
                        <a:rPr lang="en-GB" sz="900" dirty="0">
                          <a:solidFill>
                            <a:schemeClr val="tx1"/>
                          </a:solidFill>
                        </a:rPr>
                        <a:t>4</a:t>
                      </a:r>
                    </a:p>
                  </a:txBody>
                  <a:tcPr/>
                </a:tc>
                <a:tc>
                  <a:txBody>
                    <a:bodyPr/>
                    <a:lstStyle/>
                    <a:p>
                      <a:pPr algn="ctr"/>
                      <a:r>
                        <a:rPr lang="en-GB" sz="900" dirty="0">
                          <a:solidFill>
                            <a:schemeClr val="tx1"/>
                          </a:solidFill>
                        </a:rPr>
                        <a:t>5</a:t>
                      </a:r>
                    </a:p>
                  </a:txBody>
                  <a:tcPr/>
                </a:tc>
                <a:tc>
                  <a:txBody>
                    <a:bodyPr/>
                    <a:lstStyle/>
                    <a:p>
                      <a:pPr algn="ctr"/>
                      <a:r>
                        <a:rPr lang="en-GB" sz="900" dirty="0">
                          <a:solidFill>
                            <a:schemeClr val="tx1"/>
                          </a:solidFill>
                        </a:rPr>
                        <a:t>6</a:t>
                      </a:r>
                    </a:p>
                  </a:txBody>
                  <a:tcPr/>
                </a:tc>
                <a:tc>
                  <a:txBody>
                    <a:bodyPr/>
                    <a:lstStyle/>
                    <a:p>
                      <a:pPr algn="ctr"/>
                      <a:r>
                        <a:rPr lang="en-GB" sz="900" dirty="0">
                          <a:solidFill>
                            <a:schemeClr val="tx1"/>
                          </a:solidFill>
                        </a:rPr>
                        <a:t>7</a:t>
                      </a:r>
                    </a:p>
                  </a:txBody>
                  <a:tcPr/>
                </a:tc>
                <a:tc>
                  <a:txBody>
                    <a:bodyPr/>
                    <a:lstStyle/>
                    <a:p>
                      <a:pPr algn="ctr"/>
                      <a:r>
                        <a:rPr lang="en-GB" sz="900" dirty="0">
                          <a:solidFill>
                            <a:schemeClr val="tx1"/>
                          </a:solidFill>
                        </a:rPr>
                        <a:t>8</a:t>
                      </a:r>
                    </a:p>
                  </a:txBody>
                  <a:tcPr/>
                </a:tc>
                <a:tc>
                  <a:txBody>
                    <a:bodyPr/>
                    <a:lstStyle/>
                    <a:p>
                      <a:pPr algn="ctr"/>
                      <a:r>
                        <a:rPr lang="en-GB" sz="900" dirty="0">
                          <a:solidFill>
                            <a:schemeClr val="tx1"/>
                          </a:solidFill>
                        </a:rPr>
                        <a:t>9</a:t>
                      </a:r>
                    </a:p>
                  </a:txBody>
                  <a:tcPr/>
                </a:tc>
                <a:tc>
                  <a:txBody>
                    <a:bodyPr/>
                    <a:lstStyle/>
                    <a:p>
                      <a:pPr algn="ctr"/>
                      <a:r>
                        <a:rPr lang="en-GB" sz="900" dirty="0">
                          <a:solidFill>
                            <a:schemeClr val="tx1"/>
                          </a:solidFill>
                        </a:rPr>
                        <a:t>10</a:t>
                      </a:r>
                    </a:p>
                  </a:txBody>
                  <a:tcPr/>
                </a:tc>
                <a:extLst>
                  <a:ext uri="{0D108BD9-81ED-4DB2-BD59-A6C34878D82A}">
                    <a16:rowId xmlns:a16="http://schemas.microsoft.com/office/drawing/2014/main" val="2668803646"/>
                  </a:ext>
                </a:extLst>
              </a:tr>
              <a:tr h="211504">
                <a:tc>
                  <a:txBody>
                    <a:bodyPr/>
                    <a:lstStyle/>
                    <a:p>
                      <a:pPr algn="ctr"/>
                      <a:r>
                        <a:rPr lang="en-GB" sz="900" dirty="0">
                          <a:solidFill>
                            <a:schemeClr val="tx1"/>
                          </a:solidFill>
                        </a:rPr>
                        <a:t>11</a:t>
                      </a:r>
                    </a:p>
                  </a:txBody>
                  <a:tcPr/>
                </a:tc>
                <a:tc>
                  <a:txBody>
                    <a:bodyPr/>
                    <a:lstStyle/>
                    <a:p>
                      <a:pPr algn="ctr"/>
                      <a:r>
                        <a:rPr lang="en-GB" sz="900" dirty="0">
                          <a:solidFill>
                            <a:schemeClr val="tx1"/>
                          </a:solidFill>
                        </a:rPr>
                        <a:t>12</a:t>
                      </a:r>
                    </a:p>
                  </a:txBody>
                  <a:tcPr/>
                </a:tc>
                <a:tc>
                  <a:txBody>
                    <a:bodyPr/>
                    <a:lstStyle/>
                    <a:p>
                      <a:pPr algn="ctr"/>
                      <a:r>
                        <a:rPr lang="en-GB" sz="900" dirty="0">
                          <a:solidFill>
                            <a:schemeClr val="tx1"/>
                          </a:solidFill>
                        </a:rPr>
                        <a:t>13</a:t>
                      </a:r>
                    </a:p>
                  </a:txBody>
                  <a:tcPr/>
                </a:tc>
                <a:tc>
                  <a:txBody>
                    <a:bodyPr/>
                    <a:lstStyle/>
                    <a:p>
                      <a:pPr algn="ctr"/>
                      <a:r>
                        <a:rPr lang="en-GB" sz="900" dirty="0">
                          <a:solidFill>
                            <a:schemeClr val="tx1"/>
                          </a:solidFill>
                        </a:rPr>
                        <a:t>14</a:t>
                      </a:r>
                    </a:p>
                  </a:txBody>
                  <a:tcPr/>
                </a:tc>
                <a:tc>
                  <a:txBody>
                    <a:bodyPr/>
                    <a:lstStyle/>
                    <a:p>
                      <a:pPr algn="ctr"/>
                      <a:r>
                        <a:rPr lang="en-GB" sz="900" dirty="0">
                          <a:solidFill>
                            <a:schemeClr val="tx1"/>
                          </a:solidFill>
                        </a:rPr>
                        <a:t>15</a:t>
                      </a:r>
                    </a:p>
                  </a:txBody>
                  <a:tcPr/>
                </a:tc>
                <a:tc>
                  <a:txBody>
                    <a:bodyPr/>
                    <a:lstStyle/>
                    <a:p>
                      <a:pPr algn="ctr"/>
                      <a:r>
                        <a:rPr lang="en-GB" sz="900" dirty="0">
                          <a:solidFill>
                            <a:schemeClr val="tx1"/>
                          </a:solidFill>
                        </a:rPr>
                        <a:t>16</a:t>
                      </a:r>
                    </a:p>
                  </a:txBody>
                  <a:tcPr/>
                </a:tc>
                <a:tc>
                  <a:txBody>
                    <a:bodyPr/>
                    <a:lstStyle/>
                    <a:p>
                      <a:pPr algn="ctr"/>
                      <a:r>
                        <a:rPr lang="en-GB" sz="900" dirty="0">
                          <a:solidFill>
                            <a:schemeClr val="tx1"/>
                          </a:solidFill>
                        </a:rPr>
                        <a:t>17</a:t>
                      </a:r>
                    </a:p>
                  </a:txBody>
                  <a:tcPr/>
                </a:tc>
                <a:extLst>
                  <a:ext uri="{0D108BD9-81ED-4DB2-BD59-A6C34878D82A}">
                    <a16:rowId xmlns:a16="http://schemas.microsoft.com/office/drawing/2014/main" val="726825499"/>
                  </a:ext>
                </a:extLst>
              </a:tr>
              <a:tr h="211504">
                <a:tc>
                  <a:txBody>
                    <a:bodyPr/>
                    <a:lstStyle/>
                    <a:p>
                      <a:pPr algn="ctr"/>
                      <a:r>
                        <a:rPr lang="en-GB" sz="900" dirty="0">
                          <a:solidFill>
                            <a:schemeClr val="tx1"/>
                          </a:solidFill>
                        </a:rPr>
                        <a:t>18</a:t>
                      </a:r>
                    </a:p>
                  </a:txBody>
                  <a:tcPr/>
                </a:tc>
                <a:tc>
                  <a:txBody>
                    <a:bodyPr/>
                    <a:lstStyle/>
                    <a:p>
                      <a:pPr algn="ctr"/>
                      <a:r>
                        <a:rPr lang="en-GB" sz="900" dirty="0">
                          <a:solidFill>
                            <a:schemeClr val="tx1"/>
                          </a:solidFill>
                        </a:rPr>
                        <a:t>19</a:t>
                      </a:r>
                    </a:p>
                  </a:txBody>
                  <a:tcPr/>
                </a:tc>
                <a:tc>
                  <a:txBody>
                    <a:bodyPr/>
                    <a:lstStyle/>
                    <a:p>
                      <a:pPr algn="ctr"/>
                      <a:r>
                        <a:rPr lang="en-GB" sz="900" dirty="0">
                          <a:solidFill>
                            <a:schemeClr val="tx1"/>
                          </a:solidFill>
                        </a:rPr>
                        <a:t>20</a:t>
                      </a:r>
                    </a:p>
                  </a:txBody>
                  <a:tcPr/>
                </a:tc>
                <a:tc>
                  <a:txBody>
                    <a:bodyPr/>
                    <a:lstStyle/>
                    <a:p>
                      <a:pPr algn="ctr"/>
                      <a:r>
                        <a:rPr lang="en-GB" sz="900" dirty="0">
                          <a:solidFill>
                            <a:schemeClr val="tx1"/>
                          </a:solidFill>
                        </a:rPr>
                        <a:t>21</a:t>
                      </a:r>
                    </a:p>
                  </a:txBody>
                  <a:tcPr/>
                </a:tc>
                <a:tc>
                  <a:txBody>
                    <a:bodyPr/>
                    <a:lstStyle/>
                    <a:p>
                      <a:pPr algn="ctr"/>
                      <a:r>
                        <a:rPr lang="en-GB" sz="900" dirty="0">
                          <a:solidFill>
                            <a:schemeClr val="tx1"/>
                          </a:solidFill>
                        </a:rPr>
                        <a:t>22</a:t>
                      </a:r>
                    </a:p>
                  </a:txBody>
                  <a:tcPr/>
                </a:tc>
                <a:tc>
                  <a:txBody>
                    <a:bodyPr/>
                    <a:lstStyle/>
                    <a:p>
                      <a:pPr algn="ctr"/>
                      <a:r>
                        <a:rPr lang="en-GB" sz="900" dirty="0">
                          <a:solidFill>
                            <a:schemeClr val="tx1"/>
                          </a:solidFill>
                        </a:rPr>
                        <a:t>23</a:t>
                      </a:r>
                    </a:p>
                  </a:txBody>
                  <a:tcPr/>
                </a:tc>
                <a:tc>
                  <a:txBody>
                    <a:bodyPr/>
                    <a:lstStyle/>
                    <a:p>
                      <a:pPr algn="ctr"/>
                      <a:r>
                        <a:rPr lang="en-GB" sz="900" dirty="0">
                          <a:solidFill>
                            <a:schemeClr val="tx1"/>
                          </a:solidFill>
                        </a:rPr>
                        <a:t>24</a:t>
                      </a:r>
                    </a:p>
                  </a:txBody>
                  <a:tcPr/>
                </a:tc>
                <a:extLst>
                  <a:ext uri="{0D108BD9-81ED-4DB2-BD59-A6C34878D82A}">
                    <a16:rowId xmlns:a16="http://schemas.microsoft.com/office/drawing/2014/main" val="580742570"/>
                  </a:ext>
                </a:extLst>
              </a:tr>
              <a:tr h="211504">
                <a:tc>
                  <a:txBody>
                    <a:bodyPr/>
                    <a:lstStyle/>
                    <a:p>
                      <a:pPr algn="ctr"/>
                      <a:r>
                        <a:rPr lang="en-GB" sz="900" dirty="0">
                          <a:solidFill>
                            <a:schemeClr val="tx1"/>
                          </a:solidFill>
                        </a:rPr>
                        <a:t>25</a:t>
                      </a:r>
                    </a:p>
                  </a:txBody>
                  <a:tcPr/>
                </a:tc>
                <a:tc>
                  <a:txBody>
                    <a:bodyPr/>
                    <a:lstStyle/>
                    <a:p>
                      <a:pPr algn="ctr"/>
                      <a:r>
                        <a:rPr lang="en-GB" sz="900" dirty="0">
                          <a:solidFill>
                            <a:schemeClr val="tx1"/>
                          </a:solidFill>
                        </a:rPr>
                        <a:t>26</a:t>
                      </a:r>
                    </a:p>
                  </a:txBody>
                  <a:tcPr/>
                </a:tc>
                <a:tc>
                  <a:txBody>
                    <a:bodyPr/>
                    <a:lstStyle/>
                    <a:p>
                      <a:pPr algn="ctr"/>
                      <a:r>
                        <a:rPr lang="en-GB" sz="900" dirty="0">
                          <a:solidFill>
                            <a:schemeClr val="tx1"/>
                          </a:solidFill>
                        </a:rPr>
                        <a:t>27</a:t>
                      </a:r>
                    </a:p>
                  </a:txBody>
                  <a:tcPr/>
                </a:tc>
                <a:tc>
                  <a:txBody>
                    <a:bodyPr/>
                    <a:lstStyle/>
                    <a:p>
                      <a:pPr algn="ctr"/>
                      <a:r>
                        <a:rPr lang="en-GB" sz="900" dirty="0">
                          <a:solidFill>
                            <a:schemeClr val="tx1"/>
                          </a:solidFill>
                        </a:rPr>
                        <a:t>28</a:t>
                      </a:r>
                    </a:p>
                  </a:txBody>
                  <a:tcPr/>
                </a:tc>
                <a:tc>
                  <a:txBody>
                    <a:bodyPr/>
                    <a:lstStyle/>
                    <a:p>
                      <a:pPr algn="ctr"/>
                      <a:r>
                        <a:rPr lang="en-GB" sz="900" dirty="0">
                          <a:solidFill>
                            <a:schemeClr val="tx1"/>
                          </a:solidFill>
                        </a:rPr>
                        <a:t>29</a:t>
                      </a:r>
                    </a:p>
                  </a:txBody>
                  <a:tcPr/>
                </a:tc>
                <a:tc>
                  <a:txBody>
                    <a:bodyPr/>
                    <a:lstStyle/>
                    <a:p>
                      <a:pPr algn="ctr"/>
                      <a:r>
                        <a:rPr lang="en-GB" sz="900" dirty="0">
                          <a:solidFill>
                            <a:schemeClr val="tx1"/>
                          </a:solidFill>
                        </a:rPr>
                        <a:t>30</a:t>
                      </a:r>
                    </a:p>
                  </a:txBody>
                  <a:tcPr/>
                </a:tc>
                <a:tc>
                  <a:txBody>
                    <a:bodyPr/>
                    <a:lstStyle/>
                    <a:p>
                      <a:pPr algn="ctr"/>
                      <a:r>
                        <a:rPr lang="en-GB" sz="900" dirty="0">
                          <a:solidFill>
                            <a:schemeClr val="bg1">
                              <a:lumMod val="85000"/>
                            </a:schemeClr>
                          </a:solidFill>
                        </a:rPr>
                        <a:t>1</a:t>
                      </a:r>
                    </a:p>
                  </a:txBody>
                  <a:tcPr/>
                </a:tc>
                <a:extLst>
                  <a:ext uri="{0D108BD9-81ED-4DB2-BD59-A6C34878D82A}">
                    <a16:rowId xmlns:a16="http://schemas.microsoft.com/office/drawing/2014/main" val="2032624891"/>
                  </a:ext>
                </a:extLst>
              </a:tr>
            </a:tbl>
          </a:graphicData>
        </a:graphic>
      </p:graphicFrame>
      <p:sp>
        <p:nvSpPr>
          <p:cNvPr id="149" name="Rectangle 9">
            <a:extLst>
              <a:ext uri="{FF2B5EF4-FFF2-40B4-BE49-F238E27FC236}">
                <a16:creationId xmlns:a16="http://schemas.microsoft.com/office/drawing/2014/main" id="{DB1999F1-B020-4535-91D4-2F2575CB5CE4}"/>
              </a:ext>
            </a:extLst>
          </p:cNvPr>
          <p:cNvSpPr>
            <a:spLocks noChangeArrowheads="1"/>
          </p:cNvSpPr>
          <p:nvPr/>
        </p:nvSpPr>
        <p:spPr bwMode="auto">
          <a:xfrm>
            <a:off x="6197599" y="5093335"/>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December 2019</a:t>
            </a:r>
          </a:p>
        </p:txBody>
      </p:sp>
      <p:graphicFrame>
        <p:nvGraphicFramePr>
          <p:cNvPr id="150" name="Table 149">
            <a:extLst>
              <a:ext uri="{FF2B5EF4-FFF2-40B4-BE49-F238E27FC236}">
                <a16:creationId xmlns:a16="http://schemas.microsoft.com/office/drawing/2014/main" id="{6C1FA1C6-030F-4FF2-A394-0756A8BCCBC2}"/>
              </a:ext>
            </a:extLst>
          </p:cNvPr>
          <p:cNvGraphicFramePr>
            <a:graphicFrameLocks noGrp="1"/>
          </p:cNvGraphicFramePr>
          <p:nvPr/>
        </p:nvGraphicFramePr>
        <p:xfrm>
          <a:off x="6100365" y="5226685"/>
          <a:ext cx="2605883" cy="16154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bg1">
                              <a:lumMod val="85000"/>
                            </a:schemeClr>
                          </a:solidFill>
                        </a:rPr>
                        <a:t>25</a:t>
                      </a:r>
                    </a:p>
                  </a:txBody>
                  <a:tcPr/>
                </a:tc>
                <a:tc>
                  <a:txBody>
                    <a:bodyPr/>
                    <a:lstStyle/>
                    <a:p>
                      <a:pPr algn="ctr"/>
                      <a:r>
                        <a:rPr lang="en-GB" sz="900" dirty="0">
                          <a:solidFill>
                            <a:schemeClr val="bg1">
                              <a:lumMod val="85000"/>
                            </a:schemeClr>
                          </a:solidFill>
                        </a:rPr>
                        <a:t>26</a:t>
                      </a:r>
                    </a:p>
                  </a:txBody>
                  <a:tcPr/>
                </a:tc>
                <a:tc>
                  <a:txBody>
                    <a:bodyPr/>
                    <a:lstStyle/>
                    <a:p>
                      <a:pPr algn="ctr"/>
                      <a:r>
                        <a:rPr lang="en-GB" sz="900" dirty="0">
                          <a:solidFill>
                            <a:schemeClr val="bg1">
                              <a:lumMod val="85000"/>
                            </a:schemeClr>
                          </a:solidFill>
                        </a:rPr>
                        <a:t>27</a:t>
                      </a:r>
                    </a:p>
                  </a:txBody>
                  <a:tcPr/>
                </a:tc>
                <a:tc>
                  <a:txBody>
                    <a:bodyPr/>
                    <a:lstStyle/>
                    <a:p>
                      <a:pPr algn="ctr"/>
                      <a:r>
                        <a:rPr lang="en-GB" sz="900" dirty="0">
                          <a:solidFill>
                            <a:schemeClr val="bg1">
                              <a:lumMod val="85000"/>
                            </a:schemeClr>
                          </a:solidFill>
                        </a:rPr>
                        <a:t>28</a:t>
                      </a:r>
                    </a:p>
                  </a:txBody>
                  <a:tcPr/>
                </a:tc>
                <a:tc>
                  <a:txBody>
                    <a:bodyPr/>
                    <a:lstStyle/>
                    <a:p>
                      <a:pPr algn="ctr"/>
                      <a:r>
                        <a:rPr lang="en-GB" sz="900" dirty="0">
                          <a:solidFill>
                            <a:schemeClr val="bg1">
                              <a:lumMod val="85000"/>
                            </a:schemeClr>
                          </a:solidFill>
                        </a:rPr>
                        <a:t>29</a:t>
                      </a:r>
                    </a:p>
                  </a:txBody>
                  <a:tcPr/>
                </a:tc>
                <a:tc>
                  <a:txBody>
                    <a:bodyPr/>
                    <a:lstStyle/>
                    <a:p>
                      <a:pPr algn="ctr"/>
                      <a:r>
                        <a:rPr lang="en-GB" sz="900" dirty="0">
                          <a:solidFill>
                            <a:schemeClr val="bg1">
                              <a:lumMod val="85000"/>
                            </a:schemeClr>
                          </a:solidFill>
                        </a:rPr>
                        <a:t>30</a:t>
                      </a:r>
                    </a:p>
                  </a:txBody>
                  <a:tcPr/>
                </a:tc>
                <a:tc>
                  <a:txBody>
                    <a:bodyPr/>
                    <a:lstStyle/>
                    <a:p>
                      <a:pPr algn="ctr"/>
                      <a:r>
                        <a:rPr lang="en-GB" sz="900" dirty="0">
                          <a:solidFill>
                            <a:schemeClr val="tx1"/>
                          </a:solidFill>
                        </a:rPr>
                        <a:t>1</a:t>
                      </a:r>
                    </a:p>
                  </a:txBody>
                  <a:tcPr/>
                </a:tc>
                <a:extLst>
                  <a:ext uri="{0D108BD9-81ED-4DB2-BD59-A6C34878D82A}">
                    <a16:rowId xmlns:a16="http://schemas.microsoft.com/office/drawing/2014/main" val="3302051862"/>
                  </a:ext>
                </a:extLst>
              </a:tr>
              <a:tr h="211504">
                <a:tc>
                  <a:txBody>
                    <a:bodyPr/>
                    <a:lstStyle/>
                    <a:p>
                      <a:pPr algn="ctr"/>
                      <a:r>
                        <a:rPr lang="en-GB" sz="900" dirty="0">
                          <a:solidFill>
                            <a:schemeClr val="tx1"/>
                          </a:solidFill>
                        </a:rPr>
                        <a:t>2</a:t>
                      </a:r>
                    </a:p>
                  </a:txBody>
                  <a:tcPr/>
                </a:tc>
                <a:tc>
                  <a:txBody>
                    <a:bodyPr/>
                    <a:lstStyle/>
                    <a:p>
                      <a:pPr algn="ctr"/>
                      <a:r>
                        <a:rPr lang="en-GB" sz="900" dirty="0">
                          <a:solidFill>
                            <a:schemeClr val="tx1"/>
                          </a:solidFill>
                        </a:rPr>
                        <a:t>3</a:t>
                      </a:r>
                    </a:p>
                  </a:txBody>
                  <a:tcPr/>
                </a:tc>
                <a:tc>
                  <a:txBody>
                    <a:bodyPr/>
                    <a:lstStyle/>
                    <a:p>
                      <a:pPr algn="ctr"/>
                      <a:r>
                        <a:rPr lang="en-GB" sz="900" dirty="0">
                          <a:solidFill>
                            <a:schemeClr val="tx1"/>
                          </a:solidFill>
                        </a:rPr>
                        <a:t>4</a:t>
                      </a:r>
                    </a:p>
                  </a:txBody>
                  <a:tcPr/>
                </a:tc>
                <a:tc>
                  <a:txBody>
                    <a:bodyPr/>
                    <a:lstStyle/>
                    <a:p>
                      <a:pPr algn="ctr"/>
                      <a:r>
                        <a:rPr lang="en-GB" sz="900" dirty="0">
                          <a:solidFill>
                            <a:schemeClr val="tx1"/>
                          </a:solidFill>
                        </a:rPr>
                        <a:t>5</a:t>
                      </a:r>
                    </a:p>
                  </a:txBody>
                  <a:tcPr/>
                </a:tc>
                <a:tc>
                  <a:txBody>
                    <a:bodyPr/>
                    <a:lstStyle/>
                    <a:p>
                      <a:pPr algn="ctr"/>
                      <a:r>
                        <a:rPr lang="en-GB" sz="900" dirty="0">
                          <a:solidFill>
                            <a:schemeClr val="tx1"/>
                          </a:solidFill>
                        </a:rPr>
                        <a:t>6</a:t>
                      </a:r>
                    </a:p>
                  </a:txBody>
                  <a:tcPr/>
                </a:tc>
                <a:tc>
                  <a:txBody>
                    <a:bodyPr/>
                    <a:lstStyle/>
                    <a:p>
                      <a:pPr algn="ctr"/>
                      <a:r>
                        <a:rPr lang="en-GB" sz="900" dirty="0">
                          <a:solidFill>
                            <a:schemeClr val="tx1"/>
                          </a:solidFill>
                        </a:rPr>
                        <a:t>7</a:t>
                      </a:r>
                    </a:p>
                  </a:txBody>
                  <a:tcPr/>
                </a:tc>
                <a:tc>
                  <a:txBody>
                    <a:bodyPr/>
                    <a:lstStyle/>
                    <a:p>
                      <a:pPr algn="ctr"/>
                      <a:r>
                        <a:rPr lang="en-GB" sz="900" dirty="0">
                          <a:solidFill>
                            <a:schemeClr val="tx1"/>
                          </a:solidFill>
                        </a:rPr>
                        <a:t>8</a:t>
                      </a:r>
                    </a:p>
                  </a:txBody>
                  <a:tcPr/>
                </a:tc>
                <a:extLst>
                  <a:ext uri="{0D108BD9-81ED-4DB2-BD59-A6C34878D82A}">
                    <a16:rowId xmlns:a16="http://schemas.microsoft.com/office/drawing/2014/main" val="2668803646"/>
                  </a:ext>
                </a:extLst>
              </a:tr>
              <a:tr h="211504">
                <a:tc>
                  <a:txBody>
                    <a:bodyPr/>
                    <a:lstStyle/>
                    <a:p>
                      <a:pPr algn="ctr"/>
                      <a:r>
                        <a:rPr lang="en-GB" sz="900" dirty="0">
                          <a:solidFill>
                            <a:schemeClr val="tx1"/>
                          </a:solidFill>
                        </a:rPr>
                        <a:t>9</a:t>
                      </a:r>
                    </a:p>
                  </a:txBody>
                  <a:tcPr/>
                </a:tc>
                <a:tc>
                  <a:txBody>
                    <a:bodyPr/>
                    <a:lstStyle/>
                    <a:p>
                      <a:pPr algn="ctr"/>
                      <a:r>
                        <a:rPr lang="en-GB" sz="900" dirty="0">
                          <a:solidFill>
                            <a:schemeClr val="tx1"/>
                          </a:solidFill>
                        </a:rPr>
                        <a:t>10</a:t>
                      </a:r>
                    </a:p>
                  </a:txBody>
                  <a:tcPr/>
                </a:tc>
                <a:tc>
                  <a:txBody>
                    <a:bodyPr/>
                    <a:lstStyle/>
                    <a:p>
                      <a:pPr algn="ctr"/>
                      <a:r>
                        <a:rPr lang="en-GB" sz="900" dirty="0">
                          <a:solidFill>
                            <a:schemeClr val="tx1"/>
                          </a:solidFill>
                        </a:rPr>
                        <a:t>11</a:t>
                      </a:r>
                    </a:p>
                  </a:txBody>
                  <a:tcPr/>
                </a:tc>
                <a:tc>
                  <a:txBody>
                    <a:bodyPr/>
                    <a:lstStyle/>
                    <a:p>
                      <a:pPr algn="ctr"/>
                      <a:r>
                        <a:rPr lang="en-GB" sz="900" dirty="0">
                          <a:solidFill>
                            <a:schemeClr val="tx1"/>
                          </a:solidFill>
                        </a:rPr>
                        <a:t>12</a:t>
                      </a:r>
                    </a:p>
                  </a:txBody>
                  <a:tcPr/>
                </a:tc>
                <a:tc>
                  <a:txBody>
                    <a:bodyPr/>
                    <a:lstStyle/>
                    <a:p>
                      <a:pPr algn="ctr"/>
                      <a:r>
                        <a:rPr lang="en-GB" sz="900" dirty="0">
                          <a:solidFill>
                            <a:schemeClr val="tx1"/>
                          </a:solidFill>
                        </a:rPr>
                        <a:t>13</a:t>
                      </a:r>
                    </a:p>
                  </a:txBody>
                  <a:tcPr/>
                </a:tc>
                <a:tc>
                  <a:txBody>
                    <a:bodyPr/>
                    <a:lstStyle/>
                    <a:p>
                      <a:pPr algn="ctr"/>
                      <a:r>
                        <a:rPr lang="en-GB" sz="900" dirty="0">
                          <a:solidFill>
                            <a:schemeClr val="tx1"/>
                          </a:solidFill>
                        </a:rPr>
                        <a:t>14</a:t>
                      </a:r>
                    </a:p>
                  </a:txBody>
                  <a:tcPr/>
                </a:tc>
                <a:tc>
                  <a:txBody>
                    <a:bodyPr/>
                    <a:lstStyle/>
                    <a:p>
                      <a:pPr algn="ctr"/>
                      <a:r>
                        <a:rPr lang="en-GB" sz="900" dirty="0">
                          <a:solidFill>
                            <a:schemeClr val="tx1"/>
                          </a:solidFill>
                        </a:rPr>
                        <a:t>15</a:t>
                      </a:r>
                    </a:p>
                  </a:txBody>
                  <a:tcPr/>
                </a:tc>
                <a:extLst>
                  <a:ext uri="{0D108BD9-81ED-4DB2-BD59-A6C34878D82A}">
                    <a16:rowId xmlns:a16="http://schemas.microsoft.com/office/drawing/2014/main" val="726825499"/>
                  </a:ext>
                </a:extLst>
              </a:tr>
              <a:tr h="211504">
                <a:tc>
                  <a:txBody>
                    <a:bodyPr/>
                    <a:lstStyle/>
                    <a:p>
                      <a:pPr algn="ctr"/>
                      <a:r>
                        <a:rPr lang="en-GB" sz="900" dirty="0">
                          <a:solidFill>
                            <a:schemeClr val="tx1"/>
                          </a:solidFill>
                        </a:rPr>
                        <a:t>16</a:t>
                      </a:r>
                    </a:p>
                  </a:txBody>
                  <a:tcPr/>
                </a:tc>
                <a:tc>
                  <a:txBody>
                    <a:bodyPr/>
                    <a:lstStyle/>
                    <a:p>
                      <a:pPr algn="ctr"/>
                      <a:r>
                        <a:rPr lang="en-GB" sz="900" dirty="0">
                          <a:solidFill>
                            <a:schemeClr val="tx1"/>
                          </a:solidFill>
                        </a:rPr>
                        <a:t>17</a:t>
                      </a:r>
                    </a:p>
                  </a:txBody>
                  <a:tcPr/>
                </a:tc>
                <a:tc>
                  <a:txBody>
                    <a:bodyPr/>
                    <a:lstStyle/>
                    <a:p>
                      <a:pPr algn="ctr"/>
                      <a:r>
                        <a:rPr lang="en-GB" sz="900" dirty="0">
                          <a:solidFill>
                            <a:schemeClr val="tx1"/>
                          </a:solidFill>
                        </a:rPr>
                        <a:t>18</a:t>
                      </a:r>
                    </a:p>
                  </a:txBody>
                  <a:tcPr/>
                </a:tc>
                <a:tc>
                  <a:txBody>
                    <a:bodyPr/>
                    <a:lstStyle/>
                    <a:p>
                      <a:pPr algn="ctr"/>
                      <a:r>
                        <a:rPr lang="en-GB" sz="900" dirty="0">
                          <a:solidFill>
                            <a:schemeClr val="tx1"/>
                          </a:solidFill>
                        </a:rPr>
                        <a:t>19</a:t>
                      </a:r>
                    </a:p>
                  </a:txBody>
                  <a:tcPr/>
                </a:tc>
                <a:tc>
                  <a:txBody>
                    <a:bodyPr/>
                    <a:lstStyle/>
                    <a:p>
                      <a:pPr algn="ctr"/>
                      <a:r>
                        <a:rPr lang="en-GB" sz="900" dirty="0">
                          <a:solidFill>
                            <a:schemeClr val="tx1"/>
                          </a:solidFill>
                        </a:rPr>
                        <a:t>20</a:t>
                      </a:r>
                    </a:p>
                  </a:txBody>
                  <a:tcPr/>
                </a:tc>
                <a:tc>
                  <a:txBody>
                    <a:bodyPr/>
                    <a:lstStyle/>
                    <a:p>
                      <a:pPr algn="ctr"/>
                      <a:r>
                        <a:rPr lang="en-GB" sz="900" dirty="0">
                          <a:solidFill>
                            <a:schemeClr val="tx1"/>
                          </a:solidFill>
                        </a:rPr>
                        <a:t>21</a:t>
                      </a:r>
                    </a:p>
                  </a:txBody>
                  <a:tcPr/>
                </a:tc>
                <a:tc>
                  <a:txBody>
                    <a:bodyPr/>
                    <a:lstStyle/>
                    <a:p>
                      <a:pPr algn="ctr"/>
                      <a:r>
                        <a:rPr lang="en-GB" sz="900" dirty="0">
                          <a:solidFill>
                            <a:schemeClr val="tx1"/>
                          </a:solidFill>
                        </a:rPr>
                        <a:t>22</a:t>
                      </a:r>
                    </a:p>
                  </a:txBody>
                  <a:tcPr/>
                </a:tc>
                <a:extLst>
                  <a:ext uri="{0D108BD9-81ED-4DB2-BD59-A6C34878D82A}">
                    <a16:rowId xmlns:a16="http://schemas.microsoft.com/office/drawing/2014/main" val="580742570"/>
                  </a:ext>
                </a:extLst>
              </a:tr>
              <a:tr h="211504">
                <a:tc>
                  <a:txBody>
                    <a:bodyPr/>
                    <a:lstStyle/>
                    <a:p>
                      <a:pPr algn="ctr"/>
                      <a:r>
                        <a:rPr lang="en-GB" sz="900" dirty="0">
                          <a:solidFill>
                            <a:schemeClr val="tx1"/>
                          </a:solidFill>
                        </a:rPr>
                        <a:t>23</a:t>
                      </a:r>
                    </a:p>
                  </a:txBody>
                  <a:tcPr/>
                </a:tc>
                <a:tc>
                  <a:txBody>
                    <a:bodyPr/>
                    <a:lstStyle/>
                    <a:p>
                      <a:pPr algn="ctr"/>
                      <a:r>
                        <a:rPr lang="en-GB" sz="900" dirty="0">
                          <a:solidFill>
                            <a:schemeClr val="tx1"/>
                          </a:solidFill>
                        </a:rPr>
                        <a:t>24</a:t>
                      </a:r>
                    </a:p>
                  </a:txBody>
                  <a:tcPr/>
                </a:tc>
                <a:tc>
                  <a:txBody>
                    <a:bodyPr/>
                    <a:lstStyle/>
                    <a:p>
                      <a:pPr algn="ctr"/>
                      <a:r>
                        <a:rPr lang="en-GB" sz="900" dirty="0">
                          <a:solidFill>
                            <a:schemeClr val="tx1"/>
                          </a:solidFill>
                        </a:rPr>
                        <a:t>25</a:t>
                      </a:r>
                    </a:p>
                  </a:txBody>
                  <a:tcPr/>
                </a:tc>
                <a:tc>
                  <a:txBody>
                    <a:bodyPr/>
                    <a:lstStyle/>
                    <a:p>
                      <a:pPr algn="ctr"/>
                      <a:r>
                        <a:rPr lang="en-GB" sz="900" dirty="0">
                          <a:solidFill>
                            <a:schemeClr val="tx1"/>
                          </a:solidFill>
                        </a:rPr>
                        <a:t>26</a:t>
                      </a:r>
                    </a:p>
                  </a:txBody>
                  <a:tcPr/>
                </a:tc>
                <a:tc>
                  <a:txBody>
                    <a:bodyPr/>
                    <a:lstStyle/>
                    <a:p>
                      <a:pPr algn="ctr"/>
                      <a:r>
                        <a:rPr lang="en-GB" sz="900" dirty="0">
                          <a:solidFill>
                            <a:schemeClr val="tx1"/>
                          </a:solidFill>
                        </a:rPr>
                        <a:t>27</a:t>
                      </a:r>
                    </a:p>
                  </a:txBody>
                  <a:tcPr/>
                </a:tc>
                <a:tc>
                  <a:txBody>
                    <a:bodyPr/>
                    <a:lstStyle/>
                    <a:p>
                      <a:pPr algn="ctr"/>
                      <a:r>
                        <a:rPr lang="en-GB" sz="900" dirty="0">
                          <a:solidFill>
                            <a:schemeClr val="tx1"/>
                          </a:solidFill>
                        </a:rPr>
                        <a:t>28</a:t>
                      </a:r>
                    </a:p>
                  </a:txBody>
                  <a:tcPr/>
                </a:tc>
                <a:tc>
                  <a:txBody>
                    <a:bodyPr/>
                    <a:lstStyle/>
                    <a:p>
                      <a:pPr algn="ctr"/>
                      <a:r>
                        <a:rPr lang="en-GB" sz="900" dirty="0">
                          <a:solidFill>
                            <a:schemeClr val="tx1"/>
                          </a:solidFill>
                        </a:rPr>
                        <a:t>29</a:t>
                      </a:r>
                    </a:p>
                  </a:txBody>
                  <a:tcPr/>
                </a:tc>
                <a:extLst>
                  <a:ext uri="{0D108BD9-81ED-4DB2-BD59-A6C34878D82A}">
                    <a16:rowId xmlns:a16="http://schemas.microsoft.com/office/drawing/2014/main" val="2032624891"/>
                  </a:ext>
                </a:extLst>
              </a:tr>
              <a:tr h="211504">
                <a:tc>
                  <a:txBody>
                    <a:bodyPr/>
                    <a:lstStyle/>
                    <a:p>
                      <a:pPr algn="ctr"/>
                      <a:r>
                        <a:rPr lang="en-GB" sz="900" dirty="0">
                          <a:solidFill>
                            <a:schemeClr val="tx1"/>
                          </a:solidFill>
                        </a:rPr>
                        <a:t>30</a:t>
                      </a:r>
                    </a:p>
                  </a:txBody>
                  <a:tcPr/>
                </a:tc>
                <a:tc>
                  <a:txBody>
                    <a:bodyPr/>
                    <a:lstStyle/>
                    <a:p>
                      <a:pPr algn="ctr"/>
                      <a:r>
                        <a:rPr lang="en-GB" sz="900" dirty="0">
                          <a:solidFill>
                            <a:schemeClr val="tx1"/>
                          </a:solidFill>
                        </a:rPr>
                        <a:t>31</a:t>
                      </a:r>
                    </a:p>
                  </a:txBody>
                  <a:tcPr/>
                </a:tc>
                <a:tc>
                  <a:txBody>
                    <a:bodyPr/>
                    <a:lstStyle/>
                    <a:p>
                      <a:pPr algn="ctr"/>
                      <a:r>
                        <a:rPr lang="en-GB" sz="900" dirty="0">
                          <a:solidFill>
                            <a:schemeClr val="bg1">
                              <a:lumMod val="85000"/>
                            </a:schemeClr>
                          </a:solidFill>
                        </a:rPr>
                        <a:t>1</a:t>
                      </a:r>
                    </a:p>
                  </a:txBody>
                  <a:tcPr/>
                </a:tc>
                <a:tc>
                  <a:txBody>
                    <a:bodyPr/>
                    <a:lstStyle/>
                    <a:p>
                      <a:pPr algn="ctr"/>
                      <a:r>
                        <a:rPr lang="en-GB" sz="900" dirty="0">
                          <a:solidFill>
                            <a:schemeClr val="bg1">
                              <a:lumMod val="85000"/>
                            </a:schemeClr>
                          </a:solidFill>
                        </a:rPr>
                        <a:t>2</a:t>
                      </a:r>
                    </a:p>
                  </a:txBody>
                  <a:tcPr/>
                </a:tc>
                <a:tc>
                  <a:txBody>
                    <a:bodyPr/>
                    <a:lstStyle/>
                    <a:p>
                      <a:pPr algn="ctr"/>
                      <a:r>
                        <a:rPr lang="en-GB" sz="900" dirty="0">
                          <a:solidFill>
                            <a:schemeClr val="bg1">
                              <a:lumMod val="85000"/>
                            </a:schemeClr>
                          </a:solidFill>
                        </a:rPr>
                        <a:t>3</a:t>
                      </a:r>
                    </a:p>
                  </a:txBody>
                  <a:tcPr/>
                </a:tc>
                <a:tc>
                  <a:txBody>
                    <a:bodyPr/>
                    <a:lstStyle/>
                    <a:p>
                      <a:pPr algn="ctr"/>
                      <a:r>
                        <a:rPr lang="en-GB" sz="900" dirty="0">
                          <a:solidFill>
                            <a:schemeClr val="bg1">
                              <a:lumMod val="85000"/>
                            </a:schemeClr>
                          </a:solidFill>
                        </a:rPr>
                        <a:t>4</a:t>
                      </a:r>
                    </a:p>
                  </a:txBody>
                  <a:tcPr/>
                </a:tc>
                <a:tc>
                  <a:txBody>
                    <a:bodyPr/>
                    <a:lstStyle/>
                    <a:p>
                      <a:pPr algn="ctr"/>
                      <a:r>
                        <a:rPr lang="en-GB" sz="900" dirty="0">
                          <a:solidFill>
                            <a:schemeClr val="bg1">
                              <a:lumMod val="85000"/>
                            </a:schemeClr>
                          </a:solidFill>
                        </a:rPr>
                        <a:t>5</a:t>
                      </a:r>
                    </a:p>
                  </a:txBody>
                  <a:tcPr/>
                </a:tc>
                <a:extLst>
                  <a:ext uri="{0D108BD9-81ED-4DB2-BD59-A6C34878D82A}">
                    <a16:rowId xmlns:a16="http://schemas.microsoft.com/office/drawing/2014/main" val="1402952308"/>
                  </a:ext>
                </a:extLst>
              </a:tr>
            </a:tbl>
          </a:graphicData>
        </a:graphic>
      </p:graphicFrame>
      <p:graphicFrame>
        <p:nvGraphicFramePr>
          <p:cNvPr id="151" name="Table 150">
            <a:extLst>
              <a:ext uri="{FF2B5EF4-FFF2-40B4-BE49-F238E27FC236}">
                <a16:creationId xmlns:a16="http://schemas.microsoft.com/office/drawing/2014/main" id="{20FD963E-338A-4282-B172-E7C0E3821A3A}"/>
              </a:ext>
            </a:extLst>
          </p:cNvPr>
          <p:cNvGraphicFramePr>
            <a:graphicFrameLocks noGrp="1"/>
          </p:cNvGraphicFramePr>
          <p:nvPr/>
        </p:nvGraphicFramePr>
        <p:xfrm>
          <a:off x="6058295" y="254000"/>
          <a:ext cx="2605883" cy="13868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bg1">
                              <a:lumMod val="85000"/>
                            </a:schemeClr>
                          </a:solidFill>
                        </a:rPr>
                        <a:t>25</a:t>
                      </a:r>
                    </a:p>
                  </a:txBody>
                  <a:tcPr/>
                </a:tc>
                <a:tc>
                  <a:txBody>
                    <a:bodyPr/>
                    <a:lstStyle/>
                    <a:p>
                      <a:pPr algn="ctr"/>
                      <a:r>
                        <a:rPr lang="en-GB" sz="900" dirty="0">
                          <a:solidFill>
                            <a:schemeClr val="bg1">
                              <a:lumMod val="85000"/>
                            </a:schemeClr>
                          </a:solidFill>
                        </a:rPr>
                        <a:t>26</a:t>
                      </a:r>
                    </a:p>
                  </a:txBody>
                  <a:tcPr/>
                </a:tc>
                <a:tc>
                  <a:txBody>
                    <a:bodyPr/>
                    <a:lstStyle/>
                    <a:p>
                      <a:pPr algn="ctr"/>
                      <a:r>
                        <a:rPr lang="en-GB" sz="900" dirty="0">
                          <a:solidFill>
                            <a:schemeClr val="bg1">
                              <a:lumMod val="85000"/>
                            </a:schemeClr>
                          </a:solidFill>
                        </a:rPr>
                        <a:t>27</a:t>
                      </a:r>
                    </a:p>
                  </a:txBody>
                  <a:tcPr/>
                </a:tc>
                <a:tc>
                  <a:txBody>
                    <a:bodyPr/>
                    <a:lstStyle/>
                    <a:p>
                      <a:pPr algn="ctr"/>
                      <a:r>
                        <a:rPr lang="en-GB" sz="900" dirty="0">
                          <a:solidFill>
                            <a:schemeClr val="bg1">
                              <a:lumMod val="85000"/>
                            </a:schemeClr>
                          </a:solidFill>
                        </a:rPr>
                        <a:t>28</a:t>
                      </a:r>
                    </a:p>
                  </a:txBody>
                  <a:tcPr/>
                </a:tc>
                <a:tc>
                  <a:txBody>
                    <a:bodyPr/>
                    <a:lstStyle/>
                    <a:p>
                      <a:pPr algn="ctr"/>
                      <a:r>
                        <a:rPr lang="en-GB" sz="900" dirty="0"/>
                        <a:t>1</a:t>
                      </a:r>
                    </a:p>
                  </a:txBody>
                  <a:tcPr/>
                </a:tc>
                <a:tc>
                  <a:txBody>
                    <a:bodyPr/>
                    <a:lstStyle/>
                    <a:p>
                      <a:pPr algn="ctr"/>
                      <a:r>
                        <a:rPr lang="en-GB" sz="900" dirty="0"/>
                        <a:t>2</a:t>
                      </a:r>
                    </a:p>
                  </a:txBody>
                  <a:tcPr/>
                </a:tc>
                <a:tc>
                  <a:txBody>
                    <a:bodyPr/>
                    <a:lstStyle/>
                    <a:p>
                      <a:pPr algn="ctr"/>
                      <a:r>
                        <a:rPr lang="en-GB" sz="900" dirty="0"/>
                        <a:t>3</a:t>
                      </a:r>
                    </a:p>
                  </a:txBody>
                  <a:tcPr/>
                </a:tc>
                <a:extLst>
                  <a:ext uri="{0D108BD9-81ED-4DB2-BD59-A6C34878D82A}">
                    <a16:rowId xmlns:a16="http://schemas.microsoft.com/office/drawing/2014/main" val="3302051862"/>
                  </a:ext>
                </a:extLst>
              </a:tr>
              <a:tr h="211504">
                <a:tc>
                  <a:txBody>
                    <a:bodyPr/>
                    <a:lstStyle/>
                    <a:p>
                      <a:pPr algn="ctr"/>
                      <a:r>
                        <a:rPr lang="en-GB" sz="900" dirty="0"/>
                        <a:t>4</a:t>
                      </a:r>
                    </a:p>
                  </a:txBody>
                  <a:tcPr/>
                </a:tc>
                <a:tc>
                  <a:txBody>
                    <a:bodyPr/>
                    <a:lstStyle/>
                    <a:p>
                      <a:pPr algn="ctr"/>
                      <a:r>
                        <a:rPr lang="en-GB" sz="900" dirty="0"/>
                        <a:t>5</a:t>
                      </a:r>
                    </a:p>
                  </a:txBody>
                  <a:tcPr/>
                </a:tc>
                <a:tc>
                  <a:txBody>
                    <a:bodyPr/>
                    <a:lstStyle/>
                    <a:p>
                      <a:pPr algn="ctr"/>
                      <a:r>
                        <a:rPr lang="en-GB" sz="900" dirty="0"/>
                        <a:t>6</a:t>
                      </a:r>
                    </a:p>
                  </a:txBody>
                  <a:tcPr/>
                </a:tc>
                <a:tc>
                  <a:txBody>
                    <a:bodyPr/>
                    <a:lstStyle/>
                    <a:p>
                      <a:pPr algn="ctr"/>
                      <a:r>
                        <a:rPr lang="en-GB" sz="900" dirty="0"/>
                        <a:t>7</a:t>
                      </a:r>
                    </a:p>
                  </a:txBody>
                  <a:tcPr/>
                </a:tc>
                <a:tc>
                  <a:txBody>
                    <a:bodyPr/>
                    <a:lstStyle/>
                    <a:p>
                      <a:pPr algn="ctr"/>
                      <a:r>
                        <a:rPr lang="en-GB" sz="900" dirty="0"/>
                        <a:t>8</a:t>
                      </a:r>
                    </a:p>
                  </a:txBody>
                  <a:tcPr/>
                </a:tc>
                <a:tc>
                  <a:txBody>
                    <a:bodyPr/>
                    <a:lstStyle/>
                    <a:p>
                      <a:pPr algn="ctr"/>
                      <a:r>
                        <a:rPr lang="en-GB" sz="900" dirty="0"/>
                        <a:t>9</a:t>
                      </a:r>
                    </a:p>
                  </a:txBody>
                  <a:tcPr/>
                </a:tc>
                <a:tc>
                  <a:txBody>
                    <a:bodyPr/>
                    <a:lstStyle/>
                    <a:p>
                      <a:pPr algn="ctr"/>
                      <a:r>
                        <a:rPr lang="en-GB" sz="900" dirty="0"/>
                        <a:t>10</a:t>
                      </a:r>
                    </a:p>
                  </a:txBody>
                  <a:tcPr/>
                </a:tc>
                <a:extLst>
                  <a:ext uri="{0D108BD9-81ED-4DB2-BD59-A6C34878D82A}">
                    <a16:rowId xmlns:a16="http://schemas.microsoft.com/office/drawing/2014/main" val="2668803646"/>
                  </a:ext>
                </a:extLst>
              </a:tr>
              <a:tr h="211504">
                <a:tc>
                  <a:txBody>
                    <a:bodyPr/>
                    <a:lstStyle/>
                    <a:p>
                      <a:pPr algn="ctr"/>
                      <a:r>
                        <a:rPr lang="en-GB" sz="900" dirty="0"/>
                        <a:t>11</a:t>
                      </a:r>
                    </a:p>
                  </a:txBody>
                  <a:tcPr/>
                </a:tc>
                <a:tc>
                  <a:txBody>
                    <a:bodyPr/>
                    <a:lstStyle/>
                    <a:p>
                      <a:pPr algn="ctr"/>
                      <a:r>
                        <a:rPr lang="en-GB" sz="900" dirty="0"/>
                        <a:t>12</a:t>
                      </a:r>
                    </a:p>
                  </a:txBody>
                  <a:tcPr/>
                </a:tc>
                <a:tc>
                  <a:txBody>
                    <a:bodyPr/>
                    <a:lstStyle/>
                    <a:p>
                      <a:pPr algn="ctr"/>
                      <a:r>
                        <a:rPr lang="en-GB" sz="900" dirty="0"/>
                        <a:t>13</a:t>
                      </a:r>
                    </a:p>
                  </a:txBody>
                  <a:tcPr/>
                </a:tc>
                <a:tc>
                  <a:txBody>
                    <a:bodyPr/>
                    <a:lstStyle/>
                    <a:p>
                      <a:pPr algn="ctr"/>
                      <a:r>
                        <a:rPr lang="en-GB" sz="900" dirty="0"/>
                        <a:t>14</a:t>
                      </a:r>
                    </a:p>
                  </a:txBody>
                  <a:tcPr/>
                </a:tc>
                <a:tc>
                  <a:txBody>
                    <a:bodyPr/>
                    <a:lstStyle/>
                    <a:p>
                      <a:pPr algn="ctr"/>
                      <a:r>
                        <a:rPr lang="en-GB" sz="900" dirty="0"/>
                        <a:t>15</a:t>
                      </a:r>
                    </a:p>
                  </a:txBody>
                  <a:tcPr/>
                </a:tc>
                <a:tc>
                  <a:txBody>
                    <a:bodyPr/>
                    <a:lstStyle/>
                    <a:p>
                      <a:pPr algn="ctr"/>
                      <a:r>
                        <a:rPr lang="en-GB" sz="900" dirty="0"/>
                        <a:t>16</a:t>
                      </a:r>
                    </a:p>
                  </a:txBody>
                  <a:tcPr/>
                </a:tc>
                <a:tc>
                  <a:txBody>
                    <a:bodyPr/>
                    <a:lstStyle/>
                    <a:p>
                      <a:pPr algn="ctr"/>
                      <a:r>
                        <a:rPr lang="en-GB" sz="900" dirty="0"/>
                        <a:t>17</a:t>
                      </a:r>
                    </a:p>
                  </a:txBody>
                  <a:tcPr/>
                </a:tc>
                <a:extLst>
                  <a:ext uri="{0D108BD9-81ED-4DB2-BD59-A6C34878D82A}">
                    <a16:rowId xmlns:a16="http://schemas.microsoft.com/office/drawing/2014/main" val="726825499"/>
                  </a:ext>
                </a:extLst>
              </a:tr>
              <a:tr h="211504">
                <a:tc>
                  <a:txBody>
                    <a:bodyPr/>
                    <a:lstStyle/>
                    <a:p>
                      <a:pPr algn="ctr"/>
                      <a:r>
                        <a:rPr lang="en-GB" sz="900" dirty="0"/>
                        <a:t>18</a:t>
                      </a:r>
                    </a:p>
                  </a:txBody>
                  <a:tcPr/>
                </a:tc>
                <a:tc>
                  <a:txBody>
                    <a:bodyPr/>
                    <a:lstStyle/>
                    <a:p>
                      <a:pPr algn="ctr"/>
                      <a:r>
                        <a:rPr lang="en-GB" sz="900" dirty="0"/>
                        <a:t>19</a:t>
                      </a:r>
                    </a:p>
                  </a:txBody>
                  <a:tcPr/>
                </a:tc>
                <a:tc>
                  <a:txBody>
                    <a:bodyPr/>
                    <a:lstStyle/>
                    <a:p>
                      <a:pPr algn="ctr"/>
                      <a:r>
                        <a:rPr lang="en-GB" sz="900" dirty="0"/>
                        <a:t>20</a:t>
                      </a:r>
                    </a:p>
                  </a:txBody>
                  <a:tcPr/>
                </a:tc>
                <a:tc>
                  <a:txBody>
                    <a:bodyPr/>
                    <a:lstStyle/>
                    <a:p>
                      <a:pPr algn="ctr"/>
                      <a:r>
                        <a:rPr lang="en-GB" sz="900" dirty="0"/>
                        <a:t>21</a:t>
                      </a:r>
                    </a:p>
                  </a:txBody>
                  <a:tcPr/>
                </a:tc>
                <a:tc>
                  <a:txBody>
                    <a:bodyPr/>
                    <a:lstStyle/>
                    <a:p>
                      <a:pPr algn="ctr"/>
                      <a:r>
                        <a:rPr lang="en-GB" sz="900" dirty="0"/>
                        <a:t>22</a:t>
                      </a:r>
                    </a:p>
                  </a:txBody>
                  <a:tcPr/>
                </a:tc>
                <a:tc>
                  <a:txBody>
                    <a:bodyPr/>
                    <a:lstStyle/>
                    <a:p>
                      <a:pPr algn="ctr"/>
                      <a:r>
                        <a:rPr lang="en-GB" sz="900" dirty="0"/>
                        <a:t>23</a:t>
                      </a:r>
                    </a:p>
                  </a:txBody>
                  <a:tcPr/>
                </a:tc>
                <a:tc>
                  <a:txBody>
                    <a:bodyPr/>
                    <a:lstStyle/>
                    <a:p>
                      <a:pPr algn="ctr"/>
                      <a:r>
                        <a:rPr lang="en-GB" sz="900" dirty="0"/>
                        <a:t>24</a:t>
                      </a:r>
                    </a:p>
                  </a:txBody>
                  <a:tcPr/>
                </a:tc>
                <a:extLst>
                  <a:ext uri="{0D108BD9-81ED-4DB2-BD59-A6C34878D82A}">
                    <a16:rowId xmlns:a16="http://schemas.microsoft.com/office/drawing/2014/main" val="580742570"/>
                  </a:ext>
                </a:extLst>
              </a:tr>
              <a:tr h="211504">
                <a:tc>
                  <a:txBody>
                    <a:bodyPr/>
                    <a:lstStyle/>
                    <a:p>
                      <a:pPr algn="ctr"/>
                      <a:r>
                        <a:rPr lang="en-GB" sz="900" dirty="0"/>
                        <a:t>25</a:t>
                      </a:r>
                    </a:p>
                  </a:txBody>
                  <a:tcPr/>
                </a:tc>
                <a:tc>
                  <a:txBody>
                    <a:bodyPr/>
                    <a:lstStyle/>
                    <a:p>
                      <a:pPr algn="ctr"/>
                      <a:r>
                        <a:rPr lang="en-GB" sz="900" dirty="0"/>
                        <a:t>26</a:t>
                      </a:r>
                    </a:p>
                  </a:txBody>
                  <a:tcPr/>
                </a:tc>
                <a:tc>
                  <a:txBody>
                    <a:bodyPr/>
                    <a:lstStyle/>
                    <a:p>
                      <a:pPr algn="ctr"/>
                      <a:r>
                        <a:rPr lang="en-GB" sz="900" dirty="0"/>
                        <a:t>27</a:t>
                      </a:r>
                    </a:p>
                  </a:txBody>
                  <a:tcPr/>
                </a:tc>
                <a:tc>
                  <a:txBody>
                    <a:bodyPr/>
                    <a:lstStyle/>
                    <a:p>
                      <a:pPr algn="ctr"/>
                      <a:r>
                        <a:rPr lang="en-GB" sz="900" dirty="0"/>
                        <a:t>28</a:t>
                      </a:r>
                    </a:p>
                  </a:txBody>
                  <a:tcPr/>
                </a:tc>
                <a:tc>
                  <a:txBody>
                    <a:bodyPr/>
                    <a:lstStyle/>
                    <a:p>
                      <a:pPr algn="ctr"/>
                      <a:r>
                        <a:rPr lang="en-GB" sz="900" dirty="0">
                          <a:solidFill>
                            <a:schemeClr val="tx1"/>
                          </a:solidFill>
                        </a:rPr>
                        <a:t>29</a:t>
                      </a:r>
                    </a:p>
                  </a:txBody>
                  <a:tcPr/>
                </a:tc>
                <a:tc>
                  <a:txBody>
                    <a:bodyPr/>
                    <a:lstStyle/>
                    <a:p>
                      <a:pPr algn="ctr"/>
                      <a:r>
                        <a:rPr lang="en-GB" sz="900" dirty="0">
                          <a:solidFill>
                            <a:schemeClr val="tx1"/>
                          </a:solidFill>
                        </a:rPr>
                        <a:t>30</a:t>
                      </a:r>
                    </a:p>
                  </a:txBody>
                  <a:tcPr/>
                </a:tc>
                <a:tc>
                  <a:txBody>
                    <a:bodyPr/>
                    <a:lstStyle/>
                    <a:p>
                      <a:pPr algn="ctr"/>
                      <a:r>
                        <a:rPr lang="en-GB" sz="900" dirty="0">
                          <a:solidFill>
                            <a:schemeClr val="tx1"/>
                          </a:solidFill>
                        </a:rPr>
                        <a:t>31</a:t>
                      </a:r>
                    </a:p>
                  </a:txBody>
                  <a:tcPr/>
                </a:tc>
                <a:extLst>
                  <a:ext uri="{0D108BD9-81ED-4DB2-BD59-A6C34878D82A}">
                    <a16:rowId xmlns:a16="http://schemas.microsoft.com/office/drawing/2014/main" val="2032624891"/>
                  </a:ext>
                </a:extLst>
              </a:tr>
            </a:tbl>
          </a:graphicData>
        </a:graphic>
      </p:graphicFrame>
    </p:spTree>
    <p:extLst>
      <p:ext uri="{BB962C8B-B14F-4D97-AF65-F5344CB8AC3E}">
        <p14:creationId xmlns:p14="http://schemas.microsoft.com/office/powerpoint/2010/main" val="2173907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2513013" y="900113"/>
            <a:ext cx="4095750" cy="5616575"/>
          </a:xfrm>
          <a:prstGeom prst="rect">
            <a:avLst/>
          </a:prstGeom>
          <a:solidFill>
            <a:srgbClr val="AC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3" name="Rectangle 49"/>
          <p:cNvSpPr>
            <a:spLocks noChangeArrowheads="1"/>
          </p:cNvSpPr>
          <p:nvPr/>
        </p:nvSpPr>
        <p:spPr bwMode="auto">
          <a:xfrm>
            <a:off x="2676525" y="1052513"/>
            <a:ext cx="3767138" cy="3776662"/>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4" name="Text Box 55"/>
          <p:cNvSpPr txBox="1">
            <a:spLocks noChangeArrowheads="1"/>
          </p:cNvSpPr>
          <p:nvPr/>
        </p:nvSpPr>
        <p:spPr bwMode="auto">
          <a:xfrm>
            <a:off x="6907213" y="2701925"/>
            <a:ext cx="2052637" cy="80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baseline="-25000"/>
              <a:t>You can also cut out the months to make your own calendars</a:t>
            </a:r>
            <a:endParaRPr lang="en-US" altLang="en-US" sz="1800" baseline="-25000"/>
          </a:p>
        </p:txBody>
      </p:sp>
      <p:sp>
        <p:nvSpPr>
          <p:cNvPr id="5125" name="Text Box 56"/>
          <p:cNvSpPr txBox="1">
            <a:spLocks noChangeArrowheads="1"/>
          </p:cNvSpPr>
          <p:nvPr/>
        </p:nvSpPr>
        <p:spPr bwMode="auto">
          <a:xfrm>
            <a:off x="1320800" y="190500"/>
            <a:ext cx="6480175" cy="444500"/>
          </a:xfrm>
          <a:prstGeom prst="rect">
            <a:avLst/>
          </a:prstGeom>
          <a:solidFill>
            <a:schemeClr val="bg1"/>
          </a:solidFill>
          <a:ln w="9525">
            <a:solidFill>
              <a:schemeClr val="folHlink"/>
            </a:solidFill>
            <a:miter lim="800000"/>
            <a:headEnd/>
            <a:tailEnd/>
          </a:ln>
          <a:effectLst>
            <a:outerShdw dist="107763" dir="2700000" algn="ctr" rotWithShape="0">
              <a:schemeClr val="bg2">
                <a:alpha val="50000"/>
              </a:schemeClr>
            </a:outerShdw>
          </a:effectLst>
        </p:spPr>
        <p:txBody>
          <a:bodyPr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2800" dirty="0"/>
              <a:t>2019 printable calendar</a:t>
            </a:r>
            <a:endParaRPr lang="en-US" altLang="en-US" sz="2800" dirty="0"/>
          </a:p>
        </p:txBody>
      </p:sp>
      <p:pic>
        <p:nvPicPr>
          <p:cNvPr id="5126" name="Picture 303" descr="IMG_253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5913" y="1204913"/>
            <a:ext cx="3408362" cy="347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 name="Rectangle 9">
            <a:extLst>
              <a:ext uri="{FF2B5EF4-FFF2-40B4-BE49-F238E27FC236}">
                <a16:creationId xmlns:a16="http://schemas.microsoft.com/office/drawing/2014/main" id="{4A220878-F135-48E9-B1B3-F0D2DB28671F}"/>
              </a:ext>
            </a:extLst>
          </p:cNvPr>
          <p:cNvSpPr>
            <a:spLocks noChangeArrowheads="1"/>
          </p:cNvSpPr>
          <p:nvPr/>
        </p:nvSpPr>
        <p:spPr bwMode="auto">
          <a:xfrm>
            <a:off x="3442888" y="4799965"/>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May 2019</a:t>
            </a:r>
          </a:p>
          <a:p>
            <a:pPr algn="ctr" eaLnBrk="1" fontAlgn="b" hangingPunct="1">
              <a:spcBef>
                <a:spcPct val="0"/>
              </a:spcBef>
              <a:buFontTx/>
              <a:buNone/>
            </a:pPr>
            <a:endParaRPr lang="en-US" altLang="en-US" sz="1000" b="1" dirty="0"/>
          </a:p>
        </p:txBody>
      </p:sp>
      <p:graphicFrame>
        <p:nvGraphicFramePr>
          <p:cNvPr id="98" name="Table 97">
            <a:extLst>
              <a:ext uri="{FF2B5EF4-FFF2-40B4-BE49-F238E27FC236}">
                <a16:creationId xmlns:a16="http://schemas.microsoft.com/office/drawing/2014/main" id="{D3B99B03-CBA0-42C7-B5B5-BFDA8993B75D}"/>
              </a:ext>
            </a:extLst>
          </p:cNvPr>
          <p:cNvGraphicFramePr>
            <a:graphicFrameLocks noGrp="1"/>
          </p:cNvGraphicFramePr>
          <p:nvPr>
            <p:extLst>
              <p:ext uri="{D42A27DB-BD31-4B8C-83A1-F6EECF244321}">
                <p14:modId xmlns:p14="http://schemas.microsoft.com/office/powerpoint/2010/main" val="1456562406"/>
              </p:ext>
            </p:extLst>
          </p:nvPr>
        </p:nvGraphicFramePr>
        <p:xfrm>
          <a:off x="3345654" y="4933315"/>
          <a:ext cx="2605883" cy="13868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bg1">
                              <a:lumMod val="85000"/>
                            </a:schemeClr>
                          </a:solidFill>
                        </a:rPr>
                        <a:t>29</a:t>
                      </a:r>
                    </a:p>
                  </a:txBody>
                  <a:tcPr/>
                </a:tc>
                <a:tc>
                  <a:txBody>
                    <a:bodyPr/>
                    <a:lstStyle/>
                    <a:p>
                      <a:pPr algn="ctr"/>
                      <a:r>
                        <a:rPr lang="en-GB" sz="900" dirty="0">
                          <a:solidFill>
                            <a:schemeClr val="bg1">
                              <a:lumMod val="85000"/>
                            </a:schemeClr>
                          </a:solidFill>
                        </a:rPr>
                        <a:t>30</a:t>
                      </a:r>
                    </a:p>
                  </a:txBody>
                  <a:tcPr/>
                </a:tc>
                <a:tc>
                  <a:txBody>
                    <a:bodyPr/>
                    <a:lstStyle/>
                    <a:p>
                      <a:pPr algn="ctr"/>
                      <a:r>
                        <a:rPr lang="en-GB" sz="900" dirty="0">
                          <a:solidFill>
                            <a:schemeClr val="tx1"/>
                          </a:solidFill>
                        </a:rPr>
                        <a:t>1</a:t>
                      </a:r>
                    </a:p>
                  </a:txBody>
                  <a:tcPr/>
                </a:tc>
                <a:tc>
                  <a:txBody>
                    <a:bodyPr/>
                    <a:lstStyle/>
                    <a:p>
                      <a:pPr algn="ctr"/>
                      <a:r>
                        <a:rPr lang="en-GB" sz="900" dirty="0">
                          <a:solidFill>
                            <a:schemeClr val="tx1"/>
                          </a:solidFill>
                        </a:rPr>
                        <a:t>2</a:t>
                      </a:r>
                    </a:p>
                  </a:txBody>
                  <a:tcPr/>
                </a:tc>
                <a:tc>
                  <a:txBody>
                    <a:bodyPr/>
                    <a:lstStyle/>
                    <a:p>
                      <a:pPr algn="ctr"/>
                      <a:r>
                        <a:rPr lang="en-GB" sz="900" dirty="0">
                          <a:solidFill>
                            <a:schemeClr val="tx1"/>
                          </a:solidFill>
                        </a:rPr>
                        <a:t>3</a:t>
                      </a:r>
                    </a:p>
                  </a:txBody>
                  <a:tcPr/>
                </a:tc>
                <a:tc>
                  <a:txBody>
                    <a:bodyPr/>
                    <a:lstStyle/>
                    <a:p>
                      <a:pPr algn="ctr"/>
                      <a:r>
                        <a:rPr lang="en-GB" sz="900" dirty="0">
                          <a:solidFill>
                            <a:schemeClr val="tx1"/>
                          </a:solidFill>
                        </a:rPr>
                        <a:t>4</a:t>
                      </a:r>
                    </a:p>
                  </a:txBody>
                  <a:tcPr/>
                </a:tc>
                <a:tc>
                  <a:txBody>
                    <a:bodyPr/>
                    <a:lstStyle/>
                    <a:p>
                      <a:pPr algn="ctr"/>
                      <a:r>
                        <a:rPr lang="en-GB" sz="900" dirty="0">
                          <a:solidFill>
                            <a:schemeClr val="tx1"/>
                          </a:solidFill>
                        </a:rPr>
                        <a:t>5</a:t>
                      </a:r>
                    </a:p>
                  </a:txBody>
                  <a:tcPr/>
                </a:tc>
                <a:extLst>
                  <a:ext uri="{0D108BD9-81ED-4DB2-BD59-A6C34878D82A}">
                    <a16:rowId xmlns:a16="http://schemas.microsoft.com/office/drawing/2014/main" val="3302051862"/>
                  </a:ext>
                </a:extLst>
              </a:tr>
              <a:tr h="211504">
                <a:tc>
                  <a:txBody>
                    <a:bodyPr/>
                    <a:lstStyle/>
                    <a:p>
                      <a:pPr algn="ctr"/>
                      <a:r>
                        <a:rPr lang="en-GB" sz="900" dirty="0">
                          <a:solidFill>
                            <a:schemeClr val="tx1"/>
                          </a:solidFill>
                        </a:rPr>
                        <a:t>6</a:t>
                      </a:r>
                    </a:p>
                  </a:txBody>
                  <a:tcPr/>
                </a:tc>
                <a:tc>
                  <a:txBody>
                    <a:bodyPr/>
                    <a:lstStyle/>
                    <a:p>
                      <a:pPr algn="ctr"/>
                      <a:r>
                        <a:rPr lang="en-GB" sz="900" dirty="0">
                          <a:solidFill>
                            <a:schemeClr val="tx1"/>
                          </a:solidFill>
                        </a:rPr>
                        <a:t>7</a:t>
                      </a:r>
                    </a:p>
                  </a:txBody>
                  <a:tcPr/>
                </a:tc>
                <a:tc>
                  <a:txBody>
                    <a:bodyPr/>
                    <a:lstStyle/>
                    <a:p>
                      <a:pPr algn="ctr"/>
                      <a:r>
                        <a:rPr lang="en-GB" sz="900" dirty="0">
                          <a:solidFill>
                            <a:schemeClr val="tx1"/>
                          </a:solidFill>
                        </a:rPr>
                        <a:t>8</a:t>
                      </a:r>
                    </a:p>
                  </a:txBody>
                  <a:tcPr/>
                </a:tc>
                <a:tc>
                  <a:txBody>
                    <a:bodyPr/>
                    <a:lstStyle/>
                    <a:p>
                      <a:pPr algn="ctr"/>
                      <a:r>
                        <a:rPr lang="en-GB" sz="900" dirty="0">
                          <a:solidFill>
                            <a:schemeClr val="tx1"/>
                          </a:solidFill>
                        </a:rPr>
                        <a:t>9</a:t>
                      </a:r>
                    </a:p>
                  </a:txBody>
                  <a:tcPr/>
                </a:tc>
                <a:tc>
                  <a:txBody>
                    <a:bodyPr/>
                    <a:lstStyle/>
                    <a:p>
                      <a:pPr algn="ctr"/>
                      <a:r>
                        <a:rPr lang="en-GB" sz="900" dirty="0">
                          <a:solidFill>
                            <a:schemeClr val="tx1"/>
                          </a:solidFill>
                        </a:rPr>
                        <a:t>10</a:t>
                      </a:r>
                    </a:p>
                  </a:txBody>
                  <a:tcPr/>
                </a:tc>
                <a:tc>
                  <a:txBody>
                    <a:bodyPr/>
                    <a:lstStyle/>
                    <a:p>
                      <a:pPr algn="ctr"/>
                      <a:r>
                        <a:rPr lang="en-GB" sz="900" dirty="0">
                          <a:solidFill>
                            <a:schemeClr val="tx1"/>
                          </a:solidFill>
                        </a:rPr>
                        <a:t>11</a:t>
                      </a:r>
                    </a:p>
                  </a:txBody>
                  <a:tcPr/>
                </a:tc>
                <a:tc>
                  <a:txBody>
                    <a:bodyPr/>
                    <a:lstStyle/>
                    <a:p>
                      <a:pPr algn="ctr"/>
                      <a:r>
                        <a:rPr lang="en-GB" sz="900" dirty="0">
                          <a:solidFill>
                            <a:schemeClr val="tx1"/>
                          </a:solidFill>
                        </a:rPr>
                        <a:t>12</a:t>
                      </a:r>
                    </a:p>
                  </a:txBody>
                  <a:tcPr/>
                </a:tc>
                <a:extLst>
                  <a:ext uri="{0D108BD9-81ED-4DB2-BD59-A6C34878D82A}">
                    <a16:rowId xmlns:a16="http://schemas.microsoft.com/office/drawing/2014/main" val="2668803646"/>
                  </a:ext>
                </a:extLst>
              </a:tr>
              <a:tr h="211504">
                <a:tc>
                  <a:txBody>
                    <a:bodyPr/>
                    <a:lstStyle/>
                    <a:p>
                      <a:pPr algn="ctr"/>
                      <a:r>
                        <a:rPr lang="en-GB" sz="900" dirty="0">
                          <a:solidFill>
                            <a:schemeClr val="tx1"/>
                          </a:solidFill>
                        </a:rPr>
                        <a:t>13</a:t>
                      </a:r>
                    </a:p>
                  </a:txBody>
                  <a:tcPr/>
                </a:tc>
                <a:tc>
                  <a:txBody>
                    <a:bodyPr/>
                    <a:lstStyle/>
                    <a:p>
                      <a:pPr algn="ctr"/>
                      <a:r>
                        <a:rPr lang="en-GB" sz="900" dirty="0">
                          <a:solidFill>
                            <a:schemeClr val="tx1"/>
                          </a:solidFill>
                        </a:rPr>
                        <a:t>14</a:t>
                      </a:r>
                    </a:p>
                  </a:txBody>
                  <a:tcPr/>
                </a:tc>
                <a:tc>
                  <a:txBody>
                    <a:bodyPr/>
                    <a:lstStyle/>
                    <a:p>
                      <a:pPr algn="ctr"/>
                      <a:r>
                        <a:rPr lang="en-GB" sz="900" dirty="0">
                          <a:solidFill>
                            <a:schemeClr val="tx1"/>
                          </a:solidFill>
                        </a:rPr>
                        <a:t>15</a:t>
                      </a:r>
                    </a:p>
                  </a:txBody>
                  <a:tcPr/>
                </a:tc>
                <a:tc>
                  <a:txBody>
                    <a:bodyPr/>
                    <a:lstStyle/>
                    <a:p>
                      <a:pPr algn="ctr"/>
                      <a:r>
                        <a:rPr lang="en-GB" sz="900" dirty="0">
                          <a:solidFill>
                            <a:schemeClr val="tx1"/>
                          </a:solidFill>
                        </a:rPr>
                        <a:t>16</a:t>
                      </a:r>
                    </a:p>
                  </a:txBody>
                  <a:tcPr/>
                </a:tc>
                <a:tc>
                  <a:txBody>
                    <a:bodyPr/>
                    <a:lstStyle/>
                    <a:p>
                      <a:pPr algn="ctr"/>
                      <a:r>
                        <a:rPr lang="en-GB" sz="900" dirty="0">
                          <a:solidFill>
                            <a:schemeClr val="tx1"/>
                          </a:solidFill>
                        </a:rPr>
                        <a:t>17</a:t>
                      </a:r>
                    </a:p>
                  </a:txBody>
                  <a:tcPr/>
                </a:tc>
                <a:tc>
                  <a:txBody>
                    <a:bodyPr/>
                    <a:lstStyle/>
                    <a:p>
                      <a:pPr algn="ctr"/>
                      <a:r>
                        <a:rPr lang="en-GB" sz="900" dirty="0">
                          <a:solidFill>
                            <a:schemeClr val="tx1"/>
                          </a:solidFill>
                        </a:rPr>
                        <a:t>18</a:t>
                      </a:r>
                    </a:p>
                  </a:txBody>
                  <a:tcPr/>
                </a:tc>
                <a:tc>
                  <a:txBody>
                    <a:bodyPr/>
                    <a:lstStyle/>
                    <a:p>
                      <a:pPr algn="ctr"/>
                      <a:r>
                        <a:rPr lang="en-GB" sz="900" dirty="0">
                          <a:solidFill>
                            <a:schemeClr val="tx1"/>
                          </a:solidFill>
                        </a:rPr>
                        <a:t>19</a:t>
                      </a:r>
                    </a:p>
                  </a:txBody>
                  <a:tcPr/>
                </a:tc>
                <a:extLst>
                  <a:ext uri="{0D108BD9-81ED-4DB2-BD59-A6C34878D82A}">
                    <a16:rowId xmlns:a16="http://schemas.microsoft.com/office/drawing/2014/main" val="726825499"/>
                  </a:ext>
                </a:extLst>
              </a:tr>
              <a:tr h="211504">
                <a:tc>
                  <a:txBody>
                    <a:bodyPr/>
                    <a:lstStyle/>
                    <a:p>
                      <a:pPr algn="ctr"/>
                      <a:r>
                        <a:rPr lang="en-GB" sz="900" dirty="0">
                          <a:solidFill>
                            <a:schemeClr val="tx1"/>
                          </a:solidFill>
                        </a:rPr>
                        <a:t>20</a:t>
                      </a:r>
                    </a:p>
                  </a:txBody>
                  <a:tcPr/>
                </a:tc>
                <a:tc>
                  <a:txBody>
                    <a:bodyPr/>
                    <a:lstStyle/>
                    <a:p>
                      <a:pPr algn="ctr"/>
                      <a:r>
                        <a:rPr lang="en-GB" sz="900" dirty="0">
                          <a:solidFill>
                            <a:schemeClr val="tx1"/>
                          </a:solidFill>
                        </a:rPr>
                        <a:t>21</a:t>
                      </a:r>
                    </a:p>
                  </a:txBody>
                  <a:tcPr/>
                </a:tc>
                <a:tc>
                  <a:txBody>
                    <a:bodyPr/>
                    <a:lstStyle/>
                    <a:p>
                      <a:pPr algn="ctr"/>
                      <a:r>
                        <a:rPr lang="en-GB" sz="900" dirty="0">
                          <a:solidFill>
                            <a:schemeClr val="tx1"/>
                          </a:solidFill>
                        </a:rPr>
                        <a:t>22</a:t>
                      </a:r>
                    </a:p>
                  </a:txBody>
                  <a:tcPr/>
                </a:tc>
                <a:tc>
                  <a:txBody>
                    <a:bodyPr/>
                    <a:lstStyle/>
                    <a:p>
                      <a:pPr algn="ctr"/>
                      <a:r>
                        <a:rPr lang="en-GB" sz="900" dirty="0">
                          <a:solidFill>
                            <a:schemeClr val="tx1"/>
                          </a:solidFill>
                        </a:rPr>
                        <a:t>23</a:t>
                      </a:r>
                    </a:p>
                  </a:txBody>
                  <a:tcPr/>
                </a:tc>
                <a:tc>
                  <a:txBody>
                    <a:bodyPr/>
                    <a:lstStyle/>
                    <a:p>
                      <a:pPr algn="ctr"/>
                      <a:r>
                        <a:rPr lang="en-GB" sz="900" dirty="0">
                          <a:solidFill>
                            <a:schemeClr val="tx1"/>
                          </a:solidFill>
                        </a:rPr>
                        <a:t>24</a:t>
                      </a:r>
                    </a:p>
                  </a:txBody>
                  <a:tcPr/>
                </a:tc>
                <a:tc>
                  <a:txBody>
                    <a:bodyPr/>
                    <a:lstStyle/>
                    <a:p>
                      <a:pPr algn="ctr"/>
                      <a:r>
                        <a:rPr lang="en-GB" sz="900" dirty="0">
                          <a:solidFill>
                            <a:schemeClr val="tx1"/>
                          </a:solidFill>
                        </a:rPr>
                        <a:t>25</a:t>
                      </a:r>
                    </a:p>
                  </a:txBody>
                  <a:tcPr/>
                </a:tc>
                <a:tc>
                  <a:txBody>
                    <a:bodyPr/>
                    <a:lstStyle/>
                    <a:p>
                      <a:pPr algn="ctr"/>
                      <a:r>
                        <a:rPr lang="en-GB" sz="900" dirty="0">
                          <a:solidFill>
                            <a:schemeClr val="tx1"/>
                          </a:solidFill>
                        </a:rPr>
                        <a:t>26</a:t>
                      </a:r>
                    </a:p>
                  </a:txBody>
                  <a:tcPr/>
                </a:tc>
                <a:extLst>
                  <a:ext uri="{0D108BD9-81ED-4DB2-BD59-A6C34878D82A}">
                    <a16:rowId xmlns:a16="http://schemas.microsoft.com/office/drawing/2014/main" val="580742570"/>
                  </a:ext>
                </a:extLst>
              </a:tr>
              <a:tr h="211504">
                <a:tc>
                  <a:txBody>
                    <a:bodyPr/>
                    <a:lstStyle/>
                    <a:p>
                      <a:pPr algn="ctr"/>
                      <a:r>
                        <a:rPr lang="en-GB" sz="900" dirty="0">
                          <a:solidFill>
                            <a:schemeClr val="tx1"/>
                          </a:solidFill>
                        </a:rPr>
                        <a:t>27</a:t>
                      </a:r>
                    </a:p>
                  </a:txBody>
                  <a:tcPr/>
                </a:tc>
                <a:tc>
                  <a:txBody>
                    <a:bodyPr/>
                    <a:lstStyle/>
                    <a:p>
                      <a:pPr algn="ctr"/>
                      <a:r>
                        <a:rPr lang="en-GB" sz="900" dirty="0">
                          <a:solidFill>
                            <a:schemeClr val="tx1"/>
                          </a:solidFill>
                        </a:rPr>
                        <a:t>28</a:t>
                      </a:r>
                    </a:p>
                  </a:txBody>
                  <a:tcPr/>
                </a:tc>
                <a:tc>
                  <a:txBody>
                    <a:bodyPr/>
                    <a:lstStyle/>
                    <a:p>
                      <a:pPr algn="ctr"/>
                      <a:r>
                        <a:rPr lang="en-GB" sz="900" dirty="0">
                          <a:solidFill>
                            <a:schemeClr val="tx1"/>
                          </a:solidFill>
                        </a:rPr>
                        <a:t>29</a:t>
                      </a:r>
                    </a:p>
                  </a:txBody>
                  <a:tcPr/>
                </a:tc>
                <a:tc>
                  <a:txBody>
                    <a:bodyPr/>
                    <a:lstStyle/>
                    <a:p>
                      <a:pPr algn="ctr"/>
                      <a:r>
                        <a:rPr lang="en-GB" sz="900" dirty="0">
                          <a:solidFill>
                            <a:schemeClr val="tx1"/>
                          </a:solidFill>
                        </a:rPr>
                        <a:t>30</a:t>
                      </a:r>
                    </a:p>
                  </a:txBody>
                  <a:tcPr/>
                </a:tc>
                <a:tc>
                  <a:txBody>
                    <a:bodyPr/>
                    <a:lstStyle/>
                    <a:p>
                      <a:pPr algn="ctr"/>
                      <a:r>
                        <a:rPr lang="en-GB" sz="900" dirty="0">
                          <a:solidFill>
                            <a:schemeClr val="tx1"/>
                          </a:solidFill>
                        </a:rPr>
                        <a:t>31</a:t>
                      </a:r>
                    </a:p>
                  </a:txBody>
                  <a:tcPr/>
                </a:tc>
                <a:tc>
                  <a:txBody>
                    <a:bodyPr/>
                    <a:lstStyle/>
                    <a:p>
                      <a:pPr algn="ctr"/>
                      <a:r>
                        <a:rPr lang="en-GB" sz="900" dirty="0">
                          <a:solidFill>
                            <a:schemeClr val="bg1">
                              <a:lumMod val="85000"/>
                            </a:schemeClr>
                          </a:solidFill>
                        </a:rPr>
                        <a:t>1</a:t>
                      </a:r>
                    </a:p>
                  </a:txBody>
                  <a:tcPr/>
                </a:tc>
                <a:tc>
                  <a:txBody>
                    <a:bodyPr/>
                    <a:lstStyle/>
                    <a:p>
                      <a:pPr algn="ctr"/>
                      <a:r>
                        <a:rPr lang="en-GB" sz="900" dirty="0">
                          <a:solidFill>
                            <a:schemeClr val="bg1">
                              <a:lumMod val="85000"/>
                            </a:schemeClr>
                          </a:solidFill>
                        </a:rPr>
                        <a:t>2</a:t>
                      </a:r>
                    </a:p>
                  </a:txBody>
                  <a:tcPr/>
                </a:tc>
                <a:extLst>
                  <a:ext uri="{0D108BD9-81ED-4DB2-BD59-A6C34878D82A}">
                    <a16:rowId xmlns:a16="http://schemas.microsoft.com/office/drawing/2014/main" val="2032624891"/>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tangle 9">
            <a:extLst>
              <a:ext uri="{FF2B5EF4-FFF2-40B4-BE49-F238E27FC236}">
                <a16:creationId xmlns:a16="http://schemas.microsoft.com/office/drawing/2014/main" id="{2923188A-1E53-4266-A29D-212632E09FF4}"/>
              </a:ext>
            </a:extLst>
          </p:cNvPr>
          <p:cNvSpPr>
            <a:spLocks noChangeArrowheads="1"/>
          </p:cNvSpPr>
          <p:nvPr/>
        </p:nvSpPr>
        <p:spPr bwMode="auto">
          <a:xfrm>
            <a:off x="242490" y="130175"/>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January 2019</a:t>
            </a:r>
          </a:p>
          <a:p>
            <a:pPr algn="ctr" eaLnBrk="1" fontAlgn="b" hangingPunct="1">
              <a:spcBef>
                <a:spcPct val="0"/>
              </a:spcBef>
              <a:buFontTx/>
              <a:buNone/>
            </a:pPr>
            <a:endParaRPr lang="en-US" altLang="en-US" sz="1000" b="1" dirty="0"/>
          </a:p>
        </p:txBody>
      </p:sp>
      <p:graphicFrame>
        <p:nvGraphicFramePr>
          <p:cNvPr id="100" name="Table 99">
            <a:extLst>
              <a:ext uri="{FF2B5EF4-FFF2-40B4-BE49-F238E27FC236}">
                <a16:creationId xmlns:a16="http://schemas.microsoft.com/office/drawing/2014/main" id="{54B1749C-BEDF-4E8C-9894-2DBAD94EAC8A}"/>
              </a:ext>
            </a:extLst>
          </p:cNvPr>
          <p:cNvGraphicFramePr>
            <a:graphicFrameLocks noGrp="1"/>
          </p:cNvGraphicFramePr>
          <p:nvPr/>
        </p:nvGraphicFramePr>
        <p:xfrm>
          <a:off x="145256" y="263525"/>
          <a:ext cx="2605883" cy="13868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bg1">
                              <a:lumMod val="85000"/>
                            </a:schemeClr>
                          </a:solidFill>
                        </a:rPr>
                        <a:t>31</a:t>
                      </a:r>
                    </a:p>
                  </a:txBody>
                  <a:tcPr/>
                </a:tc>
                <a:tc>
                  <a:txBody>
                    <a:bodyPr/>
                    <a:lstStyle/>
                    <a:p>
                      <a:pPr algn="ctr"/>
                      <a:r>
                        <a:rPr lang="en-GB" sz="900" dirty="0"/>
                        <a:t>1</a:t>
                      </a:r>
                    </a:p>
                  </a:txBody>
                  <a:tcPr/>
                </a:tc>
                <a:tc>
                  <a:txBody>
                    <a:bodyPr/>
                    <a:lstStyle/>
                    <a:p>
                      <a:pPr algn="ctr"/>
                      <a:r>
                        <a:rPr lang="en-GB" sz="900" dirty="0"/>
                        <a:t>2</a:t>
                      </a:r>
                    </a:p>
                  </a:txBody>
                  <a:tcPr/>
                </a:tc>
                <a:tc>
                  <a:txBody>
                    <a:bodyPr/>
                    <a:lstStyle/>
                    <a:p>
                      <a:pPr algn="ctr"/>
                      <a:r>
                        <a:rPr lang="en-GB" sz="900" dirty="0"/>
                        <a:t>3</a:t>
                      </a:r>
                    </a:p>
                  </a:txBody>
                  <a:tcPr/>
                </a:tc>
                <a:tc>
                  <a:txBody>
                    <a:bodyPr/>
                    <a:lstStyle/>
                    <a:p>
                      <a:pPr algn="ctr"/>
                      <a:r>
                        <a:rPr lang="en-GB" sz="900" dirty="0"/>
                        <a:t>4</a:t>
                      </a:r>
                    </a:p>
                  </a:txBody>
                  <a:tcPr/>
                </a:tc>
                <a:tc>
                  <a:txBody>
                    <a:bodyPr/>
                    <a:lstStyle/>
                    <a:p>
                      <a:pPr algn="ctr"/>
                      <a:r>
                        <a:rPr lang="en-GB" sz="900" dirty="0"/>
                        <a:t>5</a:t>
                      </a:r>
                    </a:p>
                  </a:txBody>
                  <a:tcPr/>
                </a:tc>
                <a:tc>
                  <a:txBody>
                    <a:bodyPr/>
                    <a:lstStyle/>
                    <a:p>
                      <a:pPr algn="ctr"/>
                      <a:r>
                        <a:rPr lang="en-GB" sz="900" dirty="0"/>
                        <a:t>6</a:t>
                      </a:r>
                    </a:p>
                  </a:txBody>
                  <a:tcPr/>
                </a:tc>
                <a:extLst>
                  <a:ext uri="{0D108BD9-81ED-4DB2-BD59-A6C34878D82A}">
                    <a16:rowId xmlns:a16="http://schemas.microsoft.com/office/drawing/2014/main" val="3302051862"/>
                  </a:ext>
                </a:extLst>
              </a:tr>
              <a:tr h="211504">
                <a:tc>
                  <a:txBody>
                    <a:bodyPr/>
                    <a:lstStyle/>
                    <a:p>
                      <a:pPr algn="ctr"/>
                      <a:r>
                        <a:rPr lang="en-GB" sz="900" dirty="0"/>
                        <a:t>7</a:t>
                      </a:r>
                    </a:p>
                  </a:txBody>
                  <a:tcPr/>
                </a:tc>
                <a:tc>
                  <a:txBody>
                    <a:bodyPr/>
                    <a:lstStyle/>
                    <a:p>
                      <a:pPr algn="ctr"/>
                      <a:r>
                        <a:rPr lang="en-GB" sz="900" dirty="0"/>
                        <a:t>8</a:t>
                      </a:r>
                    </a:p>
                  </a:txBody>
                  <a:tcPr/>
                </a:tc>
                <a:tc>
                  <a:txBody>
                    <a:bodyPr/>
                    <a:lstStyle/>
                    <a:p>
                      <a:pPr algn="ctr"/>
                      <a:r>
                        <a:rPr lang="en-GB" sz="900" dirty="0"/>
                        <a:t>9</a:t>
                      </a:r>
                    </a:p>
                  </a:txBody>
                  <a:tcPr/>
                </a:tc>
                <a:tc>
                  <a:txBody>
                    <a:bodyPr/>
                    <a:lstStyle/>
                    <a:p>
                      <a:pPr algn="ctr"/>
                      <a:r>
                        <a:rPr lang="en-GB" sz="900" dirty="0"/>
                        <a:t>10</a:t>
                      </a:r>
                    </a:p>
                  </a:txBody>
                  <a:tcPr/>
                </a:tc>
                <a:tc>
                  <a:txBody>
                    <a:bodyPr/>
                    <a:lstStyle/>
                    <a:p>
                      <a:pPr algn="ctr"/>
                      <a:r>
                        <a:rPr lang="en-GB" sz="900" dirty="0"/>
                        <a:t>11</a:t>
                      </a:r>
                    </a:p>
                  </a:txBody>
                  <a:tcPr/>
                </a:tc>
                <a:tc>
                  <a:txBody>
                    <a:bodyPr/>
                    <a:lstStyle/>
                    <a:p>
                      <a:pPr algn="ctr"/>
                      <a:r>
                        <a:rPr lang="en-GB" sz="900" dirty="0"/>
                        <a:t>12</a:t>
                      </a:r>
                    </a:p>
                  </a:txBody>
                  <a:tcPr/>
                </a:tc>
                <a:tc>
                  <a:txBody>
                    <a:bodyPr/>
                    <a:lstStyle/>
                    <a:p>
                      <a:pPr algn="ctr"/>
                      <a:r>
                        <a:rPr lang="en-GB" sz="900" dirty="0"/>
                        <a:t>13</a:t>
                      </a:r>
                    </a:p>
                  </a:txBody>
                  <a:tcPr/>
                </a:tc>
                <a:extLst>
                  <a:ext uri="{0D108BD9-81ED-4DB2-BD59-A6C34878D82A}">
                    <a16:rowId xmlns:a16="http://schemas.microsoft.com/office/drawing/2014/main" val="2668803646"/>
                  </a:ext>
                </a:extLst>
              </a:tr>
              <a:tr h="211504">
                <a:tc>
                  <a:txBody>
                    <a:bodyPr/>
                    <a:lstStyle/>
                    <a:p>
                      <a:pPr algn="ctr"/>
                      <a:r>
                        <a:rPr lang="en-GB" sz="900" dirty="0"/>
                        <a:t>14</a:t>
                      </a:r>
                    </a:p>
                  </a:txBody>
                  <a:tcPr/>
                </a:tc>
                <a:tc>
                  <a:txBody>
                    <a:bodyPr/>
                    <a:lstStyle/>
                    <a:p>
                      <a:pPr algn="ctr"/>
                      <a:r>
                        <a:rPr lang="en-GB" sz="900" dirty="0"/>
                        <a:t>15</a:t>
                      </a:r>
                    </a:p>
                  </a:txBody>
                  <a:tcPr/>
                </a:tc>
                <a:tc>
                  <a:txBody>
                    <a:bodyPr/>
                    <a:lstStyle/>
                    <a:p>
                      <a:pPr algn="ctr"/>
                      <a:r>
                        <a:rPr lang="en-GB" sz="900" dirty="0"/>
                        <a:t>16</a:t>
                      </a:r>
                    </a:p>
                  </a:txBody>
                  <a:tcPr/>
                </a:tc>
                <a:tc>
                  <a:txBody>
                    <a:bodyPr/>
                    <a:lstStyle/>
                    <a:p>
                      <a:pPr algn="ctr"/>
                      <a:r>
                        <a:rPr lang="en-GB" sz="900" dirty="0"/>
                        <a:t>17</a:t>
                      </a:r>
                    </a:p>
                  </a:txBody>
                  <a:tcPr/>
                </a:tc>
                <a:tc>
                  <a:txBody>
                    <a:bodyPr/>
                    <a:lstStyle/>
                    <a:p>
                      <a:pPr algn="ctr"/>
                      <a:r>
                        <a:rPr lang="en-GB" sz="900" dirty="0"/>
                        <a:t>18</a:t>
                      </a:r>
                    </a:p>
                  </a:txBody>
                  <a:tcPr/>
                </a:tc>
                <a:tc>
                  <a:txBody>
                    <a:bodyPr/>
                    <a:lstStyle/>
                    <a:p>
                      <a:pPr algn="ctr"/>
                      <a:r>
                        <a:rPr lang="en-GB" sz="900" dirty="0"/>
                        <a:t>19</a:t>
                      </a:r>
                    </a:p>
                  </a:txBody>
                  <a:tcPr/>
                </a:tc>
                <a:tc>
                  <a:txBody>
                    <a:bodyPr/>
                    <a:lstStyle/>
                    <a:p>
                      <a:pPr algn="ctr"/>
                      <a:r>
                        <a:rPr lang="en-GB" sz="900" dirty="0"/>
                        <a:t>20</a:t>
                      </a:r>
                    </a:p>
                  </a:txBody>
                  <a:tcPr/>
                </a:tc>
                <a:extLst>
                  <a:ext uri="{0D108BD9-81ED-4DB2-BD59-A6C34878D82A}">
                    <a16:rowId xmlns:a16="http://schemas.microsoft.com/office/drawing/2014/main" val="726825499"/>
                  </a:ext>
                </a:extLst>
              </a:tr>
              <a:tr h="211504">
                <a:tc>
                  <a:txBody>
                    <a:bodyPr/>
                    <a:lstStyle/>
                    <a:p>
                      <a:pPr algn="ctr"/>
                      <a:r>
                        <a:rPr lang="en-GB" sz="900" dirty="0"/>
                        <a:t>21</a:t>
                      </a:r>
                    </a:p>
                  </a:txBody>
                  <a:tcPr/>
                </a:tc>
                <a:tc>
                  <a:txBody>
                    <a:bodyPr/>
                    <a:lstStyle/>
                    <a:p>
                      <a:pPr algn="ctr"/>
                      <a:r>
                        <a:rPr lang="en-GB" sz="900" dirty="0"/>
                        <a:t>22</a:t>
                      </a:r>
                    </a:p>
                  </a:txBody>
                  <a:tcPr/>
                </a:tc>
                <a:tc>
                  <a:txBody>
                    <a:bodyPr/>
                    <a:lstStyle/>
                    <a:p>
                      <a:pPr algn="ctr"/>
                      <a:r>
                        <a:rPr lang="en-GB" sz="900" dirty="0"/>
                        <a:t>23</a:t>
                      </a:r>
                    </a:p>
                  </a:txBody>
                  <a:tcPr/>
                </a:tc>
                <a:tc>
                  <a:txBody>
                    <a:bodyPr/>
                    <a:lstStyle/>
                    <a:p>
                      <a:pPr algn="ctr"/>
                      <a:r>
                        <a:rPr lang="en-GB" sz="900" dirty="0"/>
                        <a:t>24</a:t>
                      </a:r>
                    </a:p>
                  </a:txBody>
                  <a:tcPr/>
                </a:tc>
                <a:tc>
                  <a:txBody>
                    <a:bodyPr/>
                    <a:lstStyle/>
                    <a:p>
                      <a:pPr algn="ctr"/>
                      <a:r>
                        <a:rPr lang="en-GB" sz="900" dirty="0"/>
                        <a:t>25</a:t>
                      </a:r>
                    </a:p>
                  </a:txBody>
                  <a:tcPr/>
                </a:tc>
                <a:tc>
                  <a:txBody>
                    <a:bodyPr/>
                    <a:lstStyle/>
                    <a:p>
                      <a:pPr algn="ctr"/>
                      <a:r>
                        <a:rPr lang="en-GB" sz="900" dirty="0"/>
                        <a:t>26</a:t>
                      </a:r>
                    </a:p>
                  </a:txBody>
                  <a:tcPr/>
                </a:tc>
                <a:tc>
                  <a:txBody>
                    <a:bodyPr/>
                    <a:lstStyle/>
                    <a:p>
                      <a:pPr algn="ctr"/>
                      <a:r>
                        <a:rPr lang="en-GB" sz="900" dirty="0"/>
                        <a:t>27</a:t>
                      </a:r>
                    </a:p>
                  </a:txBody>
                  <a:tcPr/>
                </a:tc>
                <a:extLst>
                  <a:ext uri="{0D108BD9-81ED-4DB2-BD59-A6C34878D82A}">
                    <a16:rowId xmlns:a16="http://schemas.microsoft.com/office/drawing/2014/main" val="580742570"/>
                  </a:ext>
                </a:extLst>
              </a:tr>
              <a:tr h="211504">
                <a:tc>
                  <a:txBody>
                    <a:bodyPr/>
                    <a:lstStyle/>
                    <a:p>
                      <a:pPr algn="ctr"/>
                      <a:r>
                        <a:rPr lang="en-GB" sz="900" dirty="0"/>
                        <a:t>28</a:t>
                      </a:r>
                    </a:p>
                  </a:txBody>
                  <a:tcPr/>
                </a:tc>
                <a:tc>
                  <a:txBody>
                    <a:bodyPr/>
                    <a:lstStyle/>
                    <a:p>
                      <a:pPr algn="ctr"/>
                      <a:r>
                        <a:rPr lang="en-GB" sz="900" dirty="0"/>
                        <a:t>29</a:t>
                      </a:r>
                    </a:p>
                  </a:txBody>
                  <a:tcPr/>
                </a:tc>
                <a:tc>
                  <a:txBody>
                    <a:bodyPr/>
                    <a:lstStyle/>
                    <a:p>
                      <a:pPr algn="ctr"/>
                      <a:r>
                        <a:rPr lang="en-GB" sz="900" dirty="0"/>
                        <a:t>30</a:t>
                      </a:r>
                    </a:p>
                  </a:txBody>
                  <a:tcPr/>
                </a:tc>
                <a:tc>
                  <a:txBody>
                    <a:bodyPr/>
                    <a:lstStyle/>
                    <a:p>
                      <a:pPr algn="ctr"/>
                      <a:r>
                        <a:rPr lang="en-GB" sz="900" dirty="0"/>
                        <a:t>31</a:t>
                      </a:r>
                    </a:p>
                  </a:txBody>
                  <a:tcPr/>
                </a:tc>
                <a:tc>
                  <a:txBody>
                    <a:bodyPr/>
                    <a:lstStyle/>
                    <a:p>
                      <a:pPr algn="ctr"/>
                      <a:r>
                        <a:rPr lang="en-GB" sz="900" dirty="0">
                          <a:solidFill>
                            <a:schemeClr val="bg1">
                              <a:lumMod val="85000"/>
                            </a:schemeClr>
                          </a:solidFill>
                        </a:rPr>
                        <a:t>1</a:t>
                      </a:r>
                    </a:p>
                  </a:txBody>
                  <a:tcPr/>
                </a:tc>
                <a:tc>
                  <a:txBody>
                    <a:bodyPr/>
                    <a:lstStyle/>
                    <a:p>
                      <a:pPr algn="ctr"/>
                      <a:r>
                        <a:rPr lang="en-GB" sz="900" dirty="0">
                          <a:solidFill>
                            <a:schemeClr val="bg1">
                              <a:lumMod val="85000"/>
                            </a:schemeClr>
                          </a:solidFill>
                        </a:rPr>
                        <a:t>2</a:t>
                      </a:r>
                    </a:p>
                  </a:txBody>
                  <a:tcPr/>
                </a:tc>
                <a:tc>
                  <a:txBody>
                    <a:bodyPr/>
                    <a:lstStyle/>
                    <a:p>
                      <a:pPr algn="ctr"/>
                      <a:r>
                        <a:rPr lang="en-GB" sz="900" dirty="0">
                          <a:solidFill>
                            <a:schemeClr val="bg1">
                              <a:lumMod val="85000"/>
                            </a:schemeClr>
                          </a:solidFill>
                        </a:rPr>
                        <a:t>3</a:t>
                      </a:r>
                    </a:p>
                  </a:txBody>
                  <a:tcPr/>
                </a:tc>
                <a:extLst>
                  <a:ext uri="{0D108BD9-81ED-4DB2-BD59-A6C34878D82A}">
                    <a16:rowId xmlns:a16="http://schemas.microsoft.com/office/drawing/2014/main" val="2032624891"/>
                  </a:ext>
                </a:extLst>
              </a:tr>
            </a:tbl>
          </a:graphicData>
        </a:graphic>
      </p:graphicFrame>
      <p:sp>
        <p:nvSpPr>
          <p:cNvPr id="129" name="Rectangle 9">
            <a:extLst>
              <a:ext uri="{FF2B5EF4-FFF2-40B4-BE49-F238E27FC236}">
                <a16:creationId xmlns:a16="http://schemas.microsoft.com/office/drawing/2014/main" id="{FD2C56BC-28BA-434A-A19B-1CE413958DA6}"/>
              </a:ext>
            </a:extLst>
          </p:cNvPr>
          <p:cNvSpPr>
            <a:spLocks noChangeArrowheads="1"/>
          </p:cNvSpPr>
          <p:nvPr/>
        </p:nvSpPr>
        <p:spPr bwMode="auto">
          <a:xfrm>
            <a:off x="3290490" y="130175"/>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February 2019</a:t>
            </a:r>
          </a:p>
          <a:p>
            <a:pPr algn="ctr" eaLnBrk="1" fontAlgn="b" hangingPunct="1">
              <a:spcBef>
                <a:spcPct val="0"/>
              </a:spcBef>
              <a:buFontTx/>
              <a:buNone/>
            </a:pPr>
            <a:endParaRPr lang="en-US" altLang="en-US" sz="1000" b="1" dirty="0"/>
          </a:p>
        </p:txBody>
      </p:sp>
      <p:graphicFrame>
        <p:nvGraphicFramePr>
          <p:cNvPr id="130" name="Table 129">
            <a:extLst>
              <a:ext uri="{FF2B5EF4-FFF2-40B4-BE49-F238E27FC236}">
                <a16:creationId xmlns:a16="http://schemas.microsoft.com/office/drawing/2014/main" id="{44845F32-51E2-4401-9F59-9D9C4A87F8DE}"/>
              </a:ext>
            </a:extLst>
          </p:cNvPr>
          <p:cNvGraphicFramePr>
            <a:graphicFrameLocks noGrp="1"/>
          </p:cNvGraphicFramePr>
          <p:nvPr/>
        </p:nvGraphicFramePr>
        <p:xfrm>
          <a:off x="3193256" y="263525"/>
          <a:ext cx="2605883" cy="13868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bg1">
                              <a:lumMod val="85000"/>
                            </a:schemeClr>
                          </a:solidFill>
                        </a:rPr>
                        <a:t>28</a:t>
                      </a:r>
                    </a:p>
                  </a:txBody>
                  <a:tcPr/>
                </a:tc>
                <a:tc>
                  <a:txBody>
                    <a:bodyPr/>
                    <a:lstStyle/>
                    <a:p>
                      <a:pPr algn="ctr"/>
                      <a:r>
                        <a:rPr lang="en-GB" sz="900" dirty="0">
                          <a:solidFill>
                            <a:schemeClr val="bg1">
                              <a:lumMod val="85000"/>
                            </a:schemeClr>
                          </a:solidFill>
                        </a:rPr>
                        <a:t>29</a:t>
                      </a:r>
                    </a:p>
                  </a:txBody>
                  <a:tcPr/>
                </a:tc>
                <a:tc>
                  <a:txBody>
                    <a:bodyPr/>
                    <a:lstStyle/>
                    <a:p>
                      <a:pPr algn="ctr"/>
                      <a:r>
                        <a:rPr lang="en-GB" sz="900" dirty="0">
                          <a:solidFill>
                            <a:schemeClr val="bg1">
                              <a:lumMod val="85000"/>
                            </a:schemeClr>
                          </a:solidFill>
                        </a:rPr>
                        <a:t>30</a:t>
                      </a:r>
                    </a:p>
                  </a:txBody>
                  <a:tcPr/>
                </a:tc>
                <a:tc>
                  <a:txBody>
                    <a:bodyPr/>
                    <a:lstStyle/>
                    <a:p>
                      <a:pPr algn="ctr"/>
                      <a:r>
                        <a:rPr lang="en-GB" sz="900" dirty="0">
                          <a:solidFill>
                            <a:schemeClr val="bg1">
                              <a:lumMod val="85000"/>
                            </a:schemeClr>
                          </a:solidFill>
                        </a:rPr>
                        <a:t>31</a:t>
                      </a:r>
                    </a:p>
                  </a:txBody>
                  <a:tcPr/>
                </a:tc>
                <a:tc>
                  <a:txBody>
                    <a:bodyPr/>
                    <a:lstStyle/>
                    <a:p>
                      <a:pPr algn="ctr"/>
                      <a:r>
                        <a:rPr lang="en-GB" sz="900" dirty="0"/>
                        <a:t>1</a:t>
                      </a:r>
                    </a:p>
                  </a:txBody>
                  <a:tcPr/>
                </a:tc>
                <a:tc>
                  <a:txBody>
                    <a:bodyPr/>
                    <a:lstStyle/>
                    <a:p>
                      <a:pPr algn="ctr"/>
                      <a:r>
                        <a:rPr lang="en-GB" sz="900" dirty="0"/>
                        <a:t>2</a:t>
                      </a:r>
                    </a:p>
                  </a:txBody>
                  <a:tcPr/>
                </a:tc>
                <a:tc>
                  <a:txBody>
                    <a:bodyPr/>
                    <a:lstStyle/>
                    <a:p>
                      <a:pPr algn="ctr"/>
                      <a:r>
                        <a:rPr lang="en-GB" sz="900" dirty="0"/>
                        <a:t>3</a:t>
                      </a:r>
                    </a:p>
                  </a:txBody>
                  <a:tcPr/>
                </a:tc>
                <a:extLst>
                  <a:ext uri="{0D108BD9-81ED-4DB2-BD59-A6C34878D82A}">
                    <a16:rowId xmlns:a16="http://schemas.microsoft.com/office/drawing/2014/main" val="3302051862"/>
                  </a:ext>
                </a:extLst>
              </a:tr>
              <a:tr h="211504">
                <a:tc>
                  <a:txBody>
                    <a:bodyPr/>
                    <a:lstStyle/>
                    <a:p>
                      <a:pPr algn="ctr"/>
                      <a:r>
                        <a:rPr lang="en-GB" sz="900" dirty="0"/>
                        <a:t>4</a:t>
                      </a:r>
                    </a:p>
                  </a:txBody>
                  <a:tcPr/>
                </a:tc>
                <a:tc>
                  <a:txBody>
                    <a:bodyPr/>
                    <a:lstStyle/>
                    <a:p>
                      <a:pPr algn="ctr"/>
                      <a:r>
                        <a:rPr lang="en-GB" sz="900" dirty="0"/>
                        <a:t>5</a:t>
                      </a:r>
                    </a:p>
                  </a:txBody>
                  <a:tcPr/>
                </a:tc>
                <a:tc>
                  <a:txBody>
                    <a:bodyPr/>
                    <a:lstStyle/>
                    <a:p>
                      <a:pPr algn="ctr"/>
                      <a:r>
                        <a:rPr lang="en-GB" sz="900" dirty="0"/>
                        <a:t>6</a:t>
                      </a:r>
                    </a:p>
                  </a:txBody>
                  <a:tcPr/>
                </a:tc>
                <a:tc>
                  <a:txBody>
                    <a:bodyPr/>
                    <a:lstStyle/>
                    <a:p>
                      <a:pPr algn="ctr"/>
                      <a:r>
                        <a:rPr lang="en-GB" sz="900" dirty="0"/>
                        <a:t>7</a:t>
                      </a:r>
                    </a:p>
                  </a:txBody>
                  <a:tcPr/>
                </a:tc>
                <a:tc>
                  <a:txBody>
                    <a:bodyPr/>
                    <a:lstStyle/>
                    <a:p>
                      <a:pPr algn="ctr"/>
                      <a:r>
                        <a:rPr lang="en-GB" sz="900" dirty="0"/>
                        <a:t>8</a:t>
                      </a:r>
                    </a:p>
                  </a:txBody>
                  <a:tcPr/>
                </a:tc>
                <a:tc>
                  <a:txBody>
                    <a:bodyPr/>
                    <a:lstStyle/>
                    <a:p>
                      <a:pPr algn="ctr"/>
                      <a:r>
                        <a:rPr lang="en-GB" sz="900" dirty="0"/>
                        <a:t>9</a:t>
                      </a:r>
                    </a:p>
                  </a:txBody>
                  <a:tcPr/>
                </a:tc>
                <a:tc>
                  <a:txBody>
                    <a:bodyPr/>
                    <a:lstStyle/>
                    <a:p>
                      <a:pPr algn="ctr"/>
                      <a:r>
                        <a:rPr lang="en-GB" sz="900" dirty="0"/>
                        <a:t>10</a:t>
                      </a:r>
                    </a:p>
                  </a:txBody>
                  <a:tcPr/>
                </a:tc>
                <a:extLst>
                  <a:ext uri="{0D108BD9-81ED-4DB2-BD59-A6C34878D82A}">
                    <a16:rowId xmlns:a16="http://schemas.microsoft.com/office/drawing/2014/main" val="2668803646"/>
                  </a:ext>
                </a:extLst>
              </a:tr>
              <a:tr h="211504">
                <a:tc>
                  <a:txBody>
                    <a:bodyPr/>
                    <a:lstStyle/>
                    <a:p>
                      <a:pPr algn="ctr"/>
                      <a:r>
                        <a:rPr lang="en-GB" sz="900" dirty="0"/>
                        <a:t>11</a:t>
                      </a:r>
                    </a:p>
                  </a:txBody>
                  <a:tcPr/>
                </a:tc>
                <a:tc>
                  <a:txBody>
                    <a:bodyPr/>
                    <a:lstStyle/>
                    <a:p>
                      <a:pPr algn="ctr"/>
                      <a:r>
                        <a:rPr lang="en-GB" sz="900" dirty="0"/>
                        <a:t>12</a:t>
                      </a:r>
                    </a:p>
                  </a:txBody>
                  <a:tcPr/>
                </a:tc>
                <a:tc>
                  <a:txBody>
                    <a:bodyPr/>
                    <a:lstStyle/>
                    <a:p>
                      <a:pPr algn="ctr"/>
                      <a:r>
                        <a:rPr lang="en-GB" sz="900" dirty="0"/>
                        <a:t>13</a:t>
                      </a:r>
                    </a:p>
                  </a:txBody>
                  <a:tcPr/>
                </a:tc>
                <a:tc>
                  <a:txBody>
                    <a:bodyPr/>
                    <a:lstStyle/>
                    <a:p>
                      <a:pPr algn="ctr"/>
                      <a:r>
                        <a:rPr lang="en-GB" sz="900" dirty="0"/>
                        <a:t>14</a:t>
                      </a:r>
                    </a:p>
                  </a:txBody>
                  <a:tcPr/>
                </a:tc>
                <a:tc>
                  <a:txBody>
                    <a:bodyPr/>
                    <a:lstStyle/>
                    <a:p>
                      <a:pPr algn="ctr"/>
                      <a:r>
                        <a:rPr lang="en-GB" sz="900" dirty="0"/>
                        <a:t>15</a:t>
                      </a:r>
                    </a:p>
                  </a:txBody>
                  <a:tcPr/>
                </a:tc>
                <a:tc>
                  <a:txBody>
                    <a:bodyPr/>
                    <a:lstStyle/>
                    <a:p>
                      <a:pPr algn="ctr"/>
                      <a:r>
                        <a:rPr lang="en-GB" sz="900" dirty="0"/>
                        <a:t>16</a:t>
                      </a:r>
                    </a:p>
                  </a:txBody>
                  <a:tcPr/>
                </a:tc>
                <a:tc>
                  <a:txBody>
                    <a:bodyPr/>
                    <a:lstStyle/>
                    <a:p>
                      <a:pPr algn="ctr"/>
                      <a:r>
                        <a:rPr lang="en-GB" sz="900" dirty="0"/>
                        <a:t>17</a:t>
                      </a:r>
                    </a:p>
                  </a:txBody>
                  <a:tcPr/>
                </a:tc>
                <a:extLst>
                  <a:ext uri="{0D108BD9-81ED-4DB2-BD59-A6C34878D82A}">
                    <a16:rowId xmlns:a16="http://schemas.microsoft.com/office/drawing/2014/main" val="726825499"/>
                  </a:ext>
                </a:extLst>
              </a:tr>
              <a:tr h="211504">
                <a:tc>
                  <a:txBody>
                    <a:bodyPr/>
                    <a:lstStyle/>
                    <a:p>
                      <a:pPr algn="ctr"/>
                      <a:r>
                        <a:rPr lang="en-GB" sz="900" dirty="0"/>
                        <a:t>18</a:t>
                      </a:r>
                    </a:p>
                  </a:txBody>
                  <a:tcPr/>
                </a:tc>
                <a:tc>
                  <a:txBody>
                    <a:bodyPr/>
                    <a:lstStyle/>
                    <a:p>
                      <a:pPr algn="ctr"/>
                      <a:r>
                        <a:rPr lang="en-GB" sz="900" dirty="0"/>
                        <a:t>19</a:t>
                      </a:r>
                    </a:p>
                  </a:txBody>
                  <a:tcPr/>
                </a:tc>
                <a:tc>
                  <a:txBody>
                    <a:bodyPr/>
                    <a:lstStyle/>
                    <a:p>
                      <a:pPr algn="ctr"/>
                      <a:r>
                        <a:rPr lang="en-GB" sz="900" dirty="0"/>
                        <a:t>20</a:t>
                      </a:r>
                    </a:p>
                  </a:txBody>
                  <a:tcPr/>
                </a:tc>
                <a:tc>
                  <a:txBody>
                    <a:bodyPr/>
                    <a:lstStyle/>
                    <a:p>
                      <a:pPr algn="ctr"/>
                      <a:r>
                        <a:rPr lang="en-GB" sz="900" dirty="0"/>
                        <a:t>21</a:t>
                      </a:r>
                    </a:p>
                  </a:txBody>
                  <a:tcPr/>
                </a:tc>
                <a:tc>
                  <a:txBody>
                    <a:bodyPr/>
                    <a:lstStyle/>
                    <a:p>
                      <a:pPr algn="ctr"/>
                      <a:r>
                        <a:rPr lang="en-GB" sz="900" dirty="0"/>
                        <a:t>22</a:t>
                      </a:r>
                    </a:p>
                  </a:txBody>
                  <a:tcPr/>
                </a:tc>
                <a:tc>
                  <a:txBody>
                    <a:bodyPr/>
                    <a:lstStyle/>
                    <a:p>
                      <a:pPr algn="ctr"/>
                      <a:r>
                        <a:rPr lang="en-GB" sz="900" dirty="0"/>
                        <a:t>23</a:t>
                      </a:r>
                    </a:p>
                  </a:txBody>
                  <a:tcPr/>
                </a:tc>
                <a:tc>
                  <a:txBody>
                    <a:bodyPr/>
                    <a:lstStyle/>
                    <a:p>
                      <a:pPr algn="ctr"/>
                      <a:r>
                        <a:rPr lang="en-GB" sz="900" dirty="0"/>
                        <a:t>24</a:t>
                      </a:r>
                    </a:p>
                  </a:txBody>
                  <a:tcPr/>
                </a:tc>
                <a:extLst>
                  <a:ext uri="{0D108BD9-81ED-4DB2-BD59-A6C34878D82A}">
                    <a16:rowId xmlns:a16="http://schemas.microsoft.com/office/drawing/2014/main" val="580742570"/>
                  </a:ext>
                </a:extLst>
              </a:tr>
              <a:tr h="211504">
                <a:tc>
                  <a:txBody>
                    <a:bodyPr/>
                    <a:lstStyle/>
                    <a:p>
                      <a:pPr algn="ctr"/>
                      <a:r>
                        <a:rPr lang="en-GB" sz="900" dirty="0"/>
                        <a:t>25</a:t>
                      </a:r>
                    </a:p>
                  </a:txBody>
                  <a:tcPr/>
                </a:tc>
                <a:tc>
                  <a:txBody>
                    <a:bodyPr/>
                    <a:lstStyle/>
                    <a:p>
                      <a:pPr algn="ctr"/>
                      <a:r>
                        <a:rPr lang="en-GB" sz="900" dirty="0"/>
                        <a:t>26</a:t>
                      </a:r>
                    </a:p>
                  </a:txBody>
                  <a:tcPr/>
                </a:tc>
                <a:tc>
                  <a:txBody>
                    <a:bodyPr/>
                    <a:lstStyle/>
                    <a:p>
                      <a:pPr algn="ctr"/>
                      <a:r>
                        <a:rPr lang="en-GB" sz="900" dirty="0"/>
                        <a:t>27</a:t>
                      </a:r>
                    </a:p>
                  </a:txBody>
                  <a:tcPr/>
                </a:tc>
                <a:tc>
                  <a:txBody>
                    <a:bodyPr/>
                    <a:lstStyle/>
                    <a:p>
                      <a:pPr algn="ctr"/>
                      <a:r>
                        <a:rPr lang="en-GB" sz="900" dirty="0"/>
                        <a:t>28</a:t>
                      </a:r>
                    </a:p>
                  </a:txBody>
                  <a:tcPr/>
                </a:tc>
                <a:tc>
                  <a:txBody>
                    <a:bodyPr/>
                    <a:lstStyle/>
                    <a:p>
                      <a:pPr algn="ctr"/>
                      <a:r>
                        <a:rPr lang="en-GB" sz="900" dirty="0">
                          <a:solidFill>
                            <a:schemeClr val="bg1">
                              <a:lumMod val="85000"/>
                            </a:schemeClr>
                          </a:solidFill>
                        </a:rPr>
                        <a:t>1</a:t>
                      </a:r>
                    </a:p>
                  </a:txBody>
                  <a:tcPr/>
                </a:tc>
                <a:tc>
                  <a:txBody>
                    <a:bodyPr/>
                    <a:lstStyle/>
                    <a:p>
                      <a:pPr algn="ctr"/>
                      <a:r>
                        <a:rPr lang="en-GB" sz="900" dirty="0">
                          <a:solidFill>
                            <a:schemeClr val="bg1">
                              <a:lumMod val="85000"/>
                            </a:schemeClr>
                          </a:solidFill>
                        </a:rPr>
                        <a:t>2</a:t>
                      </a:r>
                    </a:p>
                  </a:txBody>
                  <a:tcPr/>
                </a:tc>
                <a:tc>
                  <a:txBody>
                    <a:bodyPr/>
                    <a:lstStyle/>
                    <a:p>
                      <a:pPr algn="ctr"/>
                      <a:r>
                        <a:rPr lang="en-GB" sz="900" dirty="0">
                          <a:solidFill>
                            <a:schemeClr val="bg1">
                              <a:lumMod val="85000"/>
                            </a:schemeClr>
                          </a:solidFill>
                        </a:rPr>
                        <a:t>3</a:t>
                      </a:r>
                    </a:p>
                  </a:txBody>
                  <a:tcPr/>
                </a:tc>
                <a:extLst>
                  <a:ext uri="{0D108BD9-81ED-4DB2-BD59-A6C34878D82A}">
                    <a16:rowId xmlns:a16="http://schemas.microsoft.com/office/drawing/2014/main" val="2032624891"/>
                  </a:ext>
                </a:extLst>
              </a:tr>
            </a:tbl>
          </a:graphicData>
        </a:graphic>
      </p:graphicFrame>
      <p:sp>
        <p:nvSpPr>
          <p:cNvPr id="131" name="Rectangle 9">
            <a:extLst>
              <a:ext uri="{FF2B5EF4-FFF2-40B4-BE49-F238E27FC236}">
                <a16:creationId xmlns:a16="http://schemas.microsoft.com/office/drawing/2014/main" id="{54BF8F5A-6D60-4630-BAA7-6CBF2EDD815E}"/>
              </a:ext>
            </a:extLst>
          </p:cNvPr>
          <p:cNvSpPr>
            <a:spLocks noChangeArrowheads="1"/>
          </p:cNvSpPr>
          <p:nvPr/>
        </p:nvSpPr>
        <p:spPr bwMode="auto">
          <a:xfrm>
            <a:off x="6100365" y="130175"/>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March 2019</a:t>
            </a:r>
          </a:p>
          <a:p>
            <a:pPr algn="ctr" eaLnBrk="1" fontAlgn="b" hangingPunct="1">
              <a:spcBef>
                <a:spcPct val="0"/>
              </a:spcBef>
              <a:buFontTx/>
              <a:buNone/>
            </a:pPr>
            <a:endParaRPr lang="en-US" altLang="en-US" sz="1000" b="1" dirty="0"/>
          </a:p>
        </p:txBody>
      </p:sp>
      <p:sp>
        <p:nvSpPr>
          <p:cNvPr id="133" name="Rectangle 9">
            <a:extLst>
              <a:ext uri="{FF2B5EF4-FFF2-40B4-BE49-F238E27FC236}">
                <a16:creationId xmlns:a16="http://schemas.microsoft.com/office/drawing/2014/main" id="{10DC23E1-5505-4DB9-9BD5-4D643AC569DD}"/>
              </a:ext>
            </a:extLst>
          </p:cNvPr>
          <p:cNvSpPr>
            <a:spLocks noChangeArrowheads="1"/>
          </p:cNvSpPr>
          <p:nvPr/>
        </p:nvSpPr>
        <p:spPr bwMode="auto">
          <a:xfrm>
            <a:off x="297654" y="1742440"/>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April 2019</a:t>
            </a:r>
          </a:p>
          <a:p>
            <a:pPr algn="ctr" eaLnBrk="1" fontAlgn="b" hangingPunct="1">
              <a:spcBef>
                <a:spcPct val="0"/>
              </a:spcBef>
              <a:buFontTx/>
              <a:buNone/>
            </a:pPr>
            <a:endParaRPr lang="en-US" altLang="en-US" sz="1000" b="1" dirty="0"/>
          </a:p>
        </p:txBody>
      </p:sp>
      <p:graphicFrame>
        <p:nvGraphicFramePr>
          <p:cNvPr id="134" name="Table 133">
            <a:extLst>
              <a:ext uri="{FF2B5EF4-FFF2-40B4-BE49-F238E27FC236}">
                <a16:creationId xmlns:a16="http://schemas.microsoft.com/office/drawing/2014/main" id="{36EA260F-D56E-44FA-99A8-D78D2E40148A}"/>
              </a:ext>
            </a:extLst>
          </p:cNvPr>
          <p:cNvGraphicFramePr>
            <a:graphicFrameLocks noGrp="1"/>
          </p:cNvGraphicFramePr>
          <p:nvPr/>
        </p:nvGraphicFramePr>
        <p:xfrm>
          <a:off x="200420" y="1875790"/>
          <a:ext cx="2605883" cy="13868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tx1"/>
                          </a:solidFill>
                        </a:rPr>
                        <a:t>1</a:t>
                      </a:r>
                    </a:p>
                  </a:txBody>
                  <a:tcPr/>
                </a:tc>
                <a:tc>
                  <a:txBody>
                    <a:bodyPr/>
                    <a:lstStyle/>
                    <a:p>
                      <a:pPr algn="ctr"/>
                      <a:r>
                        <a:rPr lang="en-GB" sz="900" dirty="0">
                          <a:solidFill>
                            <a:schemeClr val="tx1"/>
                          </a:solidFill>
                        </a:rPr>
                        <a:t>2</a:t>
                      </a:r>
                    </a:p>
                  </a:txBody>
                  <a:tcPr/>
                </a:tc>
                <a:tc>
                  <a:txBody>
                    <a:bodyPr/>
                    <a:lstStyle/>
                    <a:p>
                      <a:pPr algn="ctr"/>
                      <a:r>
                        <a:rPr lang="en-GB" sz="900" dirty="0">
                          <a:solidFill>
                            <a:schemeClr val="tx1"/>
                          </a:solidFill>
                        </a:rPr>
                        <a:t>3</a:t>
                      </a:r>
                    </a:p>
                  </a:txBody>
                  <a:tcPr/>
                </a:tc>
                <a:tc>
                  <a:txBody>
                    <a:bodyPr/>
                    <a:lstStyle/>
                    <a:p>
                      <a:pPr algn="ctr"/>
                      <a:r>
                        <a:rPr lang="en-GB" sz="900" dirty="0">
                          <a:solidFill>
                            <a:schemeClr val="tx1"/>
                          </a:solidFill>
                        </a:rPr>
                        <a:t>4</a:t>
                      </a:r>
                    </a:p>
                  </a:txBody>
                  <a:tcPr/>
                </a:tc>
                <a:tc>
                  <a:txBody>
                    <a:bodyPr/>
                    <a:lstStyle/>
                    <a:p>
                      <a:pPr algn="ctr"/>
                      <a:r>
                        <a:rPr lang="en-GB" sz="900" dirty="0">
                          <a:solidFill>
                            <a:schemeClr val="tx1"/>
                          </a:solidFill>
                        </a:rPr>
                        <a:t>5</a:t>
                      </a:r>
                    </a:p>
                  </a:txBody>
                  <a:tcPr/>
                </a:tc>
                <a:tc>
                  <a:txBody>
                    <a:bodyPr/>
                    <a:lstStyle/>
                    <a:p>
                      <a:pPr algn="ctr"/>
                      <a:r>
                        <a:rPr lang="en-GB" sz="900" dirty="0">
                          <a:solidFill>
                            <a:schemeClr val="tx1"/>
                          </a:solidFill>
                        </a:rPr>
                        <a:t>6</a:t>
                      </a:r>
                    </a:p>
                  </a:txBody>
                  <a:tcPr/>
                </a:tc>
                <a:tc>
                  <a:txBody>
                    <a:bodyPr/>
                    <a:lstStyle/>
                    <a:p>
                      <a:pPr algn="ctr"/>
                      <a:r>
                        <a:rPr lang="en-GB" sz="900" dirty="0">
                          <a:solidFill>
                            <a:schemeClr val="tx1"/>
                          </a:solidFill>
                        </a:rPr>
                        <a:t>7</a:t>
                      </a:r>
                    </a:p>
                  </a:txBody>
                  <a:tcPr/>
                </a:tc>
                <a:extLst>
                  <a:ext uri="{0D108BD9-81ED-4DB2-BD59-A6C34878D82A}">
                    <a16:rowId xmlns:a16="http://schemas.microsoft.com/office/drawing/2014/main" val="3302051862"/>
                  </a:ext>
                </a:extLst>
              </a:tr>
              <a:tr h="211504">
                <a:tc>
                  <a:txBody>
                    <a:bodyPr/>
                    <a:lstStyle/>
                    <a:p>
                      <a:pPr algn="ctr"/>
                      <a:r>
                        <a:rPr lang="en-GB" sz="900" dirty="0">
                          <a:solidFill>
                            <a:schemeClr val="tx1"/>
                          </a:solidFill>
                        </a:rPr>
                        <a:t>8</a:t>
                      </a:r>
                    </a:p>
                  </a:txBody>
                  <a:tcPr/>
                </a:tc>
                <a:tc>
                  <a:txBody>
                    <a:bodyPr/>
                    <a:lstStyle/>
                    <a:p>
                      <a:pPr algn="ctr"/>
                      <a:r>
                        <a:rPr lang="en-GB" sz="900" dirty="0">
                          <a:solidFill>
                            <a:schemeClr val="tx1"/>
                          </a:solidFill>
                        </a:rPr>
                        <a:t>9</a:t>
                      </a:r>
                    </a:p>
                  </a:txBody>
                  <a:tcPr/>
                </a:tc>
                <a:tc>
                  <a:txBody>
                    <a:bodyPr/>
                    <a:lstStyle/>
                    <a:p>
                      <a:pPr algn="ctr"/>
                      <a:r>
                        <a:rPr lang="en-GB" sz="900" dirty="0">
                          <a:solidFill>
                            <a:schemeClr val="tx1"/>
                          </a:solidFill>
                        </a:rPr>
                        <a:t>10</a:t>
                      </a:r>
                    </a:p>
                  </a:txBody>
                  <a:tcPr/>
                </a:tc>
                <a:tc>
                  <a:txBody>
                    <a:bodyPr/>
                    <a:lstStyle/>
                    <a:p>
                      <a:pPr algn="ctr"/>
                      <a:r>
                        <a:rPr lang="en-GB" sz="900" dirty="0">
                          <a:solidFill>
                            <a:schemeClr val="tx1"/>
                          </a:solidFill>
                        </a:rPr>
                        <a:t>11</a:t>
                      </a:r>
                    </a:p>
                  </a:txBody>
                  <a:tcPr/>
                </a:tc>
                <a:tc>
                  <a:txBody>
                    <a:bodyPr/>
                    <a:lstStyle/>
                    <a:p>
                      <a:pPr algn="ctr"/>
                      <a:r>
                        <a:rPr lang="en-GB" sz="900" dirty="0">
                          <a:solidFill>
                            <a:schemeClr val="tx1"/>
                          </a:solidFill>
                        </a:rPr>
                        <a:t>12</a:t>
                      </a:r>
                    </a:p>
                  </a:txBody>
                  <a:tcPr/>
                </a:tc>
                <a:tc>
                  <a:txBody>
                    <a:bodyPr/>
                    <a:lstStyle/>
                    <a:p>
                      <a:pPr algn="ctr"/>
                      <a:r>
                        <a:rPr lang="en-GB" sz="900" dirty="0">
                          <a:solidFill>
                            <a:schemeClr val="tx1"/>
                          </a:solidFill>
                        </a:rPr>
                        <a:t>13</a:t>
                      </a:r>
                    </a:p>
                  </a:txBody>
                  <a:tcPr/>
                </a:tc>
                <a:tc>
                  <a:txBody>
                    <a:bodyPr/>
                    <a:lstStyle/>
                    <a:p>
                      <a:pPr algn="ctr"/>
                      <a:r>
                        <a:rPr lang="en-GB" sz="900" dirty="0">
                          <a:solidFill>
                            <a:schemeClr val="tx1"/>
                          </a:solidFill>
                        </a:rPr>
                        <a:t>14</a:t>
                      </a:r>
                    </a:p>
                  </a:txBody>
                  <a:tcPr/>
                </a:tc>
                <a:extLst>
                  <a:ext uri="{0D108BD9-81ED-4DB2-BD59-A6C34878D82A}">
                    <a16:rowId xmlns:a16="http://schemas.microsoft.com/office/drawing/2014/main" val="2668803646"/>
                  </a:ext>
                </a:extLst>
              </a:tr>
              <a:tr h="211504">
                <a:tc>
                  <a:txBody>
                    <a:bodyPr/>
                    <a:lstStyle/>
                    <a:p>
                      <a:pPr algn="ctr"/>
                      <a:r>
                        <a:rPr lang="en-GB" sz="900" dirty="0">
                          <a:solidFill>
                            <a:schemeClr val="tx1"/>
                          </a:solidFill>
                        </a:rPr>
                        <a:t>15</a:t>
                      </a:r>
                    </a:p>
                  </a:txBody>
                  <a:tcPr/>
                </a:tc>
                <a:tc>
                  <a:txBody>
                    <a:bodyPr/>
                    <a:lstStyle/>
                    <a:p>
                      <a:pPr algn="ctr"/>
                      <a:r>
                        <a:rPr lang="en-GB" sz="900" dirty="0">
                          <a:solidFill>
                            <a:schemeClr val="tx1"/>
                          </a:solidFill>
                        </a:rPr>
                        <a:t>16</a:t>
                      </a:r>
                    </a:p>
                  </a:txBody>
                  <a:tcPr/>
                </a:tc>
                <a:tc>
                  <a:txBody>
                    <a:bodyPr/>
                    <a:lstStyle/>
                    <a:p>
                      <a:pPr algn="ctr"/>
                      <a:r>
                        <a:rPr lang="en-GB" sz="900" dirty="0">
                          <a:solidFill>
                            <a:schemeClr val="tx1"/>
                          </a:solidFill>
                        </a:rPr>
                        <a:t>17</a:t>
                      </a:r>
                    </a:p>
                  </a:txBody>
                  <a:tcPr/>
                </a:tc>
                <a:tc>
                  <a:txBody>
                    <a:bodyPr/>
                    <a:lstStyle/>
                    <a:p>
                      <a:pPr algn="ctr"/>
                      <a:r>
                        <a:rPr lang="en-GB" sz="900" dirty="0">
                          <a:solidFill>
                            <a:schemeClr val="tx1"/>
                          </a:solidFill>
                        </a:rPr>
                        <a:t>18</a:t>
                      </a:r>
                    </a:p>
                  </a:txBody>
                  <a:tcPr/>
                </a:tc>
                <a:tc>
                  <a:txBody>
                    <a:bodyPr/>
                    <a:lstStyle/>
                    <a:p>
                      <a:pPr algn="ctr"/>
                      <a:r>
                        <a:rPr lang="en-GB" sz="900" dirty="0">
                          <a:solidFill>
                            <a:schemeClr val="tx1"/>
                          </a:solidFill>
                        </a:rPr>
                        <a:t>19</a:t>
                      </a:r>
                    </a:p>
                  </a:txBody>
                  <a:tcPr/>
                </a:tc>
                <a:tc>
                  <a:txBody>
                    <a:bodyPr/>
                    <a:lstStyle/>
                    <a:p>
                      <a:pPr algn="ctr"/>
                      <a:r>
                        <a:rPr lang="en-GB" sz="900" dirty="0">
                          <a:solidFill>
                            <a:schemeClr val="tx1"/>
                          </a:solidFill>
                        </a:rPr>
                        <a:t>20</a:t>
                      </a:r>
                    </a:p>
                  </a:txBody>
                  <a:tcPr/>
                </a:tc>
                <a:tc>
                  <a:txBody>
                    <a:bodyPr/>
                    <a:lstStyle/>
                    <a:p>
                      <a:pPr algn="ctr"/>
                      <a:r>
                        <a:rPr lang="en-GB" sz="900" dirty="0">
                          <a:solidFill>
                            <a:schemeClr val="tx1"/>
                          </a:solidFill>
                        </a:rPr>
                        <a:t>21</a:t>
                      </a:r>
                    </a:p>
                  </a:txBody>
                  <a:tcPr/>
                </a:tc>
                <a:extLst>
                  <a:ext uri="{0D108BD9-81ED-4DB2-BD59-A6C34878D82A}">
                    <a16:rowId xmlns:a16="http://schemas.microsoft.com/office/drawing/2014/main" val="726825499"/>
                  </a:ext>
                </a:extLst>
              </a:tr>
              <a:tr h="211504">
                <a:tc>
                  <a:txBody>
                    <a:bodyPr/>
                    <a:lstStyle/>
                    <a:p>
                      <a:pPr algn="ctr"/>
                      <a:r>
                        <a:rPr lang="en-GB" sz="900" dirty="0">
                          <a:solidFill>
                            <a:schemeClr val="tx1"/>
                          </a:solidFill>
                        </a:rPr>
                        <a:t>22</a:t>
                      </a:r>
                    </a:p>
                  </a:txBody>
                  <a:tcPr/>
                </a:tc>
                <a:tc>
                  <a:txBody>
                    <a:bodyPr/>
                    <a:lstStyle/>
                    <a:p>
                      <a:pPr algn="ctr"/>
                      <a:r>
                        <a:rPr lang="en-GB" sz="900" dirty="0">
                          <a:solidFill>
                            <a:schemeClr val="tx1"/>
                          </a:solidFill>
                        </a:rPr>
                        <a:t>23</a:t>
                      </a:r>
                    </a:p>
                  </a:txBody>
                  <a:tcPr/>
                </a:tc>
                <a:tc>
                  <a:txBody>
                    <a:bodyPr/>
                    <a:lstStyle/>
                    <a:p>
                      <a:pPr algn="ctr"/>
                      <a:r>
                        <a:rPr lang="en-GB" sz="900" dirty="0">
                          <a:solidFill>
                            <a:schemeClr val="tx1"/>
                          </a:solidFill>
                        </a:rPr>
                        <a:t>24</a:t>
                      </a:r>
                    </a:p>
                  </a:txBody>
                  <a:tcPr/>
                </a:tc>
                <a:tc>
                  <a:txBody>
                    <a:bodyPr/>
                    <a:lstStyle/>
                    <a:p>
                      <a:pPr algn="ctr"/>
                      <a:r>
                        <a:rPr lang="en-GB" sz="900" dirty="0">
                          <a:solidFill>
                            <a:schemeClr val="tx1"/>
                          </a:solidFill>
                        </a:rPr>
                        <a:t>25</a:t>
                      </a:r>
                    </a:p>
                  </a:txBody>
                  <a:tcPr/>
                </a:tc>
                <a:tc>
                  <a:txBody>
                    <a:bodyPr/>
                    <a:lstStyle/>
                    <a:p>
                      <a:pPr algn="ctr"/>
                      <a:r>
                        <a:rPr lang="en-GB" sz="900" dirty="0">
                          <a:solidFill>
                            <a:schemeClr val="tx1"/>
                          </a:solidFill>
                        </a:rPr>
                        <a:t>26</a:t>
                      </a:r>
                    </a:p>
                  </a:txBody>
                  <a:tcPr/>
                </a:tc>
                <a:tc>
                  <a:txBody>
                    <a:bodyPr/>
                    <a:lstStyle/>
                    <a:p>
                      <a:pPr algn="ctr"/>
                      <a:r>
                        <a:rPr lang="en-GB" sz="900" dirty="0">
                          <a:solidFill>
                            <a:schemeClr val="tx1"/>
                          </a:solidFill>
                        </a:rPr>
                        <a:t>27</a:t>
                      </a:r>
                    </a:p>
                  </a:txBody>
                  <a:tcPr/>
                </a:tc>
                <a:tc>
                  <a:txBody>
                    <a:bodyPr/>
                    <a:lstStyle/>
                    <a:p>
                      <a:pPr algn="ctr"/>
                      <a:r>
                        <a:rPr lang="en-GB" sz="900" dirty="0">
                          <a:solidFill>
                            <a:schemeClr val="tx1"/>
                          </a:solidFill>
                        </a:rPr>
                        <a:t>28</a:t>
                      </a:r>
                    </a:p>
                  </a:txBody>
                  <a:tcPr/>
                </a:tc>
                <a:extLst>
                  <a:ext uri="{0D108BD9-81ED-4DB2-BD59-A6C34878D82A}">
                    <a16:rowId xmlns:a16="http://schemas.microsoft.com/office/drawing/2014/main" val="580742570"/>
                  </a:ext>
                </a:extLst>
              </a:tr>
              <a:tr h="211504">
                <a:tc>
                  <a:txBody>
                    <a:bodyPr/>
                    <a:lstStyle/>
                    <a:p>
                      <a:pPr algn="ctr"/>
                      <a:r>
                        <a:rPr lang="en-GB" sz="900" dirty="0">
                          <a:solidFill>
                            <a:schemeClr val="tx1"/>
                          </a:solidFill>
                        </a:rPr>
                        <a:t>29</a:t>
                      </a:r>
                    </a:p>
                  </a:txBody>
                  <a:tcPr/>
                </a:tc>
                <a:tc>
                  <a:txBody>
                    <a:bodyPr/>
                    <a:lstStyle/>
                    <a:p>
                      <a:pPr algn="ctr"/>
                      <a:r>
                        <a:rPr lang="en-GB" sz="900" dirty="0">
                          <a:solidFill>
                            <a:schemeClr val="tx1"/>
                          </a:solidFill>
                        </a:rPr>
                        <a:t>30</a:t>
                      </a:r>
                    </a:p>
                  </a:txBody>
                  <a:tcPr/>
                </a:tc>
                <a:tc>
                  <a:txBody>
                    <a:bodyPr/>
                    <a:lstStyle/>
                    <a:p>
                      <a:pPr algn="ctr"/>
                      <a:r>
                        <a:rPr lang="en-GB" sz="900" dirty="0">
                          <a:solidFill>
                            <a:schemeClr val="bg1">
                              <a:lumMod val="85000"/>
                            </a:schemeClr>
                          </a:solidFill>
                        </a:rPr>
                        <a:t>1</a:t>
                      </a:r>
                    </a:p>
                  </a:txBody>
                  <a:tcPr/>
                </a:tc>
                <a:tc>
                  <a:txBody>
                    <a:bodyPr/>
                    <a:lstStyle/>
                    <a:p>
                      <a:pPr algn="ctr"/>
                      <a:r>
                        <a:rPr lang="en-GB" sz="900" dirty="0">
                          <a:solidFill>
                            <a:schemeClr val="bg1">
                              <a:lumMod val="85000"/>
                            </a:schemeClr>
                          </a:solidFill>
                        </a:rPr>
                        <a:t>2</a:t>
                      </a:r>
                    </a:p>
                  </a:txBody>
                  <a:tcPr/>
                </a:tc>
                <a:tc>
                  <a:txBody>
                    <a:bodyPr/>
                    <a:lstStyle/>
                    <a:p>
                      <a:pPr algn="ctr"/>
                      <a:r>
                        <a:rPr lang="en-GB" sz="900" dirty="0">
                          <a:solidFill>
                            <a:schemeClr val="bg1">
                              <a:lumMod val="85000"/>
                            </a:schemeClr>
                          </a:solidFill>
                        </a:rPr>
                        <a:t>3</a:t>
                      </a:r>
                    </a:p>
                  </a:txBody>
                  <a:tcPr/>
                </a:tc>
                <a:tc>
                  <a:txBody>
                    <a:bodyPr/>
                    <a:lstStyle/>
                    <a:p>
                      <a:pPr algn="ctr"/>
                      <a:r>
                        <a:rPr lang="en-GB" sz="900" dirty="0">
                          <a:solidFill>
                            <a:schemeClr val="bg1">
                              <a:lumMod val="85000"/>
                            </a:schemeClr>
                          </a:solidFill>
                        </a:rPr>
                        <a:t>4</a:t>
                      </a:r>
                    </a:p>
                  </a:txBody>
                  <a:tcPr/>
                </a:tc>
                <a:tc>
                  <a:txBody>
                    <a:bodyPr/>
                    <a:lstStyle/>
                    <a:p>
                      <a:pPr algn="ctr"/>
                      <a:r>
                        <a:rPr lang="en-GB" sz="900" dirty="0">
                          <a:solidFill>
                            <a:schemeClr val="bg1">
                              <a:lumMod val="85000"/>
                            </a:schemeClr>
                          </a:solidFill>
                        </a:rPr>
                        <a:t>5</a:t>
                      </a:r>
                    </a:p>
                  </a:txBody>
                  <a:tcPr/>
                </a:tc>
                <a:extLst>
                  <a:ext uri="{0D108BD9-81ED-4DB2-BD59-A6C34878D82A}">
                    <a16:rowId xmlns:a16="http://schemas.microsoft.com/office/drawing/2014/main" val="2032624891"/>
                  </a:ext>
                </a:extLst>
              </a:tr>
            </a:tbl>
          </a:graphicData>
        </a:graphic>
      </p:graphicFrame>
      <p:sp>
        <p:nvSpPr>
          <p:cNvPr id="135" name="Rectangle 9">
            <a:extLst>
              <a:ext uri="{FF2B5EF4-FFF2-40B4-BE49-F238E27FC236}">
                <a16:creationId xmlns:a16="http://schemas.microsoft.com/office/drawing/2014/main" id="{5EB62ADB-88D3-4AB3-9A97-FAA5C7334C4B}"/>
              </a:ext>
            </a:extLst>
          </p:cNvPr>
          <p:cNvSpPr>
            <a:spLocks noChangeArrowheads="1"/>
          </p:cNvSpPr>
          <p:nvPr/>
        </p:nvSpPr>
        <p:spPr bwMode="auto">
          <a:xfrm>
            <a:off x="3345654" y="1742440"/>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May 2019</a:t>
            </a:r>
          </a:p>
          <a:p>
            <a:pPr algn="ctr" eaLnBrk="1" fontAlgn="b" hangingPunct="1">
              <a:spcBef>
                <a:spcPct val="0"/>
              </a:spcBef>
              <a:buFontTx/>
              <a:buNone/>
            </a:pPr>
            <a:endParaRPr lang="en-US" altLang="en-US" sz="1000" b="1" dirty="0"/>
          </a:p>
        </p:txBody>
      </p:sp>
      <p:graphicFrame>
        <p:nvGraphicFramePr>
          <p:cNvPr id="136" name="Table 135">
            <a:extLst>
              <a:ext uri="{FF2B5EF4-FFF2-40B4-BE49-F238E27FC236}">
                <a16:creationId xmlns:a16="http://schemas.microsoft.com/office/drawing/2014/main" id="{20068F75-A109-44D5-A0A3-8D1E2028E082}"/>
              </a:ext>
            </a:extLst>
          </p:cNvPr>
          <p:cNvGraphicFramePr>
            <a:graphicFrameLocks noGrp="1"/>
          </p:cNvGraphicFramePr>
          <p:nvPr/>
        </p:nvGraphicFramePr>
        <p:xfrm>
          <a:off x="3248420" y="1875790"/>
          <a:ext cx="2605883" cy="13868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bg1">
                              <a:lumMod val="85000"/>
                            </a:schemeClr>
                          </a:solidFill>
                        </a:rPr>
                        <a:t>29</a:t>
                      </a:r>
                    </a:p>
                  </a:txBody>
                  <a:tcPr/>
                </a:tc>
                <a:tc>
                  <a:txBody>
                    <a:bodyPr/>
                    <a:lstStyle/>
                    <a:p>
                      <a:pPr algn="ctr"/>
                      <a:r>
                        <a:rPr lang="en-GB" sz="900" dirty="0">
                          <a:solidFill>
                            <a:schemeClr val="bg1">
                              <a:lumMod val="85000"/>
                            </a:schemeClr>
                          </a:solidFill>
                        </a:rPr>
                        <a:t>30</a:t>
                      </a:r>
                    </a:p>
                  </a:txBody>
                  <a:tcPr/>
                </a:tc>
                <a:tc>
                  <a:txBody>
                    <a:bodyPr/>
                    <a:lstStyle/>
                    <a:p>
                      <a:pPr algn="ctr"/>
                      <a:r>
                        <a:rPr lang="en-GB" sz="900" dirty="0">
                          <a:solidFill>
                            <a:schemeClr val="tx1"/>
                          </a:solidFill>
                        </a:rPr>
                        <a:t>1</a:t>
                      </a:r>
                    </a:p>
                  </a:txBody>
                  <a:tcPr/>
                </a:tc>
                <a:tc>
                  <a:txBody>
                    <a:bodyPr/>
                    <a:lstStyle/>
                    <a:p>
                      <a:pPr algn="ctr"/>
                      <a:r>
                        <a:rPr lang="en-GB" sz="900" dirty="0">
                          <a:solidFill>
                            <a:schemeClr val="tx1"/>
                          </a:solidFill>
                        </a:rPr>
                        <a:t>2</a:t>
                      </a:r>
                    </a:p>
                  </a:txBody>
                  <a:tcPr/>
                </a:tc>
                <a:tc>
                  <a:txBody>
                    <a:bodyPr/>
                    <a:lstStyle/>
                    <a:p>
                      <a:pPr algn="ctr"/>
                      <a:r>
                        <a:rPr lang="en-GB" sz="900" dirty="0">
                          <a:solidFill>
                            <a:schemeClr val="tx1"/>
                          </a:solidFill>
                        </a:rPr>
                        <a:t>3</a:t>
                      </a:r>
                    </a:p>
                  </a:txBody>
                  <a:tcPr/>
                </a:tc>
                <a:tc>
                  <a:txBody>
                    <a:bodyPr/>
                    <a:lstStyle/>
                    <a:p>
                      <a:pPr algn="ctr"/>
                      <a:r>
                        <a:rPr lang="en-GB" sz="900" dirty="0">
                          <a:solidFill>
                            <a:schemeClr val="tx1"/>
                          </a:solidFill>
                        </a:rPr>
                        <a:t>4</a:t>
                      </a:r>
                    </a:p>
                  </a:txBody>
                  <a:tcPr/>
                </a:tc>
                <a:tc>
                  <a:txBody>
                    <a:bodyPr/>
                    <a:lstStyle/>
                    <a:p>
                      <a:pPr algn="ctr"/>
                      <a:r>
                        <a:rPr lang="en-GB" sz="900" dirty="0">
                          <a:solidFill>
                            <a:schemeClr val="tx1"/>
                          </a:solidFill>
                        </a:rPr>
                        <a:t>5</a:t>
                      </a:r>
                    </a:p>
                  </a:txBody>
                  <a:tcPr/>
                </a:tc>
                <a:extLst>
                  <a:ext uri="{0D108BD9-81ED-4DB2-BD59-A6C34878D82A}">
                    <a16:rowId xmlns:a16="http://schemas.microsoft.com/office/drawing/2014/main" val="3302051862"/>
                  </a:ext>
                </a:extLst>
              </a:tr>
              <a:tr h="211504">
                <a:tc>
                  <a:txBody>
                    <a:bodyPr/>
                    <a:lstStyle/>
                    <a:p>
                      <a:pPr algn="ctr"/>
                      <a:r>
                        <a:rPr lang="en-GB" sz="900" dirty="0">
                          <a:solidFill>
                            <a:schemeClr val="tx1"/>
                          </a:solidFill>
                        </a:rPr>
                        <a:t>6</a:t>
                      </a:r>
                    </a:p>
                  </a:txBody>
                  <a:tcPr/>
                </a:tc>
                <a:tc>
                  <a:txBody>
                    <a:bodyPr/>
                    <a:lstStyle/>
                    <a:p>
                      <a:pPr algn="ctr"/>
                      <a:r>
                        <a:rPr lang="en-GB" sz="900" dirty="0">
                          <a:solidFill>
                            <a:schemeClr val="tx1"/>
                          </a:solidFill>
                        </a:rPr>
                        <a:t>7</a:t>
                      </a:r>
                    </a:p>
                  </a:txBody>
                  <a:tcPr/>
                </a:tc>
                <a:tc>
                  <a:txBody>
                    <a:bodyPr/>
                    <a:lstStyle/>
                    <a:p>
                      <a:pPr algn="ctr"/>
                      <a:r>
                        <a:rPr lang="en-GB" sz="900" dirty="0">
                          <a:solidFill>
                            <a:schemeClr val="tx1"/>
                          </a:solidFill>
                        </a:rPr>
                        <a:t>8</a:t>
                      </a:r>
                    </a:p>
                  </a:txBody>
                  <a:tcPr/>
                </a:tc>
                <a:tc>
                  <a:txBody>
                    <a:bodyPr/>
                    <a:lstStyle/>
                    <a:p>
                      <a:pPr algn="ctr"/>
                      <a:r>
                        <a:rPr lang="en-GB" sz="900" dirty="0">
                          <a:solidFill>
                            <a:schemeClr val="tx1"/>
                          </a:solidFill>
                        </a:rPr>
                        <a:t>9</a:t>
                      </a:r>
                    </a:p>
                  </a:txBody>
                  <a:tcPr/>
                </a:tc>
                <a:tc>
                  <a:txBody>
                    <a:bodyPr/>
                    <a:lstStyle/>
                    <a:p>
                      <a:pPr algn="ctr"/>
                      <a:r>
                        <a:rPr lang="en-GB" sz="900" dirty="0">
                          <a:solidFill>
                            <a:schemeClr val="tx1"/>
                          </a:solidFill>
                        </a:rPr>
                        <a:t>10</a:t>
                      </a:r>
                    </a:p>
                  </a:txBody>
                  <a:tcPr/>
                </a:tc>
                <a:tc>
                  <a:txBody>
                    <a:bodyPr/>
                    <a:lstStyle/>
                    <a:p>
                      <a:pPr algn="ctr"/>
                      <a:r>
                        <a:rPr lang="en-GB" sz="900" dirty="0">
                          <a:solidFill>
                            <a:schemeClr val="tx1"/>
                          </a:solidFill>
                        </a:rPr>
                        <a:t>11</a:t>
                      </a:r>
                    </a:p>
                  </a:txBody>
                  <a:tcPr/>
                </a:tc>
                <a:tc>
                  <a:txBody>
                    <a:bodyPr/>
                    <a:lstStyle/>
                    <a:p>
                      <a:pPr algn="ctr"/>
                      <a:r>
                        <a:rPr lang="en-GB" sz="900" dirty="0">
                          <a:solidFill>
                            <a:schemeClr val="tx1"/>
                          </a:solidFill>
                        </a:rPr>
                        <a:t>12</a:t>
                      </a:r>
                    </a:p>
                  </a:txBody>
                  <a:tcPr/>
                </a:tc>
                <a:extLst>
                  <a:ext uri="{0D108BD9-81ED-4DB2-BD59-A6C34878D82A}">
                    <a16:rowId xmlns:a16="http://schemas.microsoft.com/office/drawing/2014/main" val="2668803646"/>
                  </a:ext>
                </a:extLst>
              </a:tr>
              <a:tr h="211504">
                <a:tc>
                  <a:txBody>
                    <a:bodyPr/>
                    <a:lstStyle/>
                    <a:p>
                      <a:pPr algn="ctr"/>
                      <a:r>
                        <a:rPr lang="en-GB" sz="900" dirty="0">
                          <a:solidFill>
                            <a:schemeClr val="tx1"/>
                          </a:solidFill>
                        </a:rPr>
                        <a:t>13</a:t>
                      </a:r>
                    </a:p>
                  </a:txBody>
                  <a:tcPr/>
                </a:tc>
                <a:tc>
                  <a:txBody>
                    <a:bodyPr/>
                    <a:lstStyle/>
                    <a:p>
                      <a:pPr algn="ctr"/>
                      <a:r>
                        <a:rPr lang="en-GB" sz="900" dirty="0">
                          <a:solidFill>
                            <a:schemeClr val="tx1"/>
                          </a:solidFill>
                        </a:rPr>
                        <a:t>14</a:t>
                      </a:r>
                    </a:p>
                  </a:txBody>
                  <a:tcPr/>
                </a:tc>
                <a:tc>
                  <a:txBody>
                    <a:bodyPr/>
                    <a:lstStyle/>
                    <a:p>
                      <a:pPr algn="ctr"/>
                      <a:r>
                        <a:rPr lang="en-GB" sz="900" dirty="0">
                          <a:solidFill>
                            <a:schemeClr val="tx1"/>
                          </a:solidFill>
                        </a:rPr>
                        <a:t>15</a:t>
                      </a:r>
                    </a:p>
                  </a:txBody>
                  <a:tcPr/>
                </a:tc>
                <a:tc>
                  <a:txBody>
                    <a:bodyPr/>
                    <a:lstStyle/>
                    <a:p>
                      <a:pPr algn="ctr"/>
                      <a:r>
                        <a:rPr lang="en-GB" sz="900" dirty="0">
                          <a:solidFill>
                            <a:schemeClr val="tx1"/>
                          </a:solidFill>
                        </a:rPr>
                        <a:t>16</a:t>
                      </a:r>
                    </a:p>
                  </a:txBody>
                  <a:tcPr/>
                </a:tc>
                <a:tc>
                  <a:txBody>
                    <a:bodyPr/>
                    <a:lstStyle/>
                    <a:p>
                      <a:pPr algn="ctr"/>
                      <a:r>
                        <a:rPr lang="en-GB" sz="900" dirty="0">
                          <a:solidFill>
                            <a:schemeClr val="tx1"/>
                          </a:solidFill>
                        </a:rPr>
                        <a:t>17</a:t>
                      </a:r>
                    </a:p>
                  </a:txBody>
                  <a:tcPr/>
                </a:tc>
                <a:tc>
                  <a:txBody>
                    <a:bodyPr/>
                    <a:lstStyle/>
                    <a:p>
                      <a:pPr algn="ctr"/>
                      <a:r>
                        <a:rPr lang="en-GB" sz="900" dirty="0">
                          <a:solidFill>
                            <a:schemeClr val="tx1"/>
                          </a:solidFill>
                        </a:rPr>
                        <a:t>18</a:t>
                      </a:r>
                    </a:p>
                  </a:txBody>
                  <a:tcPr/>
                </a:tc>
                <a:tc>
                  <a:txBody>
                    <a:bodyPr/>
                    <a:lstStyle/>
                    <a:p>
                      <a:pPr algn="ctr"/>
                      <a:r>
                        <a:rPr lang="en-GB" sz="900" dirty="0">
                          <a:solidFill>
                            <a:schemeClr val="tx1"/>
                          </a:solidFill>
                        </a:rPr>
                        <a:t>19</a:t>
                      </a:r>
                    </a:p>
                  </a:txBody>
                  <a:tcPr/>
                </a:tc>
                <a:extLst>
                  <a:ext uri="{0D108BD9-81ED-4DB2-BD59-A6C34878D82A}">
                    <a16:rowId xmlns:a16="http://schemas.microsoft.com/office/drawing/2014/main" val="726825499"/>
                  </a:ext>
                </a:extLst>
              </a:tr>
              <a:tr h="211504">
                <a:tc>
                  <a:txBody>
                    <a:bodyPr/>
                    <a:lstStyle/>
                    <a:p>
                      <a:pPr algn="ctr"/>
                      <a:r>
                        <a:rPr lang="en-GB" sz="900" dirty="0">
                          <a:solidFill>
                            <a:schemeClr val="tx1"/>
                          </a:solidFill>
                        </a:rPr>
                        <a:t>20</a:t>
                      </a:r>
                    </a:p>
                  </a:txBody>
                  <a:tcPr/>
                </a:tc>
                <a:tc>
                  <a:txBody>
                    <a:bodyPr/>
                    <a:lstStyle/>
                    <a:p>
                      <a:pPr algn="ctr"/>
                      <a:r>
                        <a:rPr lang="en-GB" sz="900" dirty="0">
                          <a:solidFill>
                            <a:schemeClr val="tx1"/>
                          </a:solidFill>
                        </a:rPr>
                        <a:t>21</a:t>
                      </a:r>
                    </a:p>
                  </a:txBody>
                  <a:tcPr/>
                </a:tc>
                <a:tc>
                  <a:txBody>
                    <a:bodyPr/>
                    <a:lstStyle/>
                    <a:p>
                      <a:pPr algn="ctr"/>
                      <a:r>
                        <a:rPr lang="en-GB" sz="900" dirty="0">
                          <a:solidFill>
                            <a:schemeClr val="tx1"/>
                          </a:solidFill>
                        </a:rPr>
                        <a:t>22</a:t>
                      </a:r>
                    </a:p>
                  </a:txBody>
                  <a:tcPr/>
                </a:tc>
                <a:tc>
                  <a:txBody>
                    <a:bodyPr/>
                    <a:lstStyle/>
                    <a:p>
                      <a:pPr algn="ctr"/>
                      <a:r>
                        <a:rPr lang="en-GB" sz="900" dirty="0">
                          <a:solidFill>
                            <a:schemeClr val="tx1"/>
                          </a:solidFill>
                        </a:rPr>
                        <a:t>23</a:t>
                      </a:r>
                    </a:p>
                  </a:txBody>
                  <a:tcPr/>
                </a:tc>
                <a:tc>
                  <a:txBody>
                    <a:bodyPr/>
                    <a:lstStyle/>
                    <a:p>
                      <a:pPr algn="ctr"/>
                      <a:r>
                        <a:rPr lang="en-GB" sz="900" dirty="0">
                          <a:solidFill>
                            <a:schemeClr val="tx1"/>
                          </a:solidFill>
                        </a:rPr>
                        <a:t>24</a:t>
                      </a:r>
                    </a:p>
                  </a:txBody>
                  <a:tcPr/>
                </a:tc>
                <a:tc>
                  <a:txBody>
                    <a:bodyPr/>
                    <a:lstStyle/>
                    <a:p>
                      <a:pPr algn="ctr"/>
                      <a:r>
                        <a:rPr lang="en-GB" sz="900" dirty="0">
                          <a:solidFill>
                            <a:schemeClr val="tx1"/>
                          </a:solidFill>
                        </a:rPr>
                        <a:t>25</a:t>
                      </a:r>
                    </a:p>
                  </a:txBody>
                  <a:tcPr/>
                </a:tc>
                <a:tc>
                  <a:txBody>
                    <a:bodyPr/>
                    <a:lstStyle/>
                    <a:p>
                      <a:pPr algn="ctr"/>
                      <a:r>
                        <a:rPr lang="en-GB" sz="900" dirty="0">
                          <a:solidFill>
                            <a:schemeClr val="tx1"/>
                          </a:solidFill>
                        </a:rPr>
                        <a:t>26</a:t>
                      </a:r>
                    </a:p>
                  </a:txBody>
                  <a:tcPr/>
                </a:tc>
                <a:extLst>
                  <a:ext uri="{0D108BD9-81ED-4DB2-BD59-A6C34878D82A}">
                    <a16:rowId xmlns:a16="http://schemas.microsoft.com/office/drawing/2014/main" val="580742570"/>
                  </a:ext>
                </a:extLst>
              </a:tr>
              <a:tr h="211504">
                <a:tc>
                  <a:txBody>
                    <a:bodyPr/>
                    <a:lstStyle/>
                    <a:p>
                      <a:pPr algn="ctr"/>
                      <a:r>
                        <a:rPr lang="en-GB" sz="900" dirty="0">
                          <a:solidFill>
                            <a:schemeClr val="tx1"/>
                          </a:solidFill>
                        </a:rPr>
                        <a:t>27</a:t>
                      </a:r>
                    </a:p>
                  </a:txBody>
                  <a:tcPr/>
                </a:tc>
                <a:tc>
                  <a:txBody>
                    <a:bodyPr/>
                    <a:lstStyle/>
                    <a:p>
                      <a:pPr algn="ctr"/>
                      <a:r>
                        <a:rPr lang="en-GB" sz="900" dirty="0">
                          <a:solidFill>
                            <a:schemeClr val="tx1"/>
                          </a:solidFill>
                        </a:rPr>
                        <a:t>28</a:t>
                      </a:r>
                    </a:p>
                  </a:txBody>
                  <a:tcPr/>
                </a:tc>
                <a:tc>
                  <a:txBody>
                    <a:bodyPr/>
                    <a:lstStyle/>
                    <a:p>
                      <a:pPr algn="ctr"/>
                      <a:r>
                        <a:rPr lang="en-GB" sz="900" dirty="0">
                          <a:solidFill>
                            <a:schemeClr val="tx1"/>
                          </a:solidFill>
                        </a:rPr>
                        <a:t>29</a:t>
                      </a:r>
                    </a:p>
                  </a:txBody>
                  <a:tcPr/>
                </a:tc>
                <a:tc>
                  <a:txBody>
                    <a:bodyPr/>
                    <a:lstStyle/>
                    <a:p>
                      <a:pPr algn="ctr"/>
                      <a:r>
                        <a:rPr lang="en-GB" sz="900" dirty="0">
                          <a:solidFill>
                            <a:schemeClr val="tx1"/>
                          </a:solidFill>
                        </a:rPr>
                        <a:t>30</a:t>
                      </a:r>
                    </a:p>
                  </a:txBody>
                  <a:tcPr/>
                </a:tc>
                <a:tc>
                  <a:txBody>
                    <a:bodyPr/>
                    <a:lstStyle/>
                    <a:p>
                      <a:pPr algn="ctr"/>
                      <a:r>
                        <a:rPr lang="en-GB" sz="900" dirty="0">
                          <a:solidFill>
                            <a:schemeClr val="tx1"/>
                          </a:solidFill>
                        </a:rPr>
                        <a:t>31</a:t>
                      </a:r>
                    </a:p>
                  </a:txBody>
                  <a:tcPr/>
                </a:tc>
                <a:tc>
                  <a:txBody>
                    <a:bodyPr/>
                    <a:lstStyle/>
                    <a:p>
                      <a:pPr algn="ctr"/>
                      <a:r>
                        <a:rPr lang="en-GB" sz="900" dirty="0">
                          <a:solidFill>
                            <a:schemeClr val="bg1">
                              <a:lumMod val="85000"/>
                            </a:schemeClr>
                          </a:solidFill>
                        </a:rPr>
                        <a:t>1</a:t>
                      </a:r>
                    </a:p>
                  </a:txBody>
                  <a:tcPr/>
                </a:tc>
                <a:tc>
                  <a:txBody>
                    <a:bodyPr/>
                    <a:lstStyle/>
                    <a:p>
                      <a:pPr algn="ctr"/>
                      <a:r>
                        <a:rPr lang="en-GB" sz="900" dirty="0">
                          <a:solidFill>
                            <a:schemeClr val="bg1">
                              <a:lumMod val="85000"/>
                            </a:schemeClr>
                          </a:solidFill>
                        </a:rPr>
                        <a:t>2</a:t>
                      </a:r>
                    </a:p>
                  </a:txBody>
                  <a:tcPr/>
                </a:tc>
                <a:extLst>
                  <a:ext uri="{0D108BD9-81ED-4DB2-BD59-A6C34878D82A}">
                    <a16:rowId xmlns:a16="http://schemas.microsoft.com/office/drawing/2014/main" val="2032624891"/>
                  </a:ext>
                </a:extLst>
              </a:tr>
            </a:tbl>
          </a:graphicData>
        </a:graphic>
      </p:graphicFrame>
      <p:sp>
        <p:nvSpPr>
          <p:cNvPr id="137" name="Rectangle 9">
            <a:extLst>
              <a:ext uri="{FF2B5EF4-FFF2-40B4-BE49-F238E27FC236}">
                <a16:creationId xmlns:a16="http://schemas.microsoft.com/office/drawing/2014/main" id="{01910F17-0E54-4DFD-8E33-A0CAFE91CC1C}"/>
              </a:ext>
            </a:extLst>
          </p:cNvPr>
          <p:cNvSpPr>
            <a:spLocks noChangeArrowheads="1"/>
          </p:cNvSpPr>
          <p:nvPr/>
        </p:nvSpPr>
        <p:spPr bwMode="auto">
          <a:xfrm>
            <a:off x="6155529" y="1742440"/>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June 2019</a:t>
            </a:r>
          </a:p>
          <a:p>
            <a:pPr algn="ctr" eaLnBrk="1" fontAlgn="b" hangingPunct="1">
              <a:spcBef>
                <a:spcPct val="0"/>
              </a:spcBef>
              <a:buFontTx/>
              <a:buNone/>
            </a:pPr>
            <a:endParaRPr lang="en-US" altLang="en-US" sz="1000" b="1" dirty="0"/>
          </a:p>
        </p:txBody>
      </p:sp>
      <p:graphicFrame>
        <p:nvGraphicFramePr>
          <p:cNvPr id="138" name="Table 137">
            <a:extLst>
              <a:ext uri="{FF2B5EF4-FFF2-40B4-BE49-F238E27FC236}">
                <a16:creationId xmlns:a16="http://schemas.microsoft.com/office/drawing/2014/main" id="{329D97FE-9441-450E-B35E-043082B81D9E}"/>
              </a:ext>
            </a:extLst>
          </p:cNvPr>
          <p:cNvGraphicFramePr>
            <a:graphicFrameLocks noGrp="1"/>
          </p:cNvGraphicFramePr>
          <p:nvPr/>
        </p:nvGraphicFramePr>
        <p:xfrm>
          <a:off x="6058295" y="1875790"/>
          <a:ext cx="2605883" cy="13868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bg1">
                              <a:lumMod val="85000"/>
                            </a:schemeClr>
                          </a:solidFill>
                        </a:rPr>
                        <a:t>27</a:t>
                      </a:r>
                    </a:p>
                  </a:txBody>
                  <a:tcPr/>
                </a:tc>
                <a:tc>
                  <a:txBody>
                    <a:bodyPr/>
                    <a:lstStyle/>
                    <a:p>
                      <a:pPr algn="ctr"/>
                      <a:r>
                        <a:rPr lang="en-GB" sz="900" dirty="0">
                          <a:solidFill>
                            <a:schemeClr val="bg1">
                              <a:lumMod val="85000"/>
                            </a:schemeClr>
                          </a:solidFill>
                        </a:rPr>
                        <a:t>28</a:t>
                      </a:r>
                    </a:p>
                  </a:txBody>
                  <a:tcPr/>
                </a:tc>
                <a:tc>
                  <a:txBody>
                    <a:bodyPr/>
                    <a:lstStyle/>
                    <a:p>
                      <a:pPr algn="ctr"/>
                      <a:r>
                        <a:rPr lang="en-GB" sz="900" dirty="0">
                          <a:solidFill>
                            <a:schemeClr val="bg1">
                              <a:lumMod val="85000"/>
                            </a:schemeClr>
                          </a:solidFill>
                        </a:rPr>
                        <a:t>29</a:t>
                      </a:r>
                    </a:p>
                  </a:txBody>
                  <a:tcPr/>
                </a:tc>
                <a:tc>
                  <a:txBody>
                    <a:bodyPr/>
                    <a:lstStyle/>
                    <a:p>
                      <a:pPr algn="ctr"/>
                      <a:r>
                        <a:rPr lang="en-GB" sz="900" dirty="0">
                          <a:solidFill>
                            <a:schemeClr val="bg1">
                              <a:lumMod val="85000"/>
                            </a:schemeClr>
                          </a:solidFill>
                        </a:rPr>
                        <a:t>30</a:t>
                      </a:r>
                    </a:p>
                  </a:txBody>
                  <a:tcPr/>
                </a:tc>
                <a:tc>
                  <a:txBody>
                    <a:bodyPr/>
                    <a:lstStyle/>
                    <a:p>
                      <a:pPr algn="ctr"/>
                      <a:r>
                        <a:rPr lang="en-GB" sz="900" dirty="0">
                          <a:solidFill>
                            <a:schemeClr val="bg1">
                              <a:lumMod val="85000"/>
                            </a:schemeClr>
                          </a:solidFill>
                        </a:rPr>
                        <a:t>31</a:t>
                      </a:r>
                    </a:p>
                  </a:txBody>
                  <a:tcPr/>
                </a:tc>
                <a:tc>
                  <a:txBody>
                    <a:bodyPr/>
                    <a:lstStyle/>
                    <a:p>
                      <a:pPr algn="ctr"/>
                      <a:r>
                        <a:rPr lang="en-GB" sz="900" dirty="0">
                          <a:solidFill>
                            <a:schemeClr val="tx1"/>
                          </a:solidFill>
                        </a:rPr>
                        <a:t>1</a:t>
                      </a:r>
                    </a:p>
                  </a:txBody>
                  <a:tcPr/>
                </a:tc>
                <a:tc>
                  <a:txBody>
                    <a:bodyPr/>
                    <a:lstStyle/>
                    <a:p>
                      <a:pPr algn="ctr"/>
                      <a:r>
                        <a:rPr lang="en-GB" sz="900" dirty="0">
                          <a:solidFill>
                            <a:schemeClr val="tx1"/>
                          </a:solidFill>
                        </a:rPr>
                        <a:t>2</a:t>
                      </a:r>
                    </a:p>
                  </a:txBody>
                  <a:tcPr/>
                </a:tc>
                <a:extLst>
                  <a:ext uri="{0D108BD9-81ED-4DB2-BD59-A6C34878D82A}">
                    <a16:rowId xmlns:a16="http://schemas.microsoft.com/office/drawing/2014/main" val="3302051862"/>
                  </a:ext>
                </a:extLst>
              </a:tr>
              <a:tr h="211504">
                <a:tc>
                  <a:txBody>
                    <a:bodyPr/>
                    <a:lstStyle/>
                    <a:p>
                      <a:pPr algn="ctr"/>
                      <a:r>
                        <a:rPr lang="en-GB" sz="900" dirty="0">
                          <a:solidFill>
                            <a:schemeClr val="tx1"/>
                          </a:solidFill>
                        </a:rPr>
                        <a:t>3</a:t>
                      </a:r>
                    </a:p>
                  </a:txBody>
                  <a:tcPr/>
                </a:tc>
                <a:tc>
                  <a:txBody>
                    <a:bodyPr/>
                    <a:lstStyle/>
                    <a:p>
                      <a:pPr algn="ctr"/>
                      <a:r>
                        <a:rPr lang="en-GB" sz="900" dirty="0">
                          <a:solidFill>
                            <a:schemeClr val="tx1"/>
                          </a:solidFill>
                        </a:rPr>
                        <a:t>4</a:t>
                      </a:r>
                    </a:p>
                  </a:txBody>
                  <a:tcPr/>
                </a:tc>
                <a:tc>
                  <a:txBody>
                    <a:bodyPr/>
                    <a:lstStyle/>
                    <a:p>
                      <a:pPr algn="ctr"/>
                      <a:r>
                        <a:rPr lang="en-GB" sz="900" dirty="0">
                          <a:solidFill>
                            <a:schemeClr val="tx1"/>
                          </a:solidFill>
                        </a:rPr>
                        <a:t>5</a:t>
                      </a:r>
                    </a:p>
                  </a:txBody>
                  <a:tcPr/>
                </a:tc>
                <a:tc>
                  <a:txBody>
                    <a:bodyPr/>
                    <a:lstStyle/>
                    <a:p>
                      <a:pPr algn="ctr"/>
                      <a:r>
                        <a:rPr lang="en-GB" sz="900" dirty="0">
                          <a:solidFill>
                            <a:schemeClr val="tx1"/>
                          </a:solidFill>
                        </a:rPr>
                        <a:t>6</a:t>
                      </a:r>
                    </a:p>
                  </a:txBody>
                  <a:tcPr/>
                </a:tc>
                <a:tc>
                  <a:txBody>
                    <a:bodyPr/>
                    <a:lstStyle/>
                    <a:p>
                      <a:pPr algn="ctr"/>
                      <a:r>
                        <a:rPr lang="en-GB" sz="900" dirty="0">
                          <a:solidFill>
                            <a:schemeClr val="tx1"/>
                          </a:solidFill>
                        </a:rPr>
                        <a:t>7</a:t>
                      </a:r>
                    </a:p>
                  </a:txBody>
                  <a:tcPr/>
                </a:tc>
                <a:tc>
                  <a:txBody>
                    <a:bodyPr/>
                    <a:lstStyle/>
                    <a:p>
                      <a:pPr algn="ctr"/>
                      <a:r>
                        <a:rPr lang="en-GB" sz="900" dirty="0">
                          <a:solidFill>
                            <a:schemeClr val="tx1"/>
                          </a:solidFill>
                        </a:rPr>
                        <a:t>8</a:t>
                      </a:r>
                    </a:p>
                  </a:txBody>
                  <a:tcPr/>
                </a:tc>
                <a:tc>
                  <a:txBody>
                    <a:bodyPr/>
                    <a:lstStyle/>
                    <a:p>
                      <a:pPr algn="ctr"/>
                      <a:r>
                        <a:rPr lang="en-GB" sz="900" dirty="0">
                          <a:solidFill>
                            <a:schemeClr val="tx1"/>
                          </a:solidFill>
                        </a:rPr>
                        <a:t>9</a:t>
                      </a:r>
                    </a:p>
                  </a:txBody>
                  <a:tcPr/>
                </a:tc>
                <a:extLst>
                  <a:ext uri="{0D108BD9-81ED-4DB2-BD59-A6C34878D82A}">
                    <a16:rowId xmlns:a16="http://schemas.microsoft.com/office/drawing/2014/main" val="2668803646"/>
                  </a:ext>
                </a:extLst>
              </a:tr>
              <a:tr h="211504">
                <a:tc>
                  <a:txBody>
                    <a:bodyPr/>
                    <a:lstStyle/>
                    <a:p>
                      <a:pPr algn="ctr"/>
                      <a:r>
                        <a:rPr lang="en-GB" sz="900" dirty="0">
                          <a:solidFill>
                            <a:schemeClr val="tx1"/>
                          </a:solidFill>
                        </a:rPr>
                        <a:t>10</a:t>
                      </a:r>
                    </a:p>
                  </a:txBody>
                  <a:tcPr/>
                </a:tc>
                <a:tc>
                  <a:txBody>
                    <a:bodyPr/>
                    <a:lstStyle/>
                    <a:p>
                      <a:pPr algn="ctr"/>
                      <a:r>
                        <a:rPr lang="en-GB" sz="900" dirty="0">
                          <a:solidFill>
                            <a:schemeClr val="tx1"/>
                          </a:solidFill>
                        </a:rPr>
                        <a:t>11</a:t>
                      </a:r>
                    </a:p>
                  </a:txBody>
                  <a:tcPr/>
                </a:tc>
                <a:tc>
                  <a:txBody>
                    <a:bodyPr/>
                    <a:lstStyle/>
                    <a:p>
                      <a:pPr algn="ctr"/>
                      <a:r>
                        <a:rPr lang="en-GB" sz="900" dirty="0">
                          <a:solidFill>
                            <a:schemeClr val="tx1"/>
                          </a:solidFill>
                        </a:rPr>
                        <a:t>12</a:t>
                      </a:r>
                    </a:p>
                  </a:txBody>
                  <a:tcPr/>
                </a:tc>
                <a:tc>
                  <a:txBody>
                    <a:bodyPr/>
                    <a:lstStyle/>
                    <a:p>
                      <a:pPr algn="ctr"/>
                      <a:r>
                        <a:rPr lang="en-GB" sz="900" dirty="0">
                          <a:solidFill>
                            <a:schemeClr val="tx1"/>
                          </a:solidFill>
                        </a:rPr>
                        <a:t>13</a:t>
                      </a:r>
                    </a:p>
                  </a:txBody>
                  <a:tcPr/>
                </a:tc>
                <a:tc>
                  <a:txBody>
                    <a:bodyPr/>
                    <a:lstStyle/>
                    <a:p>
                      <a:pPr algn="ctr"/>
                      <a:r>
                        <a:rPr lang="en-GB" sz="900" dirty="0">
                          <a:solidFill>
                            <a:schemeClr val="tx1"/>
                          </a:solidFill>
                        </a:rPr>
                        <a:t>14</a:t>
                      </a:r>
                    </a:p>
                  </a:txBody>
                  <a:tcPr/>
                </a:tc>
                <a:tc>
                  <a:txBody>
                    <a:bodyPr/>
                    <a:lstStyle/>
                    <a:p>
                      <a:pPr algn="ctr"/>
                      <a:r>
                        <a:rPr lang="en-GB" sz="900" dirty="0">
                          <a:solidFill>
                            <a:schemeClr val="tx1"/>
                          </a:solidFill>
                        </a:rPr>
                        <a:t>15</a:t>
                      </a:r>
                    </a:p>
                  </a:txBody>
                  <a:tcPr/>
                </a:tc>
                <a:tc>
                  <a:txBody>
                    <a:bodyPr/>
                    <a:lstStyle/>
                    <a:p>
                      <a:pPr algn="ctr"/>
                      <a:r>
                        <a:rPr lang="en-GB" sz="900" dirty="0">
                          <a:solidFill>
                            <a:schemeClr val="tx1"/>
                          </a:solidFill>
                        </a:rPr>
                        <a:t>16</a:t>
                      </a:r>
                    </a:p>
                  </a:txBody>
                  <a:tcPr/>
                </a:tc>
                <a:extLst>
                  <a:ext uri="{0D108BD9-81ED-4DB2-BD59-A6C34878D82A}">
                    <a16:rowId xmlns:a16="http://schemas.microsoft.com/office/drawing/2014/main" val="726825499"/>
                  </a:ext>
                </a:extLst>
              </a:tr>
              <a:tr h="211504">
                <a:tc>
                  <a:txBody>
                    <a:bodyPr/>
                    <a:lstStyle/>
                    <a:p>
                      <a:pPr algn="ctr"/>
                      <a:r>
                        <a:rPr lang="en-GB" sz="900" dirty="0">
                          <a:solidFill>
                            <a:schemeClr val="tx1"/>
                          </a:solidFill>
                        </a:rPr>
                        <a:t>17</a:t>
                      </a:r>
                    </a:p>
                  </a:txBody>
                  <a:tcPr/>
                </a:tc>
                <a:tc>
                  <a:txBody>
                    <a:bodyPr/>
                    <a:lstStyle/>
                    <a:p>
                      <a:pPr algn="ctr"/>
                      <a:r>
                        <a:rPr lang="en-GB" sz="900" dirty="0">
                          <a:solidFill>
                            <a:schemeClr val="tx1"/>
                          </a:solidFill>
                        </a:rPr>
                        <a:t>18</a:t>
                      </a:r>
                    </a:p>
                  </a:txBody>
                  <a:tcPr/>
                </a:tc>
                <a:tc>
                  <a:txBody>
                    <a:bodyPr/>
                    <a:lstStyle/>
                    <a:p>
                      <a:pPr algn="ctr"/>
                      <a:r>
                        <a:rPr lang="en-GB" sz="900" dirty="0">
                          <a:solidFill>
                            <a:schemeClr val="tx1"/>
                          </a:solidFill>
                        </a:rPr>
                        <a:t>19</a:t>
                      </a:r>
                    </a:p>
                  </a:txBody>
                  <a:tcPr/>
                </a:tc>
                <a:tc>
                  <a:txBody>
                    <a:bodyPr/>
                    <a:lstStyle/>
                    <a:p>
                      <a:pPr algn="ctr"/>
                      <a:r>
                        <a:rPr lang="en-GB" sz="900" dirty="0">
                          <a:solidFill>
                            <a:schemeClr val="tx1"/>
                          </a:solidFill>
                        </a:rPr>
                        <a:t>20</a:t>
                      </a:r>
                    </a:p>
                  </a:txBody>
                  <a:tcPr/>
                </a:tc>
                <a:tc>
                  <a:txBody>
                    <a:bodyPr/>
                    <a:lstStyle/>
                    <a:p>
                      <a:pPr algn="ctr"/>
                      <a:r>
                        <a:rPr lang="en-GB" sz="900" dirty="0">
                          <a:solidFill>
                            <a:schemeClr val="tx1"/>
                          </a:solidFill>
                        </a:rPr>
                        <a:t>21</a:t>
                      </a:r>
                    </a:p>
                  </a:txBody>
                  <a:tcPr/>
                </a:tc>
                <a:tc>
                  <a:txBody>
                    <a:bodyPr/>
                    <a:lstStyle/>
                    <a:p>
                      <a:pPr algn="ctr"/>
                      <a:r>
                        <a:rPr lang="en-GB" sz="900" dirty="0">
                          <a:solidFill>
                            <a:schemeClr val="tx1"/>
                          </a:solidFill>
                        </a:rPr>
                        <a:t>22</a:t>
                      </a:r>
                    </a:p>
                  </a:txBody>
                  <a:tcPr/>
                </a:tc>
                <a:tc>
                  <a:txBody>
                    <a:bodyPr/>
                    <a:lstStyle/>
                    <a:p>
                      <a:pPr algn="ctr"/>
                      <a:r>
                        <a:rPr lang="en-GB" sz="900" dirty="0">
                          <a:solidFill>
                            <a:schemeClr val="tx1"/>
                          </a:solidFill>
                        </a:rPr>
                        <a:t>23</a:t>
                      </a:r>
                    </a:p>
                  </a:txBody>
                  <a:tcPr/>
                </a:tc>
                <a:extLst>
                  <a:ext uri="{0D108BD9-81ED-4DB2-BD59-A6C34878D82A}">
                    <a16:rowId xmlns:a16="http://schemas.microsoft.com/office/drawing/2014/main" val="580742570"/>
                  </a:ext>
                </a:extLst>
              </a:tr>
              <a:tr h="211504">
                <a:tc>
                  <a:txBody>
                    <a:bodyPr/>
                    <a:lstStyle/>
                    <a:p>
                      <a:pPr algn="ctr"/>
                      <a:r>
                        <a:rPr lang="en-GB" sz="900" dirty="0">
                          <a:solidFill>
                            <a:schemeClr val="tx1"/>
                          </a:solidFill>
                        </a:rPr>
                        <a:t>24</a:t>
                      </a:r>
                    </a:p>
                  </a:txBody>
                  <a:tcPr/>
                </a:tc>
                <a:tc>
                  <a:txBody>
                    <a:bodyPr/>
                    <a:lstStyle/>
                    <a:p>
                      <a:pPr algn="ctr"/>
                      <a:r>
                        <a:rPr lang="en-GB" sz="900" dirty="0">
                          <a:solidFill>
                            <a:schemeClr val="tx1"/>
                          </a:solidFill>
                        </a:rPr>
                        <a:t>25</a:t>
                      </a:r>
                    </a:p>
                  </a:txBody>
                  <a:tcPr/>
                </a:tc>
                <a:tc>
                  <a:txBody>
                    <a:bodyPr/>
                    <a:lstStyle/>
                    <a:p>
                      <a:pPr algn="ctr"/>
                      <a:r>
                        <a:rPr lang="en-GB" sz="900" dirty="0">
                          <a:solidFill>
                            <a:schemeClr val="tx1"/>
                          </a:solidFill>
                        </a:rPr>
                        <a:t>26</a:t>
                      </a:r>
                    </a:p>
                  </a:txBody>
                  <a:tcPr/>
                </a:tc>
                <a:tc>
                  <a:txBody>
                    <a:bodyPr/>
                    <a:lstStyle/>
                    <a:p>
                      <a:pPr algn="ctr"/>
                      <a:r>
                        <a:rPr lang="en-GB" sz="900" dirty="0">
                          <a:solidFill>
                            <a:schemeClr val="tx1"/>
                          </a:solidFill>
                        </a:rPr>
                        <a:t>27</a:t>
                      </a:r>
                    </a:p>
                  </a:txBody>
                  <a:tcPr/>
                </a:tc>
                <a:tc>
                  <a:txBody>
                    <a:bodyPr/>
                    <a:lstStyle/>
                    <a:p>
                      <a:pPr algn="ctr"/>
                      <a:r>
                        <a:rPr lang="en-GB" sz="900" dirty="0">
                          <a:solidFill>
                            <a:schemeClr val="tx1"/>
                          </a:solidFill>
                        </a:rPr>
                        <a:t>28</a:t>
                      </a:r>
                    </a:p>
                  </a:txBody>
                  <a:tcPr/>
                </a:tc>
                <a:tc>
                  <a:txBody>
                    <a:bodyPr/>
                    <a:lstStyle/>
                    <a:p>
                      <a:pPr algn="ctr"/>
                      <a:r>
                        <a:rPr lang="en-GB" sz="900" dirty="0">
                          <a:solidFill>
                            <a:schemeClr val="tx1"/>
                          </a:solidFill>
                        </a:rPr>
                        <a:t>29</a:t>
                      </a:r>
                    </a:p>
                  </a:txBody>
                  <a:tcPr/>
                </a:tc>
                <a:tc>
                  <a:txBody>
                    <a:bodyPr/>
                    <a:lstStyle/>
                    <a:p>
                      <a:pPr algn="ctr"/>
                      <a:r>
                        <a:rPr lang="en-GB" sz="900" dirty="0">
                          <a:solidFill>
                            <a:schemeClr val="tx1"/>
                          </a:solidFill>
                        </a:rPr>
                        <a:t>30</a:t>
                      </a:r>
                    </a:p>
                  </a:txBody>
                  <a:tcPr/>
                </a:tc>
                <a:extLst>
                  <a:ext uri="{0D108BD9-81ED-4DB2-BD59-A6C34878D82A}">
                    <a16:rowId xmlns:a16="http://schemas.microsoft.com/office/drawing/2014/main" val="2032624891"/>
                  </a:ext>
                </a:extLst>
              </a:tr>
            </a:tbl>
          </a:graphicData>
        </a:graphic>
      </p:graphicFrame>
      <p:sp>
        <p:nvSpPr>
          <p:cNvPr id="139" name="Rectangle 9">
            <a:extLst>
              <a:ext uri="{FF2B5EF4-FFF2-40B4-BE49-F238E27FC236}">
                <a16:creationId xmlns:a16="http://schemas.microsoft.com/office/drawing/2014/main" id="{DBB880B2-A282-4C4D-AAB2-FF94683A1CBE}"/>
              </a:ext>
            </a:extLst>
          </p:cNvPr>
          <p:cNvSpPr>
            <a:spLocks noChangeArrowheads="1"/>
          </p:cNvSpPr>
          <p:nvPr/>
        </p:nvSpPr>
        <p:spPr bwMode="auto">
          <a:xfrm>
            <a:off x="242490" y="3322321"/>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July 2019</a:t>
            </a:r>
          </a:p>
        </p:txBody>
      </p:sp>
      <p:graphicFrame>
        <p:nvGraphicFramePr>
          <p:cNvPr id="140" name="Table 139">
            <a:extLst>
              <a:ext uri="{FF2B5EF4-FFF2-40B4-BE49-F238E27FC236}">
                <a16:creationId xmlns:a16="http://schemas.microsoft.com/office/drawing/2014/main" id="{E5810639-0960-426C-A421-C04EF64A6BC2}"/>
              </a:ext>
            </a:extLst>
          </p:cNvPr>
          <p:cNvGraphicFramePr>
            <a:graphicFrameLocks noGrp="1"/>
          </p:cNvGraphicFramePr>
          <p:nvPr/>
        </p:nvGraphicFramePr>
        <p:xfrm>
          <a:off x="145256" y="3455671"/>
          <a:ext cx="2605883" cy="13868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tx1"/>
                          </a:solidFill>
                        </a:rPr>
                        <a:t>1</a:t>
                      </a:r>
                    </a:p>
                  </a:txBody>
                  <a:tcPr/>
                </a:tc>
                <a:tc>
                  <a:txBody>
                    <a:bodyPr/>
                    <a:lstStyle/>
                    <a:p>
                      <a:pPr algn="ctr"/>
                      <a:r>
                        <a:rPr lang="en-GB" sz="900" dirty="0">
                          <a:solidFill>
                            <a:schemeClr val="tx1"/>
                          </a:solidFill>
                        </a:rPr>
                        <a:t>2</a:t>
                      </a:r>
                    </a:p>
                  </a:txBody>
                  <a:tcPr/>
                </a:tc>
                <a:tc>
                  <a:txBody>
                    <a:bodyPr/>
                    <a:lstStyle/>
                    <a:p>
                      <a:pPr algn="ctr"/>
                      <a:r>
                        <a:rPr lang="en-GB" sz="900" dirty="0">
                          <a:solidFill>
                            <a:schemeClr val="tx1"/>
                          </a:solidFill>
                        </a:rPr>
                        <a:t>3</a:t>
                      </a:r>
                    </a:p>
                  </a:txBody>
                  <a:tcPr/>
                </a:tc>
                <a:tc>
                  <a:txBody>
                    <a:bodyPr/>
                    <a:lstStyle/>
                    <a:p>
                      <a:pPr algn="ctr"/>
                      <a:r>
                        <a:rPr lang="en-GB" sz="900" dirty="0">
                          <a:solidFill>
                            <a:schemeClr val="tx1"/>
                          </a:solidFill>
                        </a:rPr>
                        <a:t>4</a:t>
                      </a:r>
                    </a:p>
                  </a:txBody>
                  <a:tcPr/>
                </a:tc>
                <a:tc>
                  <a:txBody>
                    <a:bodyPr/>
                    <a:lstStyle/>
                    <a:p>
                      <a:pPr algn="ctr"/>
                      <a:r>
                        <a:rPr lang="en-GB" sz="900" dirty="0">
                          <a:solidFill>
                            <a:schemeClr val="tx1"/>
                          </a:solidFill>
                        </a:rPr>
                        <a:t>5</a:t>
                      </a:r>
                    </a:p>
                  </a:txBody>
                  <a:tcPr/>
                </a:tc>
                <a:tc>
                  <a:txBody>
                    <a:bodyPr/>
                    <a:lstStyle/>
                    <a:p>
                      <a:pPr algn="ctr"/>
                      <a:r>
                        <a:rPr lang="en-GB" sz="900" dirty="0">
                          <a:solidFill>
                            <a:schemeClr val="tx1"/>
                          </a:solidFill>
                        </a:rPr>
                        <a:t>6</a:t>
                      </a:r>
                    </a:p>
                  </a:txBody>
                  <a:tcPr/>
                </a:tc>
                <a:tc>
                  <a:txBody>
                    <a:bodyPr/>
                    <a:lstStyle/>
                    <a:p>
                      <a:pPr algn="ctr"/>
                      <a:r>
                        <a:rPr lang="en-GB" sz="900" dirty="0">
                          <a:solidFill>
                            <a:schemeClr val="tx1"/>
                          </a:solidFill>
                        </a:rPr>
                        <a:t>7</a:t>
                      </a:r>
                    </a:p>
                  </a:txBody>
                  <a:tcPr/>
                </a:tc>
                <a:extLst>
                  <a:ext uri="{0D108BD9-81ED-4DB2-BD59-A6C34878D82A}">
                    <a16:rowId xmlns:a16="http://schemas.microsoft.com/office/drawing/2014/main" val="3302051862"/>
                  </a:ext>
                </a:extLst>
              </a:tr>
              <a:tr h="211504">
                <a:tc>
                  <a:txBody>
                    <a:bodyPr/>
                    <a:lstStyle/>
                    <a:p>
                      <a:pPr algn="ctr"/>
                      <a:r>
                        <a:rPr lang="en-GB" sz="900" dirty="0">
                          <a:solidFill>
                            <a:schemeClr val="tx1"/>
                          </a:solidFill>
                        </a:rPr>
                        <a:t>8</a:t>
                      </a:r>
                    </a:p>
                  </a:txBody>
                  <a:tcPr/>
                </a:tc>
                <a:tc>
                  <a:txBody>
                    <a:bodyPr/>
                    <a:lstStyle/>
                    <a:p>
                      <a:pPr algn="ctr"/>
                      <a:r>
                        <a:rPr lang="en-GB" sz="900" dirty="0">
                          <a:solidFill>
                            <a:schemeClr val="tx1"/>
                          </a:solidFill>
                        </a:rPr>
                        <a:t>9</a:t>
                      </a:r>
                    </a:p>
                  </a:txBody>
                  <a:tcPr/>
                </a:tc>
                <a:tc>
                  <a:txBody>
                    <a:bodyPr/>
                    <a:lstStyle/>
                    <a:p>
                      <a:pPr algn="ctr"/>
                      <a:r>
                        <a:rPr lang="en-GB" sz="900" dirty="0">
                          <a:solidFill>
                            <a:schemeClr val="tx1"/>
                          </a:solidFill>
                        </a:rPr>
                        <a:t>10</a:t>
                      </a:r>
                    </a:p>
                  </a:txBody>
                  <a:tcPr/>
                </a:tc>
                <a:tc>
                  <a:txBody>
                    <a:bodyPr/>
                    <a:lstStyle/>
                    <a:p>
                      <a:pPr algn="ctr"/>
                      <a:r>
                        <a:rPr lang="en-GB" sz="900" dirty="0">
                          <a:solidFill>
                            <a:schemeClr val="tx1"/>
                          </a:solidFill>
                        </a:rPr>
                        <a:t>11</a:t>
                      </a:r>
                    </a:p>
                  </a:txBody>
                  <a:tcPr/>
                </a:tc>
                <a:tc>
                  <a:txBody>
                    <a:bodyPr/>
                    <a:lstStyle/>
                    <a:p>
                      <a:pPr algn="ctr"/>
                      <a:r>
                        <a:rPr lang="en-GB" sz="900" dirty="0">
                          <a:solidFill>
                            <a:schemeClr val="tx1"/>
                          </a:solidFill>
                        </a:rPr>
                        <a:t>12</a:t>
                      </a:r>
                    </a:p>
                  </a:txBody>
                  <a:tcPr/>
                </a:tc>
                <a:tc>
                  <a:txBody>
                    <a:bodyPr/>
                    <a:lstStyle/>
                    <a:p>
                      <a:pPr algn="ctr"/>
                      <a:r>
                        <a:rPr lang="en-GB" sz="900" dirty="0">
                          <a:solidFill>
                            <a:schemeClr val="tx1"/>
                          </a:solidFill>
                        </a:rPr>
                        <a:t>13</a:t>
                      </a:r>
                    </a:p>
                  </a:txBody>
                  <a:tcPr/>
                </a:tc>
                <a:tc>
                  <a:txBody>
                    <a:bodyPr/>
                    <a:lstStyle/>
                    <a:p>
                      <a:pPr algn="ctr"/>
                      <a:r>
                        <a:rPr lang="en-GB" sz="900" dirty="0">
                          <a:solidFill>
                            <a:schemeClr val="tx1"/>
                          </a:solidFill>
                        </a:rPr>
                        <a:t>14</a:t>
                      </a:r>
                    </a:p>
                  </a:txBody>
                  <a:tcPr/>
                </a:tc>
                <a:extLst>
                  <a:ext uri="{0D108BD9-81ED-4DB2-BD59-A6C34878D82A}">
                    <a16:rowId xmlns:a16="http://schemas.microsoft.com/office/drawing/2014/main" val="2668803646"/>
                  </a:ext>
                </a:extLst>
              </a:tr>
              <a:tr h="211504">
                <a:tc>
                  <a:txBody>
                    <a:bodyPr/>
                    <a:lstStyle/>
                    <a:p>
                      <a:pPr algn="ctr"/>
                      <a:r>
                        <a:rPr lang="en-GB" sz="900" dirty="0">
                          <a:solidFill>
                            <a:schemeClr val="tx1"/>
                          </a:solidFill>
                        </a:rPr>
                        <a:t>15</a:t>
                      </a:r>
                    </a:p>
                  </a:txBody>
                  <a:tcPr/>
                </a:tc>
                <a:tc>
                  <a:txBody>
                    <a:bodyPr/>
                    <a:lstStyle/>
                    <a:p>
                      <a:pPr algn="ctr"/>
                      <a:r>
                        <a:rPr lang="en-GB" sz="900" dirty="0">
                          <a:solidFill>
                            <a:schemeClr val="tx1"/>
                          </a:solidFill>
                        </a:rPr>
                        <a:t>16</a:t>
                      </a:r>
                    </a:p>
                  </a:txBody>
                  <a:tcPr/>
                </a:tc>
                <a:tc>
                  <a:txBody>
                    <a:bodyPr/>
                    <a:lstStyle/>
                    <a:p>
                      <a:pPr algn="ctr"/>
                      <a:r>
                        <a:rPr lang="en-GB" sz="900" dirty="0">
                          <a:solidFill>
                            <a:schemeClr val="tx1"/>
                          </a:solidFill>
                        </a:rPr>
                        <a:t>17</a:t>
                      </a:r>
                    </a:p>
                  </a:txBody>
                  <a:tcPr/>
                </a:tc>
                <a:tc>
                  <a:txBody>
                    <a:bodyPr/>
                    <a:lstStyle/>
                    <a:p>
                      <a:pPr algn="ctr"/>
                      <a:r>
                        <a:rPr lang="en-GB" sz="900" dirty="0">
                          <a:solidFill>
                            <a:schemeClr val="tx1"/>
                          </a:solidFill>
                        </a:rPr>
                        <a:t>18</a:t>
                      </a:r>
                    </a:p>
                  </a:txBody>
                  <a:tcPr/>
                </a:tc>
                <a:tc>
                  <a:txBody>
                    <a:bodyPr/>
                    <a:lstStyle/>
                    <a:p>
                      <a:pPr algn="ctr"/>
                      <a:r>
                        <a:rPr lang="en-GB" sz="900" dirty="0">
                          <a:solidFill>
                            <a:schemeClr val="tx1"/>
                          </a:solidFill>
                        </a:rPr>
                        <a:t>19</a:t>
                      </a:r>
                    </a:p>
                  </a:txBody>
                  <a:tcPr/>
                </a:tc>
                <a:tc>
                  <a:txBody>
                    <a:bodyPr/>
                    <a:lstStyle/>
                    <a:p>
                      <a:pPr algn="ctr"/>
                      <a:r>
                        <a:rPr lang="en-GB" sz="900" dirty="0">
                          <a:solidFill>
                            <a:schemeClr val="tx1"/>
                          </a:solidFill>
                        </a:rPr>
                        <a:t>20</a:t>
                      </a:r>
                    </a:p>
                  </a:txBody>
                  <a:tcPr/>
                </a:tc>
                <a:tc>
                  <a:txBody>
                    <a:bodyPr/>
                    <a:lstStyle/>
                    <a:p>
                      <a:pPr algn="ctr"/>
                      <a:r>
                        <a:rPr lang="en-GB" sz="900" dirty="0">
                          <a:solidFill>
                            <a:schemeClr val="tx1"/>
                          </a:solidFill>
                        </a:rPr>
                        <a:t>21</a:t>
                      </a:r>
                    </a:p>
                  </a:txBody>
                  <a:tcPr/>
                </a:tc>
                <a:extLst>
                  <a:ext uri="{0D108BD9-81ED-4DB2-BD59-A6C34878D82A}">
                    <a16:rowId xmlns:a16="http://schemas.microsoft.com/office/drawing/2014/main" val="726825499"/>
                  </a:ext>
                </a:extLst>
              </a:tr>
              <a:tr h="211504">
                <a:tc>
                  <a:txBody>
                    <a:bodyPr/>
                    <a:lstStyle/>
                    <a:p>
                      <a:pPr algn="ctr"/>
                      <a:r>
                        <a:rPr lang="en-GB" sz="900" dirty="0">
                          <a:solidFill>
                            <a:schemeClr val="tx1"/>
                          </a:solidFill>
                        </a:rPr>
                        <a:t>22</a:t>
                      </a:r>
                    </a:p>
                  </a:txBody>
                  <a:tcPr/>
                </a:tc>
                <a:tc>
                  <a:txBody>
                    <a:bodyPr/>
                    <a:lstStyle/>
                    <a:p>
                      <a:pPr algn="ctr"/>
                      <a:r>
                        <a:rPr lang="en-GB" sz="900" dirty="0">
                          <a:solidFill>
                            <a:schemeClr val="tx1"/>
                          </a:solidFill>
                        </a:rPr>
                        <a:t>23</a:t>
                      </a:r>
                    </a:p>
                  </a:txBody>
                  <a:tcPr/>
                </a:tc>
                <a:tc>
                  <a:txBody>
                    <a:bodyPr/>
                    <a:lstStyle/>
                    <a:p>
                      <a:pPr algn="ctr"/>
                      <a:r>
                        <a:rPr lang="en-GB" sz="900" dirty="0">
                          <a:solidFill>
                            <a:schemeClr val="tx1"/>
                          </a:solidFill>
                        </a:rPr>
                        <a:t>24</a:t>
                      </a:r>
                    </a:p>
                  </a:txBody>
                  <a:tcPr/>
                </a:tc>
                <a:tc>
                  <a:txBody>
                    <a:bodyPr/>
                    <a:lstStyle/>
                    <a:p>
                      <a:pPr algn="ctr"/>
                      <a:r>
                        <a:rPr lang="en-GB" sz="900" dirty="0">
                          <a:solidFill>
                            <a:schemeClr val="tx1"/>
                          </a:solidFill>
                        </a:rPr>
                        <a:t>25</a:t>
                      </a:r>
                    </a:p>
                  </a:txBody>
                  <a:tcPr/>
                </a:tc>
                <a:tc>
                  <a:txBody>
                    <a:bodyPr/>
                    <a:lstStyle/>
                    <a:p>
                      <a:pPr algn="ctr"/>
                      <a:r>
                        <a:rPr lang="en-GB" sz="900" dirty="0">
                          <a:solidFill>
                            <a:schemeClr val="tx1"/>
                          </a:solidFill>
                        </a:rPr>
                        <a:t>26</a:t>
                      </a:r>
                    </a:p>
                  </a:txBody>
                  <a:tcPr/>
                </a:tc>
                <a:tc>
                  <a:txBody>
                    <a:bodyPr/>
                    <a:lstStyle/>
                    <a:p>
                      <a:pPr algn="ctr"/>
                      <a:r>
                        <a:rPr lang="en-GB" sz="900" dirty="0">
                          <a:solidFill>
                            <a:schemeClr val="tx1"/>
                          </a:solidFill>
                        </a:rPr>
                        <a:t>27</a:t>
                      </a:r>
                    </a:p>
                  </a:txBody>
                  <a:tcPr/>
                </a:tc>
                <a:tc>
                  <a:txBody>
                    <a:bodyPr/>
                    <a:lstStyle/>
                    <a:p>
                      <a:pPr algn="ctr"/>
                      <a:r>
                        <a:rPr lang="en-GB" sz="900" dirty="0">
                          <a:solidFill>
                            <a:schemeClr val="tx1"/>
                          </a:solidFill>
                        </a:rPr>
                        <a:t>28</a:t>
                      </a:r>
                    </a:p>
                  </a:txBody>
                  <a:tcPr/>
                </a:tc>
                <a:extLst>
                  <a:ext uri="{0D108BD9-81ED-4DB2-BD59-A6C34878D82A}">
                    <a16:rowId xmlns:a16="http://schemas.microsoft.com/office/drawing/2014/main" val="580742570"/>
                  </a:ext>
                </a:extLst>
              </a:tr>
              <a:tr h="211504">
                <a:tc>
                  <a:txBody>
                    <a:bodyPr/>
                    <a:lstStyle/>
                    <a:p>
                      <a:pPr algn="ctr"/>
                      <a:r>
                        <a:rPr lang="en-GB" sz="900" dirty="0">
                          <a:solidFill>
                            <a:schemeClr val="tx1"/>
                          </a:solidFill>
                        </a:rPr>
                        <a:t>29</a:t>
                      </a:r>
                    </a:p>
                  </a:txBody>
                  <a:tcPr/>
                </a:tc>
                <a:tc>
                  <a:txBody>
                    <a:bodyPr/>
                    <a:lstStyle/>
                    <a:p>
                      <a:pPr algn="ctr"/>
                      <a:r>
                        <a:rPr lang="en-GB" sz="900" dirty="0">
                          <a:solidFill>
                            <a:schemeClr val="tx1"/>
                          </a:solidFill>
                        </a:rPr>
                        <a:t>30</a:t>
                      </a:r>
                    </a:p>
                  </a:txBody>
                  <a:tcPr/>
                </a:tc>
                <a:tc>
                  <a:txBody>
                    <a:bodyPr/>
                    <a:lstStyle/>
                    <a:p>
                      <a:pPr algn="ctr"/>
                      <a:r>
                        <a:rPr lang="en-GB" sz="900" dirty="0">
                          <a:solidFill>
                            <a:schemeClr val="tx1"/>
                          </a:solidFill>
                        </a:rPr>
                        <a:t>31</a:t>
                      </a:r>
                    </a:p>
                  </a:txBody>
                  <a:tcPr/>
                </a:tc>
                <a:tc>
                  <a:txBody>
                    <a:bodyPr/>
                    <a:lstStyle/>
                    <a:p>
                      <a:pPr algn="ctr"/>
                      <a:r>
                        <a:rPr lang="en-GB" sz="900" dirty="0">
                          <a:solidFill>
                            <a:schemeClr val="bg1">
                              <a:lumMod val="85000"/>
                            </a:schemeClr>
                          </a:solidFill>
                        </a:rPr>
                        <a:t>1</a:t>
                      </a:r>
                    </a:p>
                  </a:txBody>
                  <a:tcPr/>
                </a:tc>
                <a:tc>
                  <a:txBody>
                    <a:bodyPr/>
                    <a:lstStyle/>
                    <a:p>
                      <a:pPr algn="ctr"/>
                      <a:r>
                        <a:rPr lang="en-GB" sz="900" dirty="0">
                          <a:solidFill>
                            <a:schemeClr val="bg1">
                              <a:lumMod val="85000"/>
                            </a:schemeClr>
                          </a:solidFill>
                        </a:rPr>
                        <a:t>2</a:t>
                      </a:r>
                    </a:p>
                  </a:txBody>
                  <a:tcPr/>
                </a:tc>
                <a:tc>
                  <a:txBody>
                    <a:bodyPr/>
                    <a:lstStyle/>
                    <a:p>
                      <a:pPr algn="ctr"/>
                      <a:r>
                        <a:rPr lang="en-GB" sz="900" dirty="0">
                          <a:solidFill>
                            <a:schemeClr val="bg1">
                              <a:lumMod val="85000"/>
                            </a:schemeClr>
                          </a:solidFill>
                        </a:rPr>
                        <a:t>3</a:t>
                      </a:r>
                    </a:p>
                  </a:txBody>
                  <a:tcPr/>
                </a:tc>
                <a:tc>
                  <a:txBody>
                    <a:bodyPr/>
                    <a:lstStyle/>
                    <a:p>
                      <a:pPr algn="ctr"/>
                      <a:r>
                        <a:rPr lang="en-GB" sz="900" dirty="0">
                          <a:solidFill>
                            <a:schemeClr val="bg1">
                              <a:lumMod val="85000"/>
                            </a:schemeClr>
                          </a:solidFill>
                        </a:rPr>
                        <a:t>4</a:t>
                      </a:r>
                    </a:p>
                  </a:txBody>
                  <a:tcPr/>
                </a:tc>
                <a:extLst>
                  <a:ext uri="{0D108BD9-81ED-4DB2-BD59-A6C34878D82A}">
                    <a16:rowId xmlns:a16="http://schemas.microsoft.com/office/drawing/2014/main" val="2032624891"/>
                  </a:ext>
                </a:extLst>
              </a:tr>
            </a:tbl>
          </a:graphicData>
        </a:graphic>
      </p:graphicFrame>
      <p:sp>
        <p:nvSpPr>
          <p:cNvPr id="141" name="Rectangle 9">
            <a:extLst>
              <a:ext uri="{FF2B5EF4-FFF2-40B4-BE49-F238E27FC236}">
                <a16:creationId xmlns:a16="http://schemas.microsoft.com/office/drawing/2014/main" id="{F75735F0-25F6-428B-8075-A2DE19F41902}"/>
              </a:ext>
            </a:extLst>
          </p:cNvPr>
          <p:cNvSpPr>
            <a:spLocks noChangeArrowheads="1"/>
          </p:cNvSpPr>
          <p:nvPr/>
        </p:nvSpPr>
        <p:spPr bwMode="auto">
          <a:xfrm>
            <a:off x="3290490" y="3322321"/>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August 2019</a:t>
            </a:r>
          </a:p>
        </p:txBody>
      </p:sp>
      <p:graphicFrame>
        <p:nvGraphicFramePr>
          <p:cNvPr id="142" name="Table 141">
            <a:extLst>
              <a:ext uri="{FF2B5EF4-FFF2-40B4-BE49-F238E27FC236}">
                <a16:creationId xmlns:a16="http://schemas.microsoft.com/office/drawing/2014/main" id="{BAB4112D-1D3A-4FBC-90FE-CCBFCD37C92C}"/>
              </a:ext>
            </a:extLst>
          </p:cNvPr>
          <p:cNvGraphicFramePr>
            <a:graphicFrameLocks noGrp="1"/>
          </p:cNvGraphicFramePr>
          <p:nvPr/>
        </p:nvGraphicFramePr>
        <p:xfrm>
          <a:off x="3193256" y="3455671"/>
          <a:ext cx="2605883" cy="13868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bg1">
                              <a:lumMod val="85000"/>
                            </a:schemeClr>
                          </a:solidFill>
                        </a:rPr>
                        <a:t>29</a:t>
                      </a:r>
                    </a:p>
                  </a:txBody>
                  <a:tcPr/>
                </a:tc>
                <a:tc>
                  <a:txBody>
                    <a:bodyPr/>
                    <a:lstStyle/>
                    <a:p>
                      <a:pPr algn="ctr"/>
                      <a:r>
                        <a:rPr lang="en-GB" sz="900" dirty="0">
                          <a:solidFill>
                            <a:schemeClr val="bg1">
                              <a:lumMod val="85000"/>
                            </a:schemeClr>
                          </a:solidFill>
                        </a:rPr>
                        <a:t>30</a:t>
                      </a:r>
                    </a:p>
                  </a:txBody>
                  <a:tcPr/>
                </a:tc>
                <a:tc>
                  <a:txBody>
                    <a:bodyPr/>
                    <a:lstStyle/>
                    <a:p>
                      <a:pPr algn="ctr"/>
                      <a:r>
                        <a:rPr lang="en-GB" sz="900" dirty="0">
                          <a:solidFill>
                            <a:schemeClr val="bg1">
                              <a:lumMod val="85000"/>
                            </a:schemeClr>
                          </a:solidFill>
                        </a:rPr>
                        <a:t>31</a:t>
                      </a:r>
                    </a:p>
                  </a:txBody>
                  <a:tcPr/>
                </a:tc>
                <a:tc>
                  <a:txBody>
                    <a:bodyPr/>
                    <a:lstStyle/>
                    <a:p>
                      <a:pPr algn="ctr"/>
                      <a:r>
                        <a:rPr lang="en-GB" sz="900" dirty="0">
                          <a:solidFill>
                            <a:schemeClr val="tx1"/>
                          </a:solidFill>
                        </a:rPr>
                        <a:t>1</a:t>
                      </a:r>
                    </a:p>
                  </a:txBody>
                  <a:tcPr/>
                </a:tc>
                <a:tc>
                  <a:txBody>
                    <a:bodyPr/>
                    <a:lstStyle/>
                    <a:p>
                      <a:pPr algn="ctr"/>
                      <a:r>
                        <a:rPr lang="en-GB" sz="900" dirty="0">
                          <a:solidFill>
                            <a:schemeClr val="tx1"/>
                          </a:solidFill>
                        </a:rPr>
                        <a:t>2</a:t>
                      </a:r>
                    </a:p>
                  </a:txBody>
                  <a:tcPr/>
                </a:tc>
                <a:tc>
                  <a:txBody>
                    <a:bodyPr/>
                    <a:lstStyle/>
                    <a:p>
                      <a:pPr algn="ctr"/>
                      <a:r>
                        <a:rPr lang="en-GB" sz="900" dirty="0">
                          <a:solidFill>
                            <a:schemeClr val="tx1"/>
                          </a:solidFill>
                        </a:rPr>
                        <a:t>3</a:t>
                      </a:r>
                    </a:p>
                  </a:txBody>
                  <a:tcPr/>
                </a:tc>
                <a:tc>
                  <a:txBody>
                    <a:bodyPr/>
                    <a:lstStyle/>
                    <a:p>
                      <a:pPr algn="ctr"/>
                      <a:r>
                        <a:rPr lang="en-GB" sz="900" dirty="0">
                          <a:solidFill>
                            <a:schemeClr val="tx1"/>
                          </a:solidFill>
                        </a:rPr>
                        <a:t>4</a:t>
                      </a:r>
                    </a:p>
                  </a:txBody>
                  <a:tcPr/>
                </a:tc>
                <a:extLst>
                  <a:ext uri="{0D108BD9-81ED-4DB2-BD59-A6C34878D82A}">
                    <a16:rowId xmlns:a16="http://schemas.microsoft.com/office/drawing/2014/main" val="3302051862"/>
                  </a:ext>
                </a:extLst>
              </a:tr>
              <a:tr h="211504">
                <a:tc>
                  <a:txBody>
                    <a:bodyPr/>
                    <a:lstStyle/>
                    <a:p>
                      <a:pPr algn="ctr"/>
                      <a:r>
                        <a:rPr lang="en-GB" sz="900" dirty="0">
                          <a:solidFill>
                            <a:schemeClr val="tx1"/>
                          </a:solidFill>
                        </a:rPr>
                        <a:t>5</a:t>
                      </a:r>
                    </a:p>
                  </a:txBody>
                  <a:tcPr/>
                </a:tc>
                <a:tc>
                  <a:txBody>
                    <a:bodyPr/>
                    <a:lstStyle/>
                    <a:p>
                      <a:pPr algn="ctr"/>
                      <a:r>
                        <a:rPr lang="en-GB" sz="900" dirty="0">
                          <a:solidFill>
                            <a:schemeClr val="tx1"/>
                          </a:solidFill>
                        </a:rPr>
                        <a:t>6</a:t>
                      </a:r>
                    </a:p>
                  </a:txBody>
                  <a:tcPr/>
                </a:tc>
                <a:tc>
                  <a:txBody>
                    <a:bodyPr/>
                    <a:lstStyle/>
                    <a:p>
                      <a:pPr algn="ctr"/>
                      <a:r>
                        <a:rPr lang="en-GB" sz="900" dirty="0">
                          <a:solidFill>
                            <a:schemeClr val="tx1"/>
                          </a:solidFill>
                        </a:rPr>
                        <a:t>7</a:t>
                      </a:r>
                    </a:p>
                  </a:txBody>
                  <a:tcPr/>
                </a:tc>
                <a:tc>
                  <a:txBody>
                    <a:bodyPr/>
                    <a:lstStyle/>
                    <a:p>
                      <a:pPr algn="ctr"/>
                      <a:r>
                        <a:rPr lang="en-GB" sz="900" dirty="0">
                          <a:solidFill>
                            <a:schemeClr val="tx1"/>
                          </a:solidFill>
                        </a:rPr>
                        <a:t>8</a:t>
                      </a:r>
                    </a:p>
                  </a:txBody>
                  <a:tcPr/>
                </a:tc>
                <a:tc>
                  <a:txBody>
                    <a:bodyPr/>
                    <a:lstStyle/>
                    <a:p>
                      <a:pPr algn="ctr"/>
                      <a:r>
                        <a:rPr lang="en-GB" sz="900" dirty="0">
                          <a:solidFill>
                            <a:schemeClr val="tx1"/>
                          </a:solidFill>
                        </a:rPr>
                        <a:t>9</a:t>
                      </a:r>
                    </a:p>
                  </a:txBody>
                  <a:tcPr/>
                </a:tc>
                <a:tc>
                  <a:txBody>
                    <a:bodyPr/>
                    <a:lstStyle/>
                    <a:p>
                      <a:pPr algn="ctr"/>
                      <a:r>
                        <a:rPr lang="en-GB" sz="900" dirty="0">
                          <a:solidFill>
                            <a:schemeClr val="tx1"/>
                          </a:solidFill>
                        </a:rPr>
                        <a:t>10</a:t>
                      </a:r>
                    </a:p>
                  </a:txBody>
                  <a:tcPr/>
                </a:tc>
                <a:tc>
                  <a:txBody>
                    <a:bodyPr/>
                    <a:lstStyle/>
                    <a:p>
                      <a:pPr algn="ctr"/>
                      <a:r>
                        <a:rPr lang="en-GB" sz="900" dirty="0">
                          <a:solidFill>
                            <a:schemeClr val="tx1"/>
                          </a:solidFill>
                        </a:rPr>
                        <a:t>11</a:t>
                      </a:r>
                    </a:p>
                  </a:txBody>
                  <a:tcPr/>
                </a:tc>
                <a:extLst>
                  <a:ext uri="{0D108BD9-81ED-4DB2-BD59-A6C34878D82A}">
                    <a16:rowId xmlns:a16="http://schemas.microsoft.com/office/drawing/2014/main" val="2668803646"/>
                  </a:ext>
                </a:extLst>
              </a:tr>
              <a:tr h="211504">
                <a:tc>
                  <a:txBody>
                    <a:bodyPr/>
                    <a:lstStyle/>
                    <a:p>
                      <a:pPr algn="ctr"/>
                      <a:r>
                        <a:rPr lang="en-GB" sz="900" dirty="0">
                          <a:solidFill>
                            <a:schemeClr val="tx1"/>
                          </a:solidFill>
                        </a:rPr>
                        <a:t>12</a:t>
                      </a:r>
                    </a:p>
                  </a:txBody>
                  <a:tcPr/>
                </a:tc>
                <a:tc>
                  <a:txBody>
                    <a:bodyPr/>
                    <a:lstStyle/>
                    <a:p>
                      <a:pPr algn="ctr"/>
                      <a:r>
                        <a:rPr lang="en-GB" sz="900" dirty="0">
                          <a:solidFill>
                            <a:schemeClr val="tx1"/>
                          </a:solidFill>
                        </a:rPr>
                        <a:t>13</a:t>
                      </a:r>
                    </a:p>
                  </a:txBody>
                  <a:tcPr/>
                </a:tc>
                <a:tc>
                  <a:txBody>
                    <a:bodyPr/>
                    <a:lstStyle/>
                    <a:p>
                      <a:pPr algn="ctr"/>
                      <a:r>
                        <a:rPr lang="en-GB" sz="900" dirty="0">
                          <a:solidFill>
                            <a:schemeClr val="tx1"/>
                          </a:solidFill>
                        </a:rPr>
                        <a:t>14</a:t>
                      </a:r>
                    </a:p>
                  </a:txBody>
                  <a:tcPr/>
                </a:tc>
                <a:tc>
                  <a:txBody>
                    <a:bodyPr/>
                    <a:lstStyle/>
                    <a:p>
                      <a:pPr algn="ctr"/>
                      <a:r>
                        <a:rPr lang="en-GB" sz="900" dirty="0">
                          <a:solidFill>
                            <a:schemeClr val="tx1"/>
                          </a:solidFill>
                        </a:rPr>
                        <a:t>15</a:t>
                      </a:r>
                    </a:p>
                  </a:txBody>
                  <a:tcPr/>
                </a:tc>
                <a:tc>
                  <a:txBody>
                    <a:bodyPr/>
                    <a:lstStyle/>
                    <a:p>
                      <a:pPr algn="ctr"/>
                      <a:r>
                        <a:rPr lang="en-GB" sz="900" dirty="0">
                          <a:solidFill>
                            <a:schemeClr val="tx1"/>
                          </a:solidFill>
                        </a:rPr>
                        <a:t>16</a:t>
                      </a:r>
                    </a:p>
                  </a:txBody>
                  <a:tcPr/>
                </a:tc>
                <a:tc>
                  <a:txBody>
                    <a:bodyPr/>
                    <a:lstStyle/>
                    <a:p>
                      <a:pPr algn="ctr"/>
                      <a:r>
                        <a:rPr lang="en-GB" sz="900" dirty="0">
                          <a:solidFill>
                            <a:schemeClr val="tx1"/>
                          </a:solidFill>
                        </a:rPr>
                        <a:t>17</a:t>
                      </a:r>
                    </a:p>
                  </a:txBody>
                  <a:tcPr/>
                </a:tc>
                <a:tc>
                  <a:txBody>
                    <a:bodyPr/>
                    <a:lstStyle/>
                    <a:p>
                      <a:pPr algn="ctr"/>
                      <a:r>
                        <a:rPr lang="en-GB" sz="900" dirty="0">
                          <a:solidFill>
                            <a:schemeClr val="tx1"/>
                          </a:solidFill>
                        </a:rPr>
                        <a:t>18</a:t>
                      </a:r>
                    </a:p>
                  </a:txBody>
                  <a:tcPr/>
                </a:tc>
                <a:extLst>
                  <a:ext uri="{0D108BD9-81ED-4DB2-BD59-A6C34878D82A}">
                    <a16:rowId xmlns:a16="http://schemas.microsoft.com/office/drawing/2014/main" val="726825499"/>
                  </a:ext>
                </a:extLst>
              </a:tr>
              <a:tr h="211504">
                <a:tc>
                  <a:txBody>
                    <a:bodyPr/>
                    <a:lstStyle/>
                    <a:p>
                      <a:pPr algn="ctr"/>
                      <a:r>
                        <a:rPr lang="en-GB" sz="900" dirty="0">
                          <a:solidFill>
                            <a:schemeClr val="tx1"/>
                          </a:solidFill>
                        </a:rPr>
                        <a:t>19</a:t>
                      </a:r>
                    </a:p>
                  </a:txBody>
                  <a:tcPr/>
                </a:tc>
                <a:tc>
                  <a:txBody>
                    <a:bodyPr/>
                    <a:lstStyle/>
                    <a:p>
                      <a:pPr algn="ctr"/>
                      <a:r>
                        <a:rPr lang="en-GB" sz="900" dirty="0">
                          <a:solidFill>
                            <a:schemeClr val="tx1"/>
                          </a:solidFill>
                        </a:rPr>
                        <a:t>20</a:t>
                      </a:r>
                    </a:p>
                  </a:txBody>
                  <a:tcPr/>
                </a:tc>
                <a:tc>
                  <a:txBody>
                    <a:bodyPr/>
                    <a:lstStyle/>
                    <a:p>
                      <a:pPr algn="ctr"/>
                      <a:r>
                        <a:rPr lang="en-GB" sz="900" dirty="0">
                          <a:solidFill>
                            <a:schemeClr val="tx1"/>
                          </a:solidFill>
                        </a:rPr>
                        <a:t>21</a:t>
                      </a:r>
                    </a:p>
                  </a:txBody>
                  <a:tcPr/>
                </a:tc>
                <a:tc>
                  <a:txBody>
                    <a:bodyPr/>
                    <a:lstStyle/>
                    <a:p>
                      <a:pPr algn="ctr"/>
                      <a:r>
                        <a:rPr lang="en-GB" sz="900" dirty="0">
                          <a:solidFill>
                            <a:schemeClr val="tx1"/>
                          </a:solidFill>
                        </a:rPr>
                        <a:t>22</a:t>
                      </a:r>
                    </a:p>
                  </a:txBody>
                  <a:tcPr/>
                </a:tc>
                <a:tc>
                  <a:txBody>
                    <a:bodyPr/>
                    <a:lstStyle/>
                    <a:p>
                      <a:pPr algn="ctr"/>
                      <a:r>
                        <a:rPr lang="en-GB" sz="900" dirty="0">
                          <a:solidFill>
                            <a:schemeClr val="tx1"/>
                          </a:solidFill>
                        </a:rPr>
                        <a:t>23</a:t>
                      </a:r>
                    </a:p>
                  </a:txBody>
                  <a:tcPr/>
                </a:tc>
                <a:tc>
                  <a:txBody>
                    <a:bodyPr/>
                    <a:lstStyle/>
                    <a:p>
                      <a:pPr algn="ctr"/>
                      <a:r>
                        <a:rPr lang="en-GB" sz="900" dirty="0">
                          <a:solidFill>
                            <a:schemeClr val="tx1"/>
                          </a:solidFill>
                        </a:rPr>
                        <a:t>24</a:t>
                      </a:r>
                    </a:p>
                  </a:txBody>
                  <a:tcPr/>
                </a:tc>
                <a:tc>
                  <a:txBody>
                    <a:bodyPr/>
                    <a:lstStyle/>
                    <a:p>
                      <a:pPr algn="ctr"/>
                      <a:r>
                        <a:rPr lang="en-GB" sz="900" dirty="0">
                          <a:solidFill>
                            <a:schemeClr val="tx1"/>
                          </a:solidFill>
                        </a:rPr>
                        <a:t>25</a:t>
                      </a:r>
                    </a:p>
                  </a:txBody>
                  <a:tcPr/>
                </a:tc>
                <a:extLst>
                  <a:ext uri="{0D108BD9-81ED-4DB2-BD59-A6C34878D82A}">
                    <a16:rowId xmlns:a16="http://schemas.microsoft.com/office/drawing/2014/main" val="580742570"/>
                  </a:ext>
                </a:extLst>
              </a:tr>
              <a:tr h="211504">
                <a:tc>
                  <a:txBody>
                    <a:bodyPr/>
                    <a:lstStyle/>
                    <a:p>
                      <a:pPr algn="ctr"/>
                      <a:r>
                        <a:rPr lang="en-GB" sz="900" dirty="0">
                          <a:solidFill>
                            <a:schemeClr val="tx1"/>
                          </a:solidFill>
                        </a:rPr>
                        <a:t>26</a:t>
                      </a:r>
                    </a:p>
                  </a:txBody>
                  <a:tcPr/>
                </a:tc>
                <a:tc>
                  <a:txBody>
                    <a:bodyPr/>
                    <a:lstStyle/>
                    <a:p>
                      <a:pPr algn="ctr"/>
                      <a:r>
                        <a:rPr lang="en-GB" sz="900" dirty="0">
                          <a:solidFill>
                            <a:schemeClr val="tx1"/>
                          </a:solidFill>
                        </a:rPr>
                        <a:t>27</a:t>
                      </a:r>
                    </a:p>
                  </a:txBody>
                  <a:tcPr/>
                </a:tc>
                <a:tc>
                  <a:txBody>
                    <a:bodyPr/>
                    <a:lstStyle/>
                    <a:p>
                      <a:pPr algn="ctr"/>
                      <a:r>
                        <a:rPr lang="en-GB" sz="900" dirty="0">
                          <a:solidFill>
                            <a:schemeClr val="tx1"/>
                          </a:solidFill>
                        </a:rPr>
                        <a:t>28</a:t>
                      </a:r>
                    </a:p>
                  </a:txBody>
                  <a:tcPr/>
                </a:tc>
                <a:tc>
                  <a:txBody>
                    <a:bodyPr/>
                    <a:lstStyle/>
                    <a:p>
                      <a:pPr algn="ctr"/>
                      <a:r>
                        <a:rPr lang="en-GB" sz="900" dirty="0">
                          <a:solidFill>
                            <a:schemeClr val="tx1"/>
                          </a:solidFill>
                        </a:rPr>
                        <a:t>29</a:t>
                      </a:r>
                    </a:p>
                  </a:txBody>
                  <a:tcPr/>
                </a:tc>
                <a:tc>
                  <a:txBody>
                    <a:bodyPr/>
                    <a:lstStyle/>
                    <a:p>
                      <a:pPr algn="ctr"/>
                      <a:r>
                        <a:rPr lang="en-GB" sz="900" dirty="0">
                          <a:solidFill>
                            <a:schemeClr val="tx1"/>
                          </a:solidFill>
                        </a:rPr>
                        <a:t>30</a:t>
                      </a:r>
                    </a:p>
                  </a:txBody>
                  <a:tcPr/>
                </a:tc>
                <a:tc>
                  <a:txBody>
                    <a:bodyPr/>
                    <a:lstStyle/>
                    <a:p>
                      <a:pPr algn="ctr"/>
                      <a:r>
                        <a:rPr lang="en-GB" sz="900" dirty="0">
                          <a:solidFill>
                            <a:schemeClr val="tx1"/>
                          </a:solidFill>
                        </a:rPr>
                        <a:t>31</a:t>
                      </a:r>
                    </a:p>
                  </a:txBody>
                  <a:tcPr/>
                </a:tc>
                <a:tc>
                  <a:txBody>
                    <a:bodyPr/>
                    <a:lstStyle/>
                    <a:p>
                      <a:pPr algn="ctr"/>
                      <a:r>
                        <a:rPr lang="en-GB" sz="900" dirty="0">
                          <a:solidFill>
                            <a:schemeClr val="bg1">
                              <a:lumMod val="85000"/>
                            </a:schemeClr>
                          </a:solidFill>
                        </a:rPr>
                        <a:t>1</a:t>
                      </a:r>
                    </a:p>
                  </a:txBody>
                  <a:tcPr/>
                </a:tc>
                <a:extLst>
                  <a:ext uri="{0D108BD9-81ED-4DB2-BD59-A6C34878D82A}">
                    <a16:rowId xmlns:a16="http://schemas.microsoft.com/office/drawing/2014/main" val="2032624891"/>
                  </a:ext>
                </a:extLst>
              </a:tr>
            </a:tbl>
          </a:graphicData>
        </a:graphic>
      </p:graphicFrame>
      <p:sp>
        <p:nvSpPr>
          <p:cNvPr id="143" name="Rectangle 9">
            <a:extLst>
              <a:ext uri="{FF2B5EF4-FFF2-40B4-BE49-F238E27FC236}">
                <a16:creationId xmlns:a16="http://schemas.microsoft.com/office/drawing/2014/main" id="{E6D9386C-B741-45E2-954E-BB1435DDD08F}"/>
              </a:ext>
            </a:extLst>
          </p:cNvPr>
          <p:cNvSpPr>
            <a:spLocks noChangeArrowheads="1"/>
          </p:cNvSpPr>
          <p:nvPr/>
        </p:nvSpPr>
        <p:spPr bwMode="auto">
          <a:xfrm>
            <a:off x="6147990" y="3322321"/>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September 2019</a:t>
            </a:r>
          </a:p>
        </p:txBody>
      </p:sp>
      <p:graphicFrame>
        <p:nvGraphicFramePr>
          <p:cNvPr id="144" name="Table 143">
            <a:extLst>
              <a:ext uri="{FF2B5EF4-FFF2-40B4-BE49-F238E27FC236}">
                <a16:creationId xmlns:a16="http://schemas.microsoft.com/office/drawing/2014/main" id="{CB551F0F-3E84-4CA2-8930-1D5BBC406B2D}"/>
              </a:ext>
            </a:extLst>
          </p:cNvPr>
          <p:cNvGraphicFramePr>
            <a:graphicFrameLocks noGrp="1"/>
          </p:cNvGraphicFramePr>
          <p:nvPr/>
        </p:nvGraphicFramePr>
        <p:xfrm>
          <a:off x="6050756" y="3455671"/>
          <a:ext cx="2605883" cy="16154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bg1">
                              <a:lumMod val="85000"/>
                            </a:schemeClr>
                          </a:solidFill>
                        </a:rPr>
                        <a:t>26</a:t>
                      </a:r>
                    </a:p>
                  </a:txBody>
                  <a:tcPr/>
                </a:tc>
                <a:tc>
                  <a:txBody>
                    <a:bodyPr/>
                    <a:lstStyle/>
                    <a:p>
                      <a:pPr algn="ctr"/>
                      <a:r>
                        <a:rPr lang="en-GB" sz="900" dirty="0">
                          <a:solidFill>
                            <a:schemeClr val="bg1">
                              <a:lumMod val="85000"/>
                            </a:schemeClr>
                          </a:solidFill>
                        </a:rPr>
                        <a:t>27</a:t>
                      </a:r>
                    </a:p>
                  </a:txBody>
                  <a:tcPr/>
                </a:tc>
                <a:tc>
                  <a:txBody>
                    <a:bodyPr/>
                    <a:lstStyle/>
                    <a:p>
                      <a:pPr algn="ctr"/>
                      <a:r>
                        <a:rPr lang="en-GB" sz="900" dirty="0">
                          <a:solidFill>
                            <a:schemeClr val="bg1">
                              <a:lumMod val="85000"/>
                            </a:schemeClr>
                          </a:solidFill>
                        </a:rPr>
                        <a:t>28</a:t>
                      </a:r>
                    </a:p>
                  </a:txBody>
                  <a:tcPr/>
                </a:tc>
                <a:tc>
                  <a:txBody>
                    <a:bodyPr/>
                    <a:lstStyle/>
                    <a:p>
                      <a:pPr algn="ctr"/>
                      <a:r>
                        <a:rPr lang="en-GB" sz="900" dirty="0">
                          <a:solidFill>
                            <a:schemeClr val="bg1">
                              <a:lumMod val="85000"/>
                            </a:schemeClr>
                          </a:solidFill>
                        </a:rPr>
                        <a:t>29</a:t>
                      </a:r>
                    </a:p>
                  </a:txBody>
                  <a:tcPr/>
                </a:tc>
                <a:tc>
                  <a:txBody>
                    <a:bodyPr/>
                    <a:lstStyle/>
                    <a:p>
                      <a:pPr algn="ctr"/>
                      <a:r>
                        <a:rPr lang="en-GB" sz="900" dirty="0">
                          <a:solidFill>
                            <a:schemeClr val="bg1">
                              <a:lumMod val="85000"/>
                            </a:schemeClr>
                          </a:solidFill>
                        </a:rPr>
                        <a:t>30</a:t>
                      </a:r>
                    </a:p>
                  </a:txBody>
                  <a:tcPr/>
                </a:tc>
                <a:tc>
                  <a:txBody>
                    <a:bodyPr/>
                    <a:lstStyle/>
                    <a:p>
                      <a:pPr algn="ctr"/>
                      <a:r>
                        <a:rPr lang="en-GB" sz="900" dirty="0">
                          <a:solidFill>
                            <a:schemeClr val="bg1">
                              <a:lumMod val="85000"/>
                            </a:schemeClr>
                          </a:solidFill>
                        </a:rPr>
                        <a:t>31</a:t>
                      </a:r>
                    </a:p>
                  </a:txBody>
                  <a:tcPr/>
                </a:tc>
                <a:tc>
                  <a:txBody>
                    <a:bodyPr/>
                    <a:lstStyle/>
                    <a:p>
                      <a:pPr algn="ctr"/>
                      <a:r>
                        <a:rPr lang="en-GB" sz="900" dirty="0">
                          <a:solidFill>
                            <a:schemeClr val="tx1"/>
                          </a:solidFill>
                        </a:rPr>
                        <a:t>1</a:t>
                      </a:r>
                    </a:p>
                  </a:txBody>
                  <a:tcPr/>
                </a:tc>
                <a:extLst>
                  <a:ext uri="{0D108BD9-81ED-4DB2-BD59-A6C34878D82A}">
                    <a16:rowId xmlns:a16="http://schemas.microsoft.com/office/drawing/2014/main" val="3302051862"/>
                  </a:ext>
                </a:extLst>
              </a:tr>
              <a:tr h="211504">
                <a:tc>
                  <a:txBody>
                    <a:bodyPr/>
                    <a:lstStyle/>
                    <a:p>
                      <a:pPr algn="ctr"/>
                      <a:r>
                        <a:rPr lang="en-GB" sz="900" dirty="0">
                          <a:solidFill>
                            <a:schemeClr val="tx1"/>
                          </a:solidFill>
                        </a:rPr>
                        <a:t>2</a:t>
                      </a:r>
                    </a:p>
                  </a:txBody>
                  <a:tcPr/>
                </a:tc>
                <a:tc>
                  <a:txBody>
                    <a:bodyPr/>
                    <a:lstStyle/>
                    <a:p>
                      <a:pPr algn="ctr"/>
                      <a:r>
                        <a:rPr lang="en-GB" sz="900" dirty="0">
                          <a:solidFill>
                            <a:schemeClr val="tx1"/>
                          </a:solidFill>
                        </a:rPr>
                        <a:t>3</a:t>
                      </a:r>
                    </a:p>
                  </a:txBody>
                  <a:tcPr/>
                </a:tc>
                <a:tc>
                  <a:txBody>
                    <a:bodyPr/>
                    <a:lstStyle/>
                    <a:p>
                      <a:pPr algn="ctr"/>
                      <a:r>
                        <a:rPr lang="en-GB" sz="900" dirty="0">
                          <a:solidFill>
                            <a:schemeClr val="tx1"/>
                          </a:solidFill>
                        </a:rPr>
                        <a:t>4</a:t>
                      </a:r>
                    </a:p>
                  </a:txBody>
                  <a:tcPr/>
                </a:tc>
                <a:tc>
                  <a:txBody>
                    <a:bodyPr/>
                    <a:lstStyle/>
                    <a:p>
                      <a:pPr algn="ctr"/>
                      <a:r>
                        <a:rPr lang="en-GB" sz="900" dirty="0">
                          <a:solidFill>
                            <a:schemeClr val="tx1"/>
                          </a:solidFill>
                        </a:rPr>
                        <a:t>5</a:t>
                      </a:r>
                    </a:p>
                  </a:txBody>
                  <a:tcPr/>
                </a:tc>
                <a:tc>
                  <a:txBody>
                    <a:bodyPr/>
                    <a:lstStyle/>
                    <a:p>
                      <a:pPr algn="ctr"/>
                      <a:r>
                        <a:rPr lang="en-GB" sz="900" dirty="0">
                          <a:solidFill>
                            <a:schemeClr val="tx1"/>
                          </a:solidFill>
                        </a:rPr>
                        <a:t>6</a:t>
                      </a:r>
                    </a:p>
                  </a:txBody>
                  <a:tcPr/>
                </a:tc>
                <a:tc>
                  <a:txBody>
                    <a:bodyPr/>
                    <a:lstStyle/>
                    <a:p>
                      <a:pPr algn="ctr"/>
                      <a:r>
                        <a:rPr lang="en-GB" sz="900" dirty="0">
                          <a:solidFill>
                            <a:schemeClr val="tx1"/>
                          </a:solidFill>
                        </a:rPr>
                        <a:t>7</a:t>
                      </a:r>
                    </a:p>
                  </a:txBody>
                  <a:tcPr/>
                </a:tc>
                <a:tc>
                  <a:txBody>
                    <a:bodyPr/>
                    <a:lstStyle/>
                    <a:p>
                      <a:pPr algn="ctr"/>
                      <a:r>
                        <a:rPr lang="en-GB" sz="900" dirty="0">
                          <a:solidFill>
                            <a:schemeClr val="tx1"/>
                          </a:solidFill>
                        </a:rPr>
                        <a:t>8</a:t>
                      </a:r>
                    </a:p>
                  </a:txBody>
                  <a:tcPr/>
                </a:tc>
                <a:extLst>
                  <a:ext uri="{0D108BD9-81ED-4DB2-BD59-A6C34878D82A}">
                    <a16:rowId xmlns:a16="http://schemas.microsoft.com/office/drawing/2014/main" val="2668803646"/>
                  </a:ext>
                </a:extLst>
              </a:tr>
              <a:tr h="211504">
                <a:tc>
                  <a:txBody>
                    <a:bodyPr/>
                    <a:lstStyle/>
                    <a:p>
                      <a:pPr algn="ctr"/>
                      <a:r>
                        <a:rPr lang="en-GB" sz="900" dirty="0">
                          <a:solidFill>
                            <a:schemeClr val="tx1"/>
                          </a:solidFill>
                        </a:rPr>
                        <a:t>9</a:t>
                      </a:r>
                    </a:p>
                  </a:txBody>
                  <a:tcPr/>
                </a:tc>
                <a:tc>
                  <a:txBody>
                    <a:bodyPr/>
                    <a:lstStyle/>
                    <a:p>
                      <a:pPr algn="ctr"/>
                      <a:r>
                        <a:rPr lang="en-GB" sz="900" dirty="0">
                          <a:solidFill>
                            <a:schemeClr val="tx1"/>
                          </a:solidFill>
                        </a:rPr>
                        <a:t>10</a:t>
                      </a:r>
                    </a:p>
                  </a:txBody>
                  <a:tcPr/>
                </a:tc>
                <a:tc>
                  <a:txBody>
                    <a:bodyPr/>
                    <a:lstStyle/>
                    <a:p>
                      <a:pPr algn="ctr"/>
                      <a:r>
                        <a:rPr lang="en-GB" sz="900" dirty="0">
                          <a:solidFill>
                            <a:schemeClr val="tx1"/>
                          </a:solidFill>
                        </a:rPr>
                        <a:t>11</a:t>
                      </a:r>
                    </a:p>
                  </a:txBody>
                  <a:tcPr/>
                </a:tc>
                <a:tc>
                  <a:txBody>
                    <a:bodyPr/>
                    <a:lstStyle/>
                    <a:p>
                      <a:pPr algn="ctr"/>
                      <a:r>
                        <a:rPr lang="en-GB" sz="900" dirty="0">
                          <a:solidFill>
                            <a:schemeClr val="tx1"/>
                          </a:solidFill>
                        </a:rPr>
                        <a:t>12</a:t>
                      </a:r>
                    </a:p>
                  </a:txBody>
                  <a:tcPr/>
                </a:tc>
                <a:tc>
                  <a:txBody>
                    <a:bodyPr/>
                    <a:lstStyle/>
                    <a:p>
                      <a:pPr algn="ctr"/>
                      <a:r>
                        <a:rPr lang="en-GB" sz="900" dirty="0">
                          <a:solidFill>
                            <a:schemeClr val="tx1"/>
                          </a:solidFill>
                        </a:rPr>
                        <a:t>13</a:t>
                      </a:r>
                    </a:p>
                  </a:txBody>
                  <a:tcPr/>
                </a:tc>
                <a:tc>
                  <a:txBody>
                    <a:bodyPr/>
                    <a:lstStyle/>
                    <a:p>
                      <a:pPr algn="ctr"/>
                      <a:r>
                        <a:rPr lang="en-GB" sz="900" dirty="0">
                          <a:solidFill>
                            <a:schemeClr val="tx1"/>
                          </a:solidFill>
                        </a:rPr>
                        <a:t>14</a:t>
                      </a:r>
                    </a:p>
                  </a:txBody>
                  <a:tcPr/>
                </a:tc>
                <a:tc>
                  <a:txBody>
                    <a:bodyPr/>
                    <a:lstStyle/>
                    <a:p>
                      <a:pPr algn="ctr"/>
                      <a:r>
                        <a:rPr lang="en-GB" sz="900" dirty="0">
                          <a:solidFill>
                            <a:schemeClr val="tx1"/>
                          </a:solidFill>
                        </a:rPr>
                        <a:t>15</a:t>
                      </a:r>
                    </a:p>
                  </a:txBody>
                  <a:tcPr/>
                </a:tc>
                <a:extLst>
                  <a:ext uri="{0D108BD9-81ED-4DB2-BD59-A6C34878D82A}">
                    <a16:rowId xmlns:a16="http://schemas.microsoft.com/office/drawing/2014/main" val="726825499"/>
                  </a:ext>
                </a:extLst>
              </a:tr>
              <a:tr h="211504">
                <a:tc>
                  <a:txBody>
                    <a:bodyPr/>
                    <a:lstStyle/>
                    <a:p>
                      <a:pPr algn="ctr"/>
                      <a:r>
                        <a:rPr lang="en-GB" sz="900" dirty="0">
                          <a:solidFill>
                            <a:schemeClr val="tx1"/>
                          </a:solidFill>
                        </a:rPr>
                        <a:t>16</a:t>
                      </a:r>
                    </a:p>
                  </a:txBody>
                  <a:tcPr/>
                </a:tc>
                <a:tc>
                  <a:txBody>
                    <a:bodyPr/>
                    <a:lstStyle/>
                    <a:p>
                      <a:pPr algn="ctr"/>
                      <a:r>
                        <a:rPr lang="en-GB" sz="900" dirty="0">
                          <a:solidFill>
                            <a:schemeClr val="tx1"/>
                          </a:solidFill>
                        </a:rPr>
                        <a:t>17</a:t>
                      </a:r>
                    </a:p>
                  </a:txBody>
                  <a:tcPr/>
                </a:tc>
                <a:tc>
                  <a:txBody>
                    <a:bodyPr/>
                    <a:lstStyle/>
                    <a:p>
                      <a:pPr algn="ctr"/>
                      <a:r>
                        <a:rPr lang="en-GB" sz="900" dirty="0">
                          <a:solidFill>
                            <a:schemeClr val="tx1"/>
                          </a:solidFill>
                        </a:rPr>
                        <a:t>18</a:t>
                      </a:r>
                    </a:p>
                  </a:txBody>
                  <a:tcPr/>
                </a:tc>
                <a:tc>
                  <a:txBody>
                    <a:bodyPr/>
                    <a:lstStyle/>
                    <a:p>
                      <a:pPr algn="ctr"/>
                      <a:r>
                        <a:rPr lang="en-GB" sz="900" dirty="0">
                          <a:solidFill>
                            <a:schemeClr val="tx1"/>
                          </a:solidFill>
                        </a:rPr>
                        <a:t>19</a:t>
                      </a:r>
                    </a:p>
                  </a:txBody>
                  <a:tcPr/>
                </a:tc>
                <a:tc>
                  <a:txBody>
                    <a:bodyPr/>
                    <a:lstStyle/>
                    <a:p>
                      <a:pPr algn="ctr"/>
                      <a:r>
                        <a:rPr lang="en-GB" sz="900" dirty="0">
                          <a:solidFill>
                            <a:schemeClr val="tx1"/>
                          </a:solidFill>
                        </a:rPr>
                        <a:t>20</a:t>
                      </a:r>
                    </a:p>
                  </a:txBody>
                  <a:tcPr/>
                </a:tc>
                <a:tc>
                  <a:txBody>
                    <a:bodyPr/>
                    <a:lstStyle/>
                    <a:p>
                      <a:pPr algn="ctr"/>
                      <a:r>
                        <a:rPr lang="en-GB" sz="900" dirty="0">
                          <a:solidFill>
                            <a:schemeClr val="tx1"/>
                          </a:solidFill>
                        </a:rPr>
                        <a:t>21</a:t>
                      </a:r>
                    </a:p>
                  </a:txBody>
                  <a:tcPr/>
                </a:tc>
                <a:tc>
                  <a:txBody>
                    <a:bodyPr/>
                    <a:lstStyle/>
                    <a:p>
                      <a:pPr algn="ctr"/>
                      <a:r>
                        <a:rPr lang="en-GB" sz="900" dirty="0">
                          <a:solidFill>
                            <a:schemeClr val="tx1"/>
                          </a:solidFill>
                        </a:rPr>
                        <a:t>22</a:t>
                      </a:r>
                    </a:p>
                  </a:txBody>
                  <a:tcPr/>
                </a:tc>
                <a:extLst>
                  <a:ext uri="{0D108BD9-81ED-4DB2-BD59-A6C34878D82A}">
                    <a16:rowId xmlns:a16="http://schemas.microsoft.com/office/drawing/2014/main" val="580742570"/>
                  </a:ext>
                </a:extLst>
              </a:tr>
              <a:tr h="211504">
                <a:tc>
                  <a:txBody>
                    <a:bodyPr/>
                    <a:lstStyle/>
                    <a:p>
                      <a:pPr algn="ctr"/>
                      <a:r>
                        <a:rPr lang="en-GB" sz="900" dirty="0">
                          <a:solidFill>
                            <a:schemeClr val="tx1"/>
                          </a:solidFill>
                        </a:rPr>
                        <a:t>23</a:t>
                      </a:r>
                    </a:p>
                  </a:txBody>
                  <a:tcPr/>
                </a:tc>
                <a:tc>
                  <a:txBody>
                    <a:bodyPr/>
                    <a:lstStyle/>
                    <a:p>
                      <a:pPr algn="ctr"/>
                      <a:r>
                        <a:rPr lang="en-GB" sz="900" dirty="0">
                          <a:solidFill>
                            <a:schemeClr val="tx1"/>
                          </a:solidFill>
                        </a:rPr>
                        <a:t>24</a:t>
                      </a:r>
                    </a:p>
                  </a:txBody>
                  <a:tcPr/>
                </a:tc>
                <a:tc>
                  <a:txBody>
                    <a:bodyPr/>
                    <a:lstStyle/>
                    <a:p>
                      <a:pPr algn="ctr"/>
                      <a:r>
                        <a:rPr lang="en-GB" sz="900" dirty="0">
                          <a:solidFill>
                            <a:schemeClr val="tx1"/>
                          </a:solidFill>
                        </a:rPr>
                        <a:t>25</a:t>
                      </a:r>
                    </a:p>
                  </a:txBody>
                  <a:tcPr/>
                </a:tc>
                <a:tc>
                  <a:txBody>
                    <a:bodyPr/>
                    <a:lstStyle/>
                    <a:p>
                      <a:pPr algn="ctr"/>
                      <a:r>
                        <a:rPr lang="en-GB" sz="900" dirty="0">
                          <a:solidFill>
                            <a:schemeClr val="tx1"/>
                          </a:solidFill>
                        </a:rPr>
                        <a:t>26</a:t>
                      </a:r>
                    </a:p>
                  </a:txBody>
                  <a:tcPr/>
                </a:tc>
                <a:tc>
                  <a:txBody>
                    <a:bodyPr/>
                    <a:lstStyle/>
                    <a:p>
                      <a:pPr algn="ctr"/>
                      <a:r>
                        <a:rPr lang="en-GB" sz="900" dirty="0">
                          <a:solidFill>
                            <a:schemeClr val="tx1"/>
                          </a:solidFill>
                        </a:rPr>
                        <a:t>27</a:t>
                      </a:r>
                    </a:p>
                  </a:txBody>
                  <a:tcPr/>
                </a:tc>
                <a:tc>
                  <a:txBody>
                    <a:bodyPr/>
                    <a:lstStyle/>
                    <a:p>
                      <a:pPr algn="ctr"/>
                      <a:r>
                        <a:rPr lang="en-GB" sz="900" dirty="0">
                          <a:solidFill>
                            <a:schemeClr val="tx1"/>
                          </a:solidFill>
                        </a:rPr>
                        <a:t>28</a:t>
                      </a:r>
                    </a:p>
                  </a:txBody>
                  <a:tcPr/>
                </a:tc>
                <a:tc>
                  <a:txBody>
                    <a:bodyPr/>
                    <a:lstStyle/>
                    <a:p>
                      <a:pPr algn="ctr"/>
                      <a:r>
                        <a:rPr lang="en-GB" sz="900" dirty="0">
                          <a:solidFill>
                            <a:schemeClr val="tx1"/>
                          </a:solidFill>
                        </a:rPr>
                        <a:t>29</a:t>
                      </a:r>
                    </a:p>
                  </a:txBody>
                  <a:tcPr/>
                </a:tc>
                <a:extLst>
                  <a:ext uri="{0D108BD9-81ED-4DB2-BD59-A6C34878D82A}">
                    <a16:rowId xmlns:a16="http://schemas.microsoft.com/office/drawing/2014/main" val="2032624891"/>
                  </a:ext>
                </a:extLst>
              </a:tr>
              <a:tr h="211504">
                <a:tc>
                  <a:txBody>
                    <a:bodyPr/>
                    <a:lstStyle/>
                    <a:p>
                      <a:pPr algn="ctr"/>
                      <a:r>
                        <a:rPr lang="en-GB" sz="900" dirty="0">
                          <a:solidFill>
                            <a:schemeClr val="tx1"/>
                          </a:solidFill>
                        </a:rPr>
                        <a:t>30</a:t>
                      </a:r>
                    </a:p>
                  </a:txBody>
                  <a:tcPr/>
                </a:tc>
                <a:tc>
                  <a:txBody>
                    <a:bodyPr/>
                    <a:lstStyle/>
                    <a:p>
                      <a:pPr algn="ctr"/>
                      <a:r>
                        <a:rPr lang="en-GB" sz="900" dirty="0">
                          <a:solidFill>
                            <a:schemeClr val="bg1">
                              <a:lumMod val="85000"/>
                            </a:schemeClr>
                          </a:solidFill>
                        </a:rPr>
                        <a:t>1</a:t>
                      </a:r>
                    </a:p>
                  </a:txBody>
                  <a:tcPr/>
                </a:tc>
                <a:tc>
                  <a:txBody>
                    <a:bodyPr/>
                    <a:lstStyle/>
                    <a:p>
                      <a:pPr algn="ctr"/>
                      <a:r>
                        <a:rPr lang="en-GB" sz="900" dirty="0">
                          <a:solidFill>
                            <a:schemeClr val="bg1">
                              <a:lumMod val="85000"/>
                            </a:schemeClr>
                          </a:solidFill>
                        </a:rPr>
                        <a:t>2</a:t>
                      </a:r>
                    </a:p>
                  </a:txBody>
                  <a:tcPr/>
                </a:tc>
                <a:tc>
                  <a:txBody>
                    <a:bodyPr/>
                    <a:lstStyle/>
                    <a:p>
                      <a:pPr algn="ctr"/>
                      <a:r>
                        <a:rPr lang="en-GB" sz="900" dirty="0">
                          <a:solidFill>
                            <a:schemeClr val="bg1">
                              <a:lumMod val="85000"/>
                            </a:schemeClr>
                          </a:solidFill>
                        </a:rPr>
                        <a:t>3</a:t>
                      </a:r>
                    </a:p>
                  </a:txBody>
                  <a:tcPr/>
                </a:tc>
                <a:tc>
                  <a:txBody>
                    <a:bodyPr/>
                    <a:lstStyle/>
                    <a:p>
                      <a:pPr algn="ctr"/>
                      <a:r>
                        <a:rPr lang="en-GB" sz="900" dirty="0">
                          <a:solidFill>
                            <a:schemeClr val="bg1">
                              <a:lumMod val="85000"/>
                            </a:schemeClr>
                          </a:solidFill>
                        </a:rPr>
                        <a:t>4</a:t>
                      </a:r>
                    </a:p>
                  </a:txBody>
                  <a:tcPr/>
                </a:tc>
                <a:tc>
                  <a:txBody>
                    <a:bodyPr/>
                    <a:lstStyle/>
                    <a:p>
                      <a:pPr algn="ctr"/>
                      <a:r>
                        <a:rPr lang="en-GB" sz="900" dirty="0">
                          <a:solidFill>
                            <a:schemeClr val="bg1">
                              <a:lumMod val="85000"/>
                            </a:schemeClr>
                          </a:solidFill>
                        </a:rPr>
                        <a:t>5</a:t>
                      </a:r>
                    </a:p>
                  </a:txBody>
                  <a:tcPr/>
                </a:tc>
                <a:tc>
                  <a:txBody>
                    <a:bodyPr/>
                    <a:lstStyle/>
                    <a:p>
                      <a:pPr algn="ctr"/>
                      <a:r>
                        <a:rPr lang="en-GB" sz="900" dirty="0">
                          <a:solidFill>
                            <a:schemeClr val="bg1">
                              <a:lumMod val="85000"/>
                            </a:schemeClr>
                          </a:solidFill>
                        </a:rPr>
                        <a:t>6</a:t>
                      </a:r>
                    </a:p>
                  </a:txBody>
                  <a:tcPr/>
                </a:tc>
                <a:extLst>
                  <a:ext uri="{0D108BD9-81ED-4DB2-BD59-A6C34878D82A}">
                    <a16:rowId xmlns:a16="http://schemas.microsoft.com/office/drawing/2014/main" val="3106216540"/>
                  </a:ext>
                </a:extLst>
              </a:tr>
            </a:tbl>
          </a:graphicData>
        </a:graphic>
      </p:graphicFrame>
      <p:sp>
        <p:nvSpPr>
          <p:cNvPr id="145" name="Rectangle 9">
            <a:extLst>
              <a:ext uri="{FF2B5EF4-FFF2-40B4-BE49-F238E27FC236}">
                <a16:creationId xmlns:a16="http://schemas.microsoft.com/office/drawing/2014/main" id="{A5077C29-DA87-466B-A062-280E9561A255}"/>
              </a:ext>
            </a:extLst>
          </p:cNvPr>
          <p:cNvSpPr>
            <a:spLocks noChangeArrowheads="1"/>
          </p:cNvSpPr>
          <p:nvPr/>
        </p:nvSpPr>
        <p:spPr bwMode="auto">
          <a:xfrm>
            <a:off x="339724" y="5093335"/>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October 2019</a:t>
            </a:r>
          </a:p>
        </p:txBody>
      </p:sp>
      <p:graphicFrame>
        <p:nvGraphicFramePr>
          <p:cNvPr id="146" name="Table 145">
            <a:extLst>
              <a:ext uri="{FF2B5EF4-FFF2-40B4-BE49-F238E27FC236}">
                <a16:creationId xmlns:a16="http://schemas.microsoft.com/office/drawing/2014/main" id="{ABAE70A9-8877-46F0-BDCF-6DD9DC0E0177}"/>
              </a:ext>
            </a:extLst>
          </p:cNvPr>
          <p:cNvGraphicFramePr>
            <a:graphicFrameLocks noGrp="1"/>
          </p:cNvGraphicFramePr>
          <p:nvPr/>
        </p:nvGraphicFramePr>
        <p:xfrm>
          <a:off x="242490" y="5226685"/>
          <a:ext cx="2605883" cy="13868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bg1">
                              <a:lumMod val="85000"/>
                            </a:schemeClr>
                          </a:solidFill>
                        </a:rPr>
                        <a:t>30</a:t>
                      </a:r>
                    </a:p>
                  </a:txBody>
                  <a:tcPr/>
                </a:tc>
                <a:tc>
                  <a:txBody>
                    <a:bodyPr/>
                    <a:lstStyle/>
                    <a:p>
                      <a:pPr algn="ctr"/>
                      <a:r>
                        <a:rPr lang="en-GB" sz="900" dirty="0">
                          <a:solidFill>
                            <a:schemeClr val="tx1"/>
                          </a:solidFill>
                        </a:rPr>
                        <a:t>1</a:t>
                      </a:r>
                    </a:p>
                  </a:txBody>
                  <a:tcPr/>
                </a:tc>
                <a:tc>
                  <a:txBody>
                    <a:bodyPr/>
                    <a:lstStyle/>
                    <a:p>
                      <a:pPr algn="ctr"/>
                      <a:r>
                        <a:rPr lang="en-GB" sz="900" dirty="0">
                          <a:solidFill>
                            <a:schemeClr val="tx1"/>
                          </a:solidFill>
                        </a:rPr>
                        <a:t>2</a:t>
                      </a:r>
                    </a:p>
                  </a:txBody>
                  <a:tcPr/>
                </a:tc>
                <a:tc>
                  <a:txBody>
                    <a:bodyPr/>
                    <a:lstStyle/>
                    <a:p>
                      <a:pPr algn="ctr"/>
                      <a:r>
                        <a:rPr lang="en-GB" sz="900" dirty="0">
                          <a:solidFill>
                            <a:schemeClr val="tx1"/>
                          </a:solidFill>
                        </a:rPr>
                        <a:t>3</a:t>
                      </a:r>
                    </a:p>
                  </a:txBody>
                  <a:tcPr/>
                </a:tc>
                <a:tc>
                  <a:txBody>
                    <a:bodyPr/>
                    <a:lstStyle/>
                    <a:p>
                      <a:pPr algn="ctr"/>
                      <a:r>
                        <a:rPr lang="en-GB" sz="900" dirty="0">
                          <a:solidFill>
                            <a:schemeClr val="tx1"/>
                          </a:solidFill>
                        </a:rPr>
                        <a:t>4</a:t>
                      </a:r>
                    </a:p>
                  </a:txBody>
                  <a:tcPr/>
                </a:tc>
                <a:tc>
                  <a:txBody>
                    <a:bodyPr/>
                    <a:lstStyle/>
                    <a:p>
                      <a:pPr algn="ctr"/>
                      <a:r>
                        <a:rPr lang="en-GB" sz="900" dirty="0">
                          <a:solidFill>
                            <a:schemeClr val="tx1"/>
                          </a:solidFill>
                        </a:rPr>
                        <a:t>5</a:t>
                      </a:r>
                    </a:p>
                  </a:txBody>
                  <a:tcPr/>
                </a:tc>
                <a:tc>
                  <a:txBody>
                    <a:bodyPr/>
                    <a:lstStyle/>
                    <a:p>
                      <a:pPr algn="ctr"/>
                      <a:r>
                        <a:rPr lang="en-GB" sz="900" dirty="0">
                          <a:solidFill>
                            <a:schemeClr val="tx1"/>
                          </a:solidFill>
                        </a:rPr>
                        <a:t>6</a:t>
                      </a:r>
                    </a:p>
                  </a:txBody>
                  <a:tcPr/>
                </a:tc>
                <a:extLst>
                  <a:ext uri="{0D108BD9-81ED-4DB2-BD59-A6C34878D82A}">
                    <a16:rowId xmlns:a16="http://schemas.microsoft.com/office/drawing/2014/main" val="3302051862"/>
                  </a:ext>
                </a:extLst>
              </a:tr>
              <a:tr h="211504">
                <a:tc>
                  <a:txBody>
                    <a:bodyPr/>
                    <a:lstStyle/>
                    <a:p>
                      <a:pPr algn="ctr"/>
                      <a:r>
                        <a:rPr lang="en-GB" sz="900" dirty="0">
                          <a:solidFill>
                            <a:schemeClr val="tx1"/>
                          </a:solidFill>
                        </a:rPr>
                        <a:t>7</a:t>
                      </a:r>
                    </a:p>
                  </a:txBody>
                  <a:tcPr/>
                </a:tc>
                <a:tc>
                  <a:txBody>
                    <a:bodyPr/>
                    <a:lstStyle/>
                    <a:p>
                      <a:pPr algn="ctr"/>
                      <a:r>
                        <a:rPr lang="en-GB" sz="900" dirty="0">
                          <a:solidFill>
                            <a:schemeClr val="tx1"/>
                          </a:solidFill>
                        </a:rPr>
                        <a:t>8</a:t>
                      </a:r>
                    </a:p>
                  </a:txBody>
                  <a:tcPr/>
                </a:tc>
                <a:tc>
                  <a:txBody>
                    <a:bodyPr/>
                    <a:lstStyle/>
                    <a:p>
                      <a:pPr algn="ctr"/>
                      <a:r>
                        <a:rPr lang="en-GB" sz="900" dirty="0">
                          <a:solidFill>
                            <a:schemeClr val="tx1"/>
                          </a:solidFill>
                        </a:rPr>
                        <a:t>9</a:t>
                      </a:r>
                    </a:p>
                  </a:txBody>
                  <a:tcPr/>
                </a:tc>
                <a:tc>
                  <a:txBody>
                    <a:bodyPr/>
                    <a:lstStyle/>
                    <a:p>
                      <a:pPr algn="ctr"/>
                      <a:r>
                        <a:rPr lang="en-GB" sz="900" dirty="0">
                          <a:solidFill>
                            <a:schemeClr val="tx1"/>
                          </a:solidFill>
                        </a:rPr>
                        <a:t>10</a:t>
                      </a:r>
                    </a:p>
                  </a:txBody>
                  <a:tcPr/>
                </a:tc>
                <a:tc>
                  <a:txBody>
                    <a:bodyPr/>
                    <a:lstStyle/>
                    <a:p>
                      <a:pPr algn="ctr"/>
                      <a:r>
                        <a:rPr lang="en-GB" sz="900" dirty="0">
                          <a:solidFill>
                            <a:schemeClr val="tx1"/>
                          </a:solidFill>
                        </a:rPr>
                        <a:t>11</a:t>
                      </a:r>
                    </a:p>
                  </a:txBody>
                  <a:tcPr/>
                </a:tc>
                <a:tc>
                  <a:txBody>
                    <a:bodyPr/>
                    <a:lstStyle/>
                    <a:p>
                      <a:pPr algn="ctr"/>
                      <a:r>
                        <a:rPr lang="en-GB" sz="900" dirty="0">
                          <a:solidFill>
                            <a:schemeClr val="tx1"/>
                          </a:solidFill>
                        </a:rPr>
                        <a:t>12</a:t>
                      </a:r>
                    </a:p>
                  </a:txBody>
                  <a:tcPr/>
                </a:tc>
                <a:tc>
                  <a:txBody>
                    <a:bodyPr/>
                    <a:lstStyle/>
                    <a:p>
                      <a:pPr algn="ctr"/>
                      <a:r>
                        <a:rPr lang="en-GB" sz="900" dirty="0">
                          <a:solidFill>
                            <a:schemeClr val="tx1"/>
                          </a:solidFill>
                        </a:rPr>
                        <a:t>13</a:t>
                      </a:r>
                    </a:p>
                  </a:txBody>
                  <a:tcPr/>
                </a:tc>
                <a:extLst>
                  <a:ext uri="{0D108BD9-81ED-4DB2-BD59-A6C34878D82A}">
                    <a16:rowId xmlns:a16="http://schemas.microsoft.com/office/drawing/2014/main" val="2668803646"/>
                  </a:ext>
                </a:extLst>
              </a:tr>
              <a:tr h="211504">
                <a:tc>
                  <a:txBody>
                    <a:bodyPr/>
                    <a:lstStyle/>
                    <a:p>
                      <a:pPr algn="ctr"/>
                      <a:r>
                        <a:rPr lang="en-GB" sz="900" dirty="0">
                          <a:solidFill>
                            <a:schemeClr val="tx1"/>
                          </a:solidFill>
                        </a:rPr>
                        <a:t>14</a:t>
                      </a:r>
                    </a:p>
                  </a:txBody>
                  <a:tcPr/>
                </a:tc>
                <a:tc>
                  <a:txBody>
                    <a:bodyPr/>
                    <a:lstStyle/>
                    <a:p>
                      <a:pPr algn="ctr"/>
                      <a:r>
                        <a:rPr lang="en-GB" sz="900" dirty="0">
                          <a:solidFill>
                            <a:schemeClr val="tx1"/>
                          </a:solidFill>
                        </a:rPr>
                        <a:t>15</a:t>
                      </a:r>
                    </a:p>
                  </a:txBody>
                  <a:tcPr/>
                </a:tc>
                <a:tc>
                  <a:txBody>
                    <a:bodyPr/>
                    <a:lstStyle/>
                    <a:p>
                      <a:pPr algn="ctr"/>
                      <a:r>
                        <a:rPr lang="en-GB" sz="900" dirty="0">
                          <a:solidFill>
                            <a:schemeClr val="tx1"/>
                          </a:solidFill>
                        </a:rPr>
                        <a:t>16</a:t>
                      </a:r>
                    </a:p>
                  </a:txBody>
                  <a:tcPr/>
                </a:tc>
                <a:tc>
                  <a:txBody>
                    <a:bodyPr/>
                    <a:lstStyle/>
                    <a:p>
                      <a:pPr algn="ctr"/>
                      <a:r>
                        <a:rPr lang="en-GB" sz="900" dirty="0">
                          <a:solidFill>
                            <a:schemeClr val="tx1"/>
                          </a:solidFill>
                        </a:rPr>
                        <a:t>17</a:t>
                      </a:r>
                    </a:p>
                  </a:txBody>
                  <a:tcPr/>
                </a:tc>
                <a:tc>
                  <a:txBody>
                    <a:bodyPr/>
                    <a:lstStyle/>
                    <a:p>
                      <a:pPr algn="ctr"/>
                      <a:r>
                        <a:rPr lang="en-GB" sz="900" dirty="0">
                          <a:solidFill>
                            <a:schemeClr val="tx1"/>
                          </a:solidFill>
                        </a:rPr>
                        <a:t>18</a:t>
                      </a:r>
                    </a:p>
                  </a:txBody>
                  <a:tcPr/>
                </a:tc>
                <a:tc>
                  <a:txBody>
                    <a:bodyPr/>
                    <a:lstStyle/>
                    <a:p>
                      <a:pPr algn="ctr"/>
                      <a:r>
                        <a:rPr lang="en-GB" sz="900" dirty="0">
                          <a:solidFill>
                            <a:schemeClr val="tx1"/>
                          </a:solidFill>
                        </a:rPr>
                        <a:t>19</a:t>
                      </a:r>
                    </a:p>
                  </a:txBody>
                  <a:tcPr/>
                </a:tc>
                <a:tc>
                  <a:txBody>
                    <a:bodyPr/>
                    <a:lstStyle/>
                    <a:p>
                      <a:pPr algn="ctr"/>
                      <a:r>
                        <a:rPr lang="en-GB" sz="900" dirty="0">
                          <a:solidFill>
                            <a:schemeClr val="tx1"/>
                          </a:solidFill>
                        </a:rPr>
                        <a:t>20</a:t>
                      </a:r>
                    </a:p>
                  </a:txBody>
                  <a:tcPr/>
                </a:tc>
                <a:extLst>
                  <a:ext uri="{0D108BD9-81ED-4DB2-BD59-A6C34878D82A}">
                    <a16:rowId xmlns:a16="http://schemas.microsoft.com/office/drawing/2014/main" val="726825499"/>
                  </a:ext>
                </a:extLst>
              </a:tr>
              <a:tr h="211504">
                <a:tc>
                  <a:txBody>
                    <a:bodyPr/>
                    <a:lstStyle/>
                    <a:p>
                      <a:pPr algn="ctr"/>
                      <a:r>
                        <a:rPr lang="en-GB" sz="900" dirty="0">
                          <a:solidFill>
                            <a:schemeClr val="tx1"/>
                          </a:solidFill>
                        </a:rPr>
                        <a:t>21</a:t>
                      </a:r>
                    </a:p>
                  </a:txBody>
                  <a:tcPr/>
                </a:tc>
                <a:tc>
                  <a:txBody>
                    <a:bodyPr/>
                    <a:lstStyle/>
                    <a:p>
                      <a:pPr algn="ctr"/>
                      <a:r>
                        <a:rPr lang="en-GB" sz="900" dirty="0">
                          <a:solidFill>
                            <a:schemeClr val="tx1"/>
                          </a:solidFill>
                        </a:rPr>
                        <a:t>22</a:t>
                      </a:r>
                    </a:p>
                  </a:txBody>
                  <a:tcPr/>
                </a:tc>
                <a:tc>
                  <a:txBody>
                    <a:bodyPr/>
                    <a:lstStyle/>
                    <a:p>
                      <a:pPr algn="ctr"/>
                      <a:r>
                        <a:rPr lang="en-GB" sz="900" dirty="0">
                          <a:solidFill>
                            <a:schemeClr val="tx1"/>
                          </a:solidFill>
                        </a:rPr>
                        <a:t>23</a:t>
                      </a:r>
                    </a:p>
                  </a:txBody>
                  <a:tcPr/>
                </a:tc>
                <a:tc>
                  <a:txBody>
                    <a:bodyPr/>
                    <a:lstStyle/>
                    <a:p>
                      <a:pPr algn="ctr"/>
                      <a:r>
                        <a:rPr lang="en-GB" sz="900" dirty="0">
                          <a:solidFill>
                            <a:schemeClr val="tx1"/>
                          </a:solidFill>
                        </a:rPr>
                        <a:t>24</a:t>
                      </a:r>
                    </a:p>
                  </a:txBody>
                  <a:tcPr/>
                </a:tc>
                <a:tc>
                  <a:txBody>
                    <a:bodyPr/>
                    <a:lstStyle/>
                    <a:p>
                      <a:pPr algn="ctr"/>
                      <a:r>
                        <a:rPr lang="en-GB" sz="900" dirty="0">
                          <a:solidFill>
                            <a:schemeClr val="tx1"/>
                          </a:solidFill>
                        </a:rPr>
                        <a:t>25</a:t>
                      </a:r>
                    </a:p>
                  </a:txBody>
                  <a:tcPr/>
                </a:tc>
                <a:tc>
                  <a:txBody>
                    <a:bodyPr/>
                    <a:lstStyle/>
                    <a:p>
                      <a:pPr algn="ctr"/>
                      <a:r>
                        <a:rPr lang="en-GB" sz="900" dirty="0">
                          <a:solidFill>
                            <a:schemeClr val="tx1"/>
                          </a:solidFill>
                        </a:rPr>
                        <a:t>26</a:t>
                      </a:r>
                    </a:p>
                  </a:txBody>
                  <a:tcPr/>
                </a:tc>
                <a:tc>
                  <a:txBody>
                    <a:bodyPr/>
                    <a:lstStyle/>
                    <a:p>
                      <a:pPr algn="ctr"/>
                      <a:r>
                        <a:rPr lang="en-GB" sz="900" dirty="0">
                          <a:solidFill>
                            <a:schemeClr val="tx1"/>
                          </a:solidFill>
                        </a:rPr>
                        <a:t>27</a:t>
                      </a:r>
                    </a:p>
                  </a:txBody>
                  <a:tcPr/>
                </a:tc>
                <a:extLst>
                  <a:ext uri="{0D108BD9-81ED-4DB2-BD59-A6C34878D82A}">
                    <a16:rowId xmlns:a16="http://schemas.microsoft.com/office/drawing/2014/main" val="580742570"/>
                  </a:ext>
                </a:extLst>
              </a:tr>
              <a:tr h="211504">
                <a:tc>
                  <a:txBody>
                    <a:bodyPr/>
                    <a:lstStyle/>
                    <a:p>
                      <a:pPr algn="ctr"/>
                      <a:r>
                        <a:rPr lang="en-GB" sz="900" dirty="0">
                          <a:solidFill>
                            <a:schemeClr val="tx1"/>
                          </a:solidFill>
                        </a:rPr>
                        <a:t>28</a:t>
                      </a:r>
                    </a:p>
                  </a:txBody>
                  <a:tcPr/>
                </a:tc>
                <a:tc>
                  <a:txBody>
                    <a:bodyPr/>
                    <a:lstStyle/>
                    <a:p>
                      <a:pPr algn="ctr"/>
                      <a:r>
                        <a:rPr lang="en-GB" sz="900" dirty="0">
                          <a:solidFill>
                            <a:schemeClr val="tx1"/>
                          </a:solidFill>
                        </a:rPr>
                        <a:t>29</a:t>
                      </a:r>
                    </a:p>
                  </a:txBody>
                  <a:tcPr/>
                </a:tc>
                <a:tc>
                  <a:txBody>
                    <a:bodyPr/>
                    <a:lstStyle/>
                    <a:p>
                      <a:pPr algn="ctr"/>
                      <a:r>
                        <a:rPr lang="en-GB" sz="900" dirty="0">
                          <a:solidFill>
                            <a:schemeClr val="tx1"/>
                          </a:solidFill>
                        </a:rPr>
                        <a:t>30</a:t>
                      </a:r>
                    </a:p>
                  </a:txBody>
                  <a:tcPr/>
                </a:tc>
                <a:tc>
                  <a:txBody>
                    <a:bodyPr/>
                    <a:lstStyle/>
                    <a:p>
                      <a:pPr algn="ctr"/>
                      <a:r>
                        <a:rPr lang="en-GB" sz="900" dirty="0">
                          <a:solidFill>
                            <a:schemeClr val="tx1"/>
                          </a:solidFill>
                        </a:rPr>
                        <a:t>31</a:t>
                      </a:r>
                    </a:p>
                  </a:txBody>
                  <a:tcPr/>
                </a:tc>
                <a:tc>
                  <a:txBody>
                    <a:bodyPr/>
                    <a:lstStyle/>
                    <a:p>
                      <a:pPr algn="ctr"/>
                      <a:r>
                        <a:rPr lang="en-GB" sz="900" dirty="0">
                          <a:solidFill>
                            <a:schemeClr val="bg1">
                              <a:lumMod val="85000"/>
                            </a:schemeClr>
                          </a:solidFill>
                        </a:rPr>
                        <a:t>1</a:t>
                      </a:r>
                    </a:p>
                  </a:txBody>
                  <a:tcPr/>
                </a:tc>
                <a:tc>
                  <a:txBody>
                    <a:bodyPr/>
                    <a:lstStyle/>
                    <a:p>
                      <a:pPr algn="ctr"/>
                      <a:r>
                        <a:rPr lang="en-GB" sz="900" dirty="0">
                          <a:solidFill>
                            <a:schemeClr val="bg1">
                              <a:lumMod val="85000"/>
                            </a:schemeClr>
                          </a:solidFill>
                        </a:rPr>
                        <a:t>2</a:t>
                      </a:r>
                    </a:p>
                  </a:txBody>
                  <a:tcPr/>
                </a:tc>
                <a:tc>
                  <a:txBody>
                    <a:bodyPr/>
                    <a:lstStyle/>
                    <a:p>
                      <a:pPr algn="ctr"/>
                      <a:r>
                        <a:rPr lang="en-GB" sz="900" dirty="0">
                          <a:solidFill>
                            <a:schemeClr val="bg1">
                              <a:lumMod val="85000"/>
                            </a:schemeClr>
                          </a:solidFill>
                        </a:rPr>
                        <a:t>3</a:t>
                      </a:r>
                    </a:p>
                  </a:txBody>
                  <a:tcPr/>
                </a:tc>
                <a:extLst>
                  <a:ext uri="{0D108BD9-81ED-4DB2-BD59-A6C34878D82A}">
                    <a16:rowId xmlns:a16="http://schemas.microsoft.com/office/drawing/2014/main" val="2032624891"/>
                  </a:ext>
                </a:extLst>
              </a:tr>
            </a:tbl>
          </a:graphicData>
        </a:graphic>
      </p:graphicFrame>
      <p:sp>
        <p:nvSpPr>
          <p:cNvPr id="147" name="Rectangle 9">
            <a:extLst>
              <a:ext uri="{FF2B5EF4-FFF2-40B4-BE49-F238E27FC236}">
                <a16:creationId xmlns:a16="http://schemas.microsoft.com/office/drawing/2014/main" id="{B5109B70-D54C-4406-B421-8667882B42EE}"/>
              </a:ext>
            </a:extLst>
          </p:cNvPr>
          <p:cNvSpPr>
            <a:spLocks noChangeArrowheads="1"/>
          </p:cNvSpPr>
          <p:nvPr/>
        </p:nvSpPr>
        <p:spPr bwMode="auto">
          <a:xfrm>
            <a:off x="3387724" y="5093335"/>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November 2019</a:t>
            </a:r>
          </a:p>
        </p:txBody>
      </p:sp>
      <p:graphicFrame>
        <p:nvGraphicFramePr>
          <p:cNvPr id="148" name="Table 147">
            <a:extLst>
              <a:ext uri="{FF2B5EF4-FFF2-40B4-BE49-F238E27FC236}">
                <a16:creationId xmlns:a16="http://schemas.microsoft.com/office/drawing/2014/main" id="{9F81980C-9EAE-4473-A2D6-4200938D146F}"/>
              </a:ext>
            </a:extLst>
          </p:cNvPr>
          <p:cNvGraphicFramePr>
            <a:graphicFrameLocks noGrp="1"/>
          </p:cNvGraphicFramePr>
          <p:nvPr/>
        </p:nvGraphicFramePr>
        <p:xfrm>
          <a:off x="3290490" y="5226685"/>
          <a:ext cx="2605883" cy="13868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bg1">
                              <a:lumMod val="85000"/>
                            </a:schemeClr>
                          </a:solidFill>
                        </a:rPr>
                        <a:t>28</a:t>
                      </a:r>
                    </a:p>
                  </a:txBody>
                  <a:tcPr/>
                </a:tc>
                <a:tc>
                  <a:txBody>
                    <a:bodyPr/>
                    <a:lstStyle/>
                    <a:p>
                      <a:pPr algn="ctr"/>
                      <a:r>
                        <a:rPr lang="en-GB" sz="900" dirty="0">
                          <a:solidFill>
                            <a:schemeClr val="bg1">
                              <a:lumMod val="85000"/>
                            </a:schemeClr>
                          </a:solidFill>
                        </a:rPr>
                        <a:t>29</a:t>
                      </a:r>
                    </a:p>
                  </a:txBody>
                  <a:tcPr/>
                </a:tc>
                <a:tc>
                  <a:txBody>
                    <a:bodyPr/>
                    <a:lstStyle/>
                    <a:p>
                      <a:pPr algn="ctr"/>
                      <a:r>
                        <a:rPr lang="en-GB" sz="900" dirty="0">
                          <a:solidFill>
                            <a:schemeClr val="bg1">
                              <a:lumMod val="85000"/>
                            </a:schemeClr>
                          </a:solidFill>
                        </a:rPr>
                        <a:t>30</a:t>
                      </a:r>
                    </a:p>
                  </a:txBody>
                  <a:tcPr/>
                </a:tc>
                <a:tc>
                  <a:txBody>
                    <a:bodyPr/>
                    <a:lstStyle/>
                    <a:p>
                      <a:pPr algn="ctr"/>
                      <a:r>
                        <a:rPr lang="en-GB" sz="900" dirty="0">
                          <a:solidFill>
                            <a:schemeClr val="bg1">
                              <a:lumMod val="85000"/>
                            </a:schemeClr>
                          </a:solidFill>
                        </a:rPr>
                        <a:t>31</a:t>
                      </a:r>
                    </a:p>
                  </a:txBody>
                  <a:tcPr/>
                </a:tc>
                <a:tc>
                  <a:txBody>
                    <a:bodyPr/>
                    <a:lstStyle/>
                    <a:p>
                      <a:pPr algn="ctr"/>
                      <a:r>
                        <a:rPr lang="en-GB" sz="900" dirty="0">
                          <a:solidFill>
                            <a:schemeClr val="tx1"/>
                          </a:solidFill>
                        </a:rPr>
                        <a:t>1</a:t>
                      </a:r>
                    </a:p>
                  </a:txBody>
                  <a:tcPr/>
                </a:tc>
                <a:tc>
                  <a:txBody>
                    <a:bodyPr/>
                    <a:lstStyle/>
                    <a:p>
                      <a:pPr algn="ctr"/>
                      <a:r>
                        <a:rPr lang="en-GB" sz="900" dirty="0">
                          <a:solidFill>
                            <a:schemeClr val="tx1"/>
                          </a:solidFill>
                        </a:rPr>
                        <a:t>2</a:t>
                      </a:r>
                    </a:p>
                  </a:txBody>
                  <a:tcPr/>
                </a:tc>
                <a:tc>
                  <a:txBody>
                    <a:bodyPr/>
                    <a:lstStyle/>
                    <a:p>
                      <a:pPr algn="ctr"/>
                      <a:r>
                        <a:rPr lang="en-GB" sz="900" dirty="0">
                          <a:solidFill>
                            <a:schemeClr val="tx1"/>
                          </a:solidFill>
                        </a:rPr>
                        <a:t>3</a:t>
                      </a:r>
                    </a:p>
                  </a:txBody>
                  <a:tcPr/>
                </a:tc>
                <a:extLst>
                  <a:ext uri="{0D108BD9-81ED-4DB2-BD59-A6C34878D82A}">
                    <a16:rowId xmlns:a16="http://schemas.microsoft.com/office/drawing/2014/main" val="3302051862"/>
                  </a:ext>
                </a:extLst>
              </a:tr>
              <a:tr h="211504">
                <a:tc>
                  <a:txBody>
                    <a:bodyPr/>
                    <a:lstStyle/>
                    <a:p>
                      <a:pPr algn="ctr"/>
                      <a:r>
                        <a:rPr lang="en-GB" sz="900" dirty="0">
                          <a:solidFill>
                            <a:schemeClr val="tx1"/>
                          </a:solidFill>
                        </a:rPr>
                        <a:t>4</a:t>
                      </a:r>
                    </a:p>
                  </a:txBody>
                  <a:tcPr/>
                </a:tc>
                <a:tc>
                  <a:txBody>
                    <a:bodyPr/>
                    <a:lstStyle/>
                    <a:p>
                      <a:pPr algn="ctr"/>
                      <a:r>
                        <a:rPr lang="en-GB" sz="900" dirty="0">
                          <a:solidFill>
                            <a:schemeClr val="tx1"/>
                          </a:solidFill>
                        </a:rPr>
                        <a:t>5</a:t>
                      </a:r>
                    </a:p>
                  </a:txBody>
                  <a:tcPr/>
                </a:tc>
                <a:tc>
                  <a:txBody>
                    <a:bodyPr/>
                    <a:lstStyle/>
                    <a:p>
                      <a:pPr algn="ctr"/>
                      <a:r>
                        <a:rPr lang="en-GB" sz="900" dirty="0">
                          <a:solidFill>
                            <a:schemeClr val="tx1"/>
                          </a:solidFill>
                        </a:rPr>
                        <a:t>6</a:t>
                      </a:r>
                    </a:p>
                  </a:txBody>
                  <a:tcPr/>
                </a:tc>
                <a:tc>
                  <a:txBody>
                    <a:bodyPr/>
                    <a:lstStyle/>
                    <a:p>
                      <a:pPr algn="ctr"/>
                      <a:r>
                        <a:rPr lang="en-GB" sz="900" dirty="0">
                          <a:solidFill>
                            <a:schemeClr val="tx1"/>
                          </a:solidFill>
                        </a:rPr>
                        <a:t>7</a:t>
                      </a:r>
                    </a:p>
                  </a:txBody>
                  <a:tcPr/>
                </a:tc>
                <a:tc>
                  <a:txBody>
                    <a:bodyPr/>
                    <a:lstStyle/>
                    <a:p>
                      <a:pPr algn="ctr"/>
                      <a:r>
                        <a:rPr lang="en-GB" sz="900" dirty="0">
                          <a:solidFill>
                            <a:schemeClr val="tx1"/>
                          </a:solidFill>
                        </a:rPr>
                        <a:t>8</a:t>
                      </a:r>
                    </a:p>
                  </a:txBody>
                  <a:tcPr/>
                </a:tc>
                <a:tc>
                  <a:txBody>
                    <a:bodyPr/>
                    <a:lstStyle/>
                    <a:p>
                      <a:pPr algn="ctr"/>
                      <a:r>
                        <a:rPr lang="en-GB" sz="900" dirty="0">
                          <a:solidFill>
                            <a:schemeClr val="tx1"/>
                          </a:solidFill>
                        </a:rPr>
                        <a:t>9</a:t>
                      </a:r>
                    </a:p>
                  </a:txBody>
                  <a:tcPr/>
                </a:tc>
                <a:tc>
                  <a:txBody>
                    <a:bodyPr/>
                    <a:lstStyle/>
                    <a:p>
                      <a:pPr algn="ctr"/>
                      <a:r>
                        <a:rPr lang="en-GB" sz="900" dirty="0">
                          <a:solidFill>
                            <a:schemeClr val="tx1"/>
                          </a:solidFill>
                        </a:rPr>
                        <a:t>10</a:t>
                      </a:r>
                    </a:p>
                  </a:txBody>
                  <a:tcPr/>
                </a:tc>
                <a:extLst>
                  <a:ext uri="{0D108BD9-81ED-4DB2-BD59-A6C34878D82A}">
                    <a16:rowId xmlns:a16="http://schemas.microsoft.com/office/drawing/2014/main" val="2668803646"/>
                  </a:ext>
                </a:extLst>
              </a:tr>
              <a:tr h="211504">
                <a:tc>
                  <a:txBody>
                    <a:bodyPr/>
                    <a:lstStyle/>
                    <a:p>
                      <a:pPr algn="ctr"/>
                      <a:r>
                        <a:rPr lang="en-GB" sz="900" dirty="0">
                          <a:solidFill>
                            <a:schemeClr val="tx1"/>
                          </a:solidFill>
                        </a:rPr>
                        <a:t>11</a:t>
                      </a:r>
                    </a:p>
                  </a:txBody>
                  <a:tcPr/>
                </a:tc>
                <a:tc>
                  <a:txBody>
                    <a:bodyPr/>
                    <a:lstStyle/>
                    <a:p>
                      <a:pPr algn="ctr"/>
                      <a:r>
                        <a:rPr lang="en-GB" sz="900" dirty="0">
                          <a:solidFill>
                            <a:schemeClr val="tx1"/>
                          </a:solidFill>
                        </a:rPr>
                        <a:t>12</a:t>
                      </a:r>
                    </a:p>
                  </a:txBody>
                  <a:tcPr/>
                </a:tc>
                <a:tc>
                  <a:txBody>
                    <a:bodyPr/>
                    <a:lstStyle/>
                    <a:p>
                      <a:pPr algn="ctr"/>
                      <a:r>
                        <a:rPr lang="en-GB" sz="900" dirty="0">
                          <a:solidFill>
                            <a:schemeClr val="tx1"/>
                          </a:solidFill>
                        </a:rPr>
                        <a:t>13</a:t>
                      </a:r>
                    </a:p>
                  </a:txBody>
                  <a:tcPr/>
                </a:tc>
                <a:tc>
                  <a:txBody>
                    <a:bodyPr/>
                    <a:lstStyle/>
                    <a:p>
                      <a:pPr algn="ctr"/>
                      <a:r>
                        <a:rPr lang="en-GB" sz="900" dirty="0">
                          <a:solidFill>
                            <a:schemeClr val="tx1"/>
                          </a:solidFill>
                        </a:rPr>
                        <a:t>14</a:t>
                      </a:r>
                    </a:p>
                  </a:txBody>
                  <a:tcPr/>
                </a:tc>
                <a:tc>
                  <a:txBody>
                    <a:bodyPr/>
                    <a:lstStyle/>
                    <a:p>
                      <a:pPr algn="ctr"/>
                      <a:r>
                        <a:rPr lang="en-GB" sz="900" dirty="0">
                          <a:solidFill>
                            <a:schemeClr val="tx1"/>
                          </a:solidFill>
                        </a:rPr>
                        <a:t>15</a:t>
                      </a:r>
                    </a:p>
                  </a:txBody>
                  <a:tcPr/>
                </a:tc>
                <a:tc>
                  <a:txBody>
                    <a:bodyPr/>
                    <a:lstStyle/>
                    <a:p>
                      <a:pPr algn="ctr"/>
                      <a:r>
                        <a:rPr lang="en-GB" sz="900" dirty="0">
                          <a:solidFill>
                            <a:schemeClr val="tx1"/>
                          </a:solidFill>
                        </a:rPr>
                        <a:t>16</a:t>
                      </a:r>
                    </a:p>
                  </a:txBody>
                  <a:tcPr/>
                </a:tc>
                <a:tc>
                  <a:txBody>
                    <a:bodyPr/>
                    <a:lstStyle/>
                    <a:p>
                      <a:pPr algn="ctr"/>
                      <a:r>
                        <a:rPr lang="en-GB" sz="900" dirty="0">
                          <a:solidFill>
                            <a:schemeClr val="tx1"/>
                          </a:solidFill>
                        </a:rPr>
                        <a:t>17</a:t>
                      </a:r>
                    </a:p>
                  </a:txBody>
                  <a:tcPr/>
                </a:tc>
                <a:extLst>
                  <a:ext uri="{0D108BD9-81ED-4DB2-BD59-A6C34878D82A}">
                    <a16:rowId xmlns:a16="http://schemas.microsoft.com/office/drawing/2014/main" val="726825499"/>
                  </a:ext>
                </a:extLst>
              </a:tr>
              <a:tr h="211504">
                <a:tc>
                  <a:txBody>
                    <a:bodyPr/>
                    <a:lstStyle/>
                    <a:p>
                      <a:pPr algn="ctr"/>
                      <a:r>
                        <a:rPr lang="en-GB" sz="900" dirty="0">
                          <a:solidFill>
                            <a:schemeClr val="tx1"/>
                          </a:solidFill>
                        </a:rPr>
                        <a:t>18</a:t>
                      </a:r>
                    </a:p>
                  </a:txBody>
                  <a:tcPr/>
                </a:tc>
                <a:tc>
                  <a:txBody>
                    <a:bodyPr/>
                    <a:lstStyle/>
                    <a:p>
                      <a:pPr algn="ctr"/>
                      <a:r>
                        <a:rPr lang="en-GB" sz="900" dirty="0">
                          <a:solidFill>
                            <a:schemeClr val="tx1"/>
                          </a:solidFill>
                        </a:rPr>
                        <a:t>19</a:t>
                      </a:r>
                    </a:p>
                  </a:txBody>
                  <a:tcPr/>
                </a:tc>
                <a:tc>
                  <a:txBody>
                    <a:bodyPr/>
                    <a:lstStyle/>
                    <a:p>
                      <a:pPr algn="ctr"/>
                      <a:r>
                        <a:rPr lang="en-GB" sz="900" dirty="0">
                          <a:solidFill>
                            <a:schemeClr val="tx1"/>
                          </a:solidFill>
                        </a:rPr>
                        <a:t>20</a:t>
                      </a:r>
                    </a:p>
                  </a:txBody>
                  <a:tcPr/>
                </a:tc>
                <a:tc>
                  <a:txBody>
                    <a:bodyPr/>
                    <a:lstStyle/>
                    <a:p>
                      <a:pPr algn="ctr"/>
                      <a:r>
                        <a:rPr lang="en-GB" sz="900" dirty="0">
                          <a:solidFill>
                            <a:schemeClr val="tx1"/>
                          </a:solidFill>
                        </a:rPr>
                        <a:t>21</a:t>
                      </a:r>
                    </a:p>
                  </a:txBody>
                  <a:tcPr/>
                </a:tc>
                <a:tc>
                  <a:txBody>
                    <a:bodyPr/>
                    <a:lstStyle/>
                    <a:p>
                      <a:pPr algn="ctr"/>
                      <a:r>
                        <a:rPr lang="en-GB" sz="900" dirty="0">
                          <a:solidFill>
                            <a:schemeClr val="tx1"/>
                          </a:solidFill>
                        </a:rPr>
                        <a:t>22</a:t>
                      </a:r>
                    </a:p>
                  </a:txBody>
                  <a:tcPr/>
                </a:tc>
                <a:tc>
                  <a:txBody>
                    <a:bodyPr/>
                    <a:lstStyle/>
                    <a:p>
                      <a:pPr algn="ctr"/>
                      <a:r>
                        <a:rPr lang="en-GB" sz="900" dirty="0">
                          <a:solidFill>
                            <a:schemeClr val="tx1"/>
                          </a:solidFill>
                        </a:rPr>
                        <a:t>23</a:t>
                      </a:r>
                    </a:p>
                  </a:txBody>
                  <a:tcPr/>
                </a:tc>
                <a:tc>
                  <a:txBody>
                    <a:bodyPr/>
                    <a:lstStyle/>
                    <a:p>
                      <a:pPr algn="ctr"/>
                      <a:r>
                        <a:rPr lang="en-GB" sz="900" dirty="0">
                          <a:solidFill>
                            <a:schemeClr val="tx1"/>
                          </a:solidFill>
                        </a:rPr>
                        <a:t>24</a:t>
                      </a:r>
                    </a:p>
                  </a:txBody>
                  <a:tcPr/>
                </a:tc>
                <a:extLst>
                  <a:ext uri="{0D108BD9-81ED-4DB2-BD59-A6C34878D82A}">
                    <a16:rowId xmlns:a16="http://schemas.microsoft.com/office/drawing/2014/main" val="580742570"/>
                  </a:ext>
                </a:extLst>
              </a:tr>
              <a:tr h="211504">
                <a:tc>
                  <a:txBody>
                    <a:bodyPr/>
                    <a:lstStyle/>
                    <a:p>
                      <a:pPr algn="ctr"/>
                      <a:r>
                        <a:rPr lang="en-GB" sz="900" dirty="0">
                          <a:solidFill>
                            <a:schemeClr val="tx1"/>
                          </a:solidFill>
                        </a:rPr>
                        <a:t>25</a:t>
                      </a:r>
                    </a:p>
                  </a:txBody>
                  <a:tcPr/>
                </a:tc>
                <a:tc>
                  <a:txBody>
                    <a:bodyPr/>
                    <a:lstStyle/>
                    <a:p>
                      <a:pPr algn="ctr"/>
                      <a:r>
                        <a:rPr lang="en-GB" sz="900" dirty="0">
                          <a:solidFill>
                            <a:schemeClr val="tx1"/>
                          </a:solidFill>
                        </a:rPr>
                        <a:t>26</a:t>
                      </a:r>
                    </a:p>
                  </a:txBody>
                  <a:tcPr/>
                </a:tc>
                <a:tc>
                  <a:txBody>
                    <a:bodyPr/>
                    <a:lstStyle/>
                    <a:p>
                      <a:pPr algn="ctr"/>
                      <a:r>
                        <a:rPr lang="en-GB" sz="900" dirty="0">
                          <a:solidFill>
                            <a:schemeClr val="tx1"/>
                          </a:solidFill>
                        </a:rPr>
                        <a:t>27</a:t>
                      </a:r>
                    </a:p>
                  </a:txBody>
                  <a:tcPr/>
                </a:tc>
                <a:tc>
                  <a:txBody>
                    <a:bodyPr/>
                    <a:lstStyle/>
                    <a:p>
                      <a:pPr algn="ctr"/>
                      <a:r>
                        <a:rPr lang="en-GB" sz="900" dirty="0">
                          <a:solidFill>
                            <a:schemeClr val="tx1"/>
                          </a:solidFill>
                        </a:rPr>
                        <a:t>28</a:t>
                      </a:r>
                    </a:p>
                  </a:txBody>
                  <a:tcPr/>
                </a:tc>
                <a:tc>
                  <a:txBody>
                    <a:bodyPr/>
                    <a:lstStyle/>
                    <a:p>
                      <a:pPr algn="ctr"/>
                      <a:r>
                        <a:rPr lang="en-GB" sz="900" dirty="0">
                          <a:solidFill>
                            <a:schemeClr val="tx1"/>
                          </a:solidFill>
                        </a:rPr>
                        <a:t>29</a:t>
                      </a:r>
                    </a:p>
                  </a:txBody>
                  <a:tcPr/>
                </a:tc>
                <a:tc>
                  <a:txBody>
                    <a:bodyPr/>
                    <a:lstStyle/>
                    <a:p>
                      <a:pPr algn="ctr"/>
                      <a:r>
                        <a:rPr lang="en-GB" sz="900" dirty="0">
                          <a:solidFill>
                            <a:schemeClr val="tx1"/>
                          </a:solidFill>
                        </a:rPr>
                        <a:t>30</a:t>
                      </a:r>
                    </a:p>
                  </a:txBody>
                  <a:tcPr/>
                </a:tc>
                <a:tc>
                  <a:txBody>
                    <a:bodyPr/>
                    <a:lstStyle/>
                    <a:p>
                      <a:pPr algn="ctr"/>
                      <a:r>
                        <a:rPr lang="en-GB" sz="900" dirty="0">
                          <a:solidFill>
                            <a:schemeClr val="bg1">
                              <a:lumMod val="85000"/>
                            </a:schemeClr>
                          </a:solidFill>
                        </a:rPr>
                        <a:t>1</a:t>
                      </a:r>
                    </a:p>
                  </a:txBody>
                  <a:tcPr/>
                </a:tc>
                <a:extLst>
                  <a:ext uri="{0D108BD9-81ED-4DB2-BD59-A6C34878D82A}">
                    <a16:rowId xmlns:a16="http://schemas.microsoft.com/office/drawing/2014/main" val="2032624891"/>
                  </a:ext>
                </a:extLst>
              </a:tr>
            </a:tbl>
          </a:graphicData>
        </a:graphic>
      </p:graphicFrame>
      <p:sp>
        <p:nvSpPr>
          <p:cNvPr id="149" name="Rectangle 9">
            <a:extLst>
              <a:ext uri="{FF2B5EF4-FFF2-40B4-BE49-F238E27FC236}">
                <a16:creationId xmlns:a16="http://schemas.microsoft.com/office/drawing/2014/main" id="{DB1999F1-B020-4535-91D4-2F2575CB5CE4}"/>
              </a:ext>
            </a:extLst>
          </p:cNvPr>
          <p:cNvSpPr>
            <a:spLocks noChangeArrowheads="1"/>
          </p:cNvSpPr>
          <p:nvPr/>
        </p:nvSpPr>
        <p:spPr bwMode="auto">
          <a:xfrm>
            <a:off x="6197599" y="5093335"/>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December 2019</a:t>
            </a:r>
          </a:p>
        </p:txBody>
      </p:sp>
      <p:graphicFrame>
        <p:nvGraphicFramePr>
          <p:cNvPr id="150" name="Table 149">
            <a:extLst>
              <a:ext uri="{FF2B5EF4-FFF2-40B4-BE49-F238E27FC236}">
                <a16:creationId xmlns:a16="http://schemas.microsoft.com/office/drawing/2014/main" id="{6C1FA1C6-030F-4FF2-A394-0756A8BCCBC2}"/>
              </a:ext>
            </a:extLst>
          </p:cNvPr>
          <p:cNvGraphicFramePr>
            <a:graphicFrameLocks noGrp="1"/>
          </p:cNvGraphicFramePr>
          <p:nvPr/>
        </p:nvGraphicFramePr>
        <p:xfrm>
          <a:off x="6100365" y="5226685"/>
          <a:ext cx="2605883" cy="16154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bg1">
                              <a:lumMod val="85000"/>
                            </a:schemeClr>
                          </a:solidFill>
                        </a:rPr>
                        <a:t>25</a:t>
                      </a:r>
                    </a:p>
                  </a:txBody>
                  <a:tcPr/>
                </a:tc>
                <a:tc>
                  <a:txBody>
                    <a:bodyPr/>
                    <a:lstStyle/>
                    <a:p>
                      <a:pPr algn="ctr"/>
                      <a:r>
                        <a:rPr lang="en-GB" sz="900" dirty="0">
                          <a:solidFill>
                            <a:schemeClr val="bg1">
                              <a:lumMod val="85000"/>
                            </a:schemeClr>
                          </a:solidFill>
                        </a:rPr>
                        <a:t>26</a:t>
                      </a:r>
                    </a:p>
                  </a:txBody>
                  <a:tcPr/>
                </a:tc>
                <a:tc>
                  <a:txBody>
                    <a:bodyPr/>
                    <a:lstStyle/>
                    <a:p>
                      <a:pPr algn="ctr"/>
                      <a:r>
                        <a:rPr lang="en-GB" sz="900" dirty="0">
                          <a:solidFill>
                            <a:schemeClr val="bg1">
                              <a:lumMod val="85000"/>
                            </a:schemeClr>
                          </a:solidFill>
                        </a:rPr>
                        <a:t>27</a:t>
                      </a:r>
                    </a:p>
                  </a:txBody>
                  <a:tcPr/>
                </a:tc>
                <a:tc>
                  <a:txBody>
                    <a:bodyPr/>
                    <a:lstStyle/>
                    <a:p>
                      <a:pPr algn="ctr"/>
                      <a:r>
                        <a:rPr lang="en-GB" sz="900" dirty="0">
                          <a:solidFill>
                            <a:schemeClr val="bg1">
                              <a:lumMod val="85000"/>
                            </a:schemeClr>
                          </a:solidFill>
                        </a:rPr>
                        <a:t>28</a:t>
                      </a:r>
                    </a:p>
                  </a:txBody>
                  <a:tcPr/>
                </a:tc>
                <a:tc>
                  <a:txBody>
                    <a:bodyPr/>
                    <a:lstStyle/>
                    <a:p>
                      <a:pPr algn="ctr"/>
                      <a:r>
                        <a:rPr lang="en-GB" sz="900" dirty="0">
                          <a:solidFill>
                            <a:schemeClr val="bg1">
                              <a:lumMod val="85000"/>
                            </a:schemeClr>
                          </a:solidFill>
                        </a:rPr>
                        <a:t>29</a:t>
                      </a:r>
                    </a:p>
                  </a:txBody>
                  <a:tcPr/>
                </a:tc>
                <a:tc>
                  <a:txBody>
                    <a:bodyPr/>
                    <a:lstStyle/>
                    <a:p>
                      <a:pPr algn="ctr"/>
                      <a:r>
                        <a:rPr lang="en-GB" sz="900" dirty="0">
                          <a:solidFill>
                            <a:schemeClr val="bg1">
                              <a:lumMod val="85000"/>
                            </a:schemeClr>
                          </a:solidFill>
                        </a:rPr>
                        <a:t>30</a:t>
                      </a:r>
                    </a:p>
                  </a:txBody>
                  <a:tcPr/>
                </a:tc>
                <a:tc>
                  <a:txBody>
                    <a:bodyPr/>
                    <a:lstStyle/>
                    <a:p>
                      <a:pPr algn="ctr"/>
                      <a:r>
                        <a:rPr lang="en-GB" sz="900" dirty="0">
                          <a:solidFill>
                            <a:schemeClr val="tx1"/>
                          </a:solidFill>
                        </a:rPr>
                        <a:t>1</a:t>
                      </a:r>
                    </a:p>
                  </a:txBody>
                  <a:tcPr/>
                </a:tc>
                <a:extLst>
                  <a:ext uri="{0D108BD9-81ED-4DB2-BD59-A6C34878D82A}">
                    <a16:rowId xmlns:a16="http://schemas.microsoft.com/office/drawing/2014/main" val="3302051862"/>
                  </a:ext>
                </a:extLst>
              </a:tr>
              <a:tr h="211504">
                <a:tc>
                  <a:txBody>
                    <a:bodyPr/>
                    <a:lstStyle/>
                    <a:p>
                      <a:pPr algn="ctr"/>
                      <a:r>
                        <a:rPr lang="en-GB" sz="900" dirty="0">
                          <a:solidFill>
                            <a:schemeClr val="tx1"/>
                          </a:solidFill>
                        </a:rPr>
                        <a:t>2</a:t>
                      </a:r>
                    </a:p>
                  </a:txBody>
                  <a:tcPr/>
                </a:tc>
                <a:tc>
                  <a:txBody>
                    <a:bodyPr/>
                    <a:lstStyle/>
                    <a:p>
                      <a:pPr algn="ctr"/>
                      <a:r>
                        <a:rPr lang="en-GB" sz="900" dirty="0">
                          <a:solidFill>
                            <a:schemeClr val="tx1"/>
                          </a:solidFill>
                        </a:rPr>
                        <a:t>3</a:t>
                      </a:r>
                    </a:p>
                  </a:txBody>
                  <a:tcPr/>
                </a:tc>
                <a:tc>
                  <a:txBody>
                    <a:bodyPr/>
                    <a:lstStyle/>
                    <a:p>
                      <a:pPr algn="ctr"/>
                      <a:r>
                        <a:rPr lang="en-GB" sz="900" dirty="0">
                          <a:solidFill>
                            <a:schemeClr val="tx1"/>
                          </a:solidFill>
                        </a:rPr>
                        <a:t>4</a:t>
                      </a:r>
                    </a:p>
                  </a:txBody>
                  <a:tcPr/>
                </a:tc>
                <a:tc>
                  <a:txBody>
                    <a:bodyPr/>
                    <a:lstStyle/>
                    <a:p>
                      <a:pPr algn="ctr"/>
                      <a:r>
                        <a:rPr lang="en-GB" sz="900" dirty="0">
                          <a:solidFill>
                            <a:schemeClr val="tx1"/>
                          </a:solidFill>
                        </a:rPr>
                        <a:t>5</a:t>
                      </a:r>
                    </a:p>
                  </a:txBody>
                  <a:tcPr/>
                </a:tc>
                <a:tc>
                  <a:txBody>
                    <a:bodyPr/>
                    <a:lstStyle/>
                    <a:p>
                      <a:pPr algn="ctr"/>
                      <a:r>
                        <a:rPr lang="en-GB" sz="900" dirty="0">
                          <a:solidFill>
                            <a:schemeClr val="tx1"/>
                          </a:solidFill>
                        </a:rPr>
                        <a:t>6</a:t>
                      </a:r>
                    </a:p>
                  </a:txBody>
                  <a:tcPr/>
                </a:tc>
                <a:tc>
                  <a:txBody>
                    <a:bodyPr/>
                    <a:lstStyle/>
                    <a:p>
                      <a:pPr algn="ctr"/>
                      <a:r>
                        <a:rPr lang="en-GB" sz="900" dirty="0">
                          <a:solidFill>
                            <a:schemeClr val="tx1"/>
                          </a:solidFill>
                        </a:rPr>
                        <a:t>7</a:t>
                      </a:r>
                    </a:p>
                  </a:txBody>
                  <a:tcPr/>
                </a:tc>
                <a:tc>
                  <a:txBody>
                    <a:bodyPr/>
                    <a:lstStyle/>
                    <a:p>
                      <a:pPr algn="ctr"/>
                      <a:r>
                        <a:rPr lang="en-GB" sz="900" dirty="0">
                          <a:solidFill>
                            <a:schemeClr val="tx1"/>
                          </a:solidFill>
                        </a:rPr>
                        <a:t>8</a:t>
                      </a:r>
                    </a:p>
                  </a:txBody>
                  <a:tcPr/>
                </a:tc>
                <a:extLst>
                  <a:ext uri="{0D108BD9-81ED-4DB2-BD59-A6C34878D82A}">
                    <a16:rowId xmlns:a16="http://schemas.microsoft.com/office/drawing/2014/main" val="2668803646"/>
                  </a:ext>
                </a:extLst>
              </a:tr>
              <a:tr h="211504">
                <a:tc>
                  <a:txBody>
                    <a:bodyPr/>
                    <a:lstStyle/>
                    <a:p>
                      <a:pPr algn="ctr"/>
                      <a:r>
                        <a:rPr lang="en-GB" sz="900" dirty="0">
                          <a:solidFill>
                            <a:schemeClr val="tx1"/>
                          </a:solidFill>
                        </a:rPr>
                        <a:t>9</a:t>
                      </a:r>
                    </a:p>
                  </a:txBody>
                  <a:tcPr/>
                </a:tc>
                <a:tc>
                  <a:txBody>
                    <a:bodyPr/>
                    <a:lstStyle/>
                    <a:p>
                      <a:pPr algn="ctr"/>
                      <a:r>
                        <a:rPr lang="en-GB" sz="900" dirty="0">
                          <a:solidFill>
                            <a:schemeClr val="tx1"/>
                          </a:solidFill>
                        </a:rPr>
                        <a:t>10</a:t>
                      </a:r>
                    </a:p>
                  </a:txBody>
                  <a:tcPr/>
                </a:tc>
                <a:tc>
                  <a:txBody>
                    <a:bodyPr/>
                    <a:lstStyle/>
                    <a:p>
                      <a:pPr algn="ctr"/>
                      <a:r>
                        <a:rPr lang="en-GB" sz="900" dirty="0">
                          <a:solidFill>
                            <a:schemeClr val="tx1"/>
                          </a:solidFill>
                        </a:rPr>
                        <a:t>11</a:t>
                      </a:r>
                    </a:p>
                  </a:txBody>
                  <a:tcPr/>
                </a:tc>
                <a:tc>
                  <a:txBody>
                    <a:bodyPr/>
                    <a:lstStyle/>
                    <a:p>
                      <a:pPr algn="ctr"/>
                      <a:r>
                        <a:rPr lang="en-GB" sz="900" dirty="0">
                          <a:solidFill>
                            <a:schemeClr val="tx1"/>
                          </a:solidFill>
                        </a:rPr>
                        <a:t>12</a:t>
                      </a:r>
                    </a:p>
                  </a:txBody>
                  <a:tcPr/>
                </a:tc>
                <a:tc>
                  <a:txBody>
                    <a:bodyPr/>
                    <a:lstStyle/>
                    <a:p>
                      <a:pPr algn="ctr"/>
                      <a:r>
                        <a:rPr lang="en-GB" sz="900" dirty="0">
                          <a:solidFill>
                            <a:schemeClr val="tx1"/>
                          </a:solidFill>
                        </a:rPr>
                        <a:t>13</a:t>
                      </a:r>
                    </a:p>
                  </a:txBody>
                  <a:tcPr/>
                </a:tc>
                <a:tc>
                  <a:txBody>
                    <a:bodyPr/>
                    <a:lstStyle/>
                    <a:p>
                      <a:pPr algn="ctr"/>
                      <a:r>
                        <a:rPr lang="en-GB" sz="900" dirty="0">
                          <a:solidFill>
                            <a:schemeClr val="tx1"/>
                          </a:solidFill>
                        </a:rPr>
                        <a:t>14</a:t>
                      </a:r>
                    </a:p>
                  </a:txBody>
                  <a:tcPr/>
                </a:tc>
                <a:tc>
                  <a:txBody>
                    <a:bodyPr/>
                    <a:lstStyle/>
                    <a:p>
                      <a:pPr algn="ctr"/>
                      <a:r>
                        <a:rPr lang="en-GB" sz="900" dirty="0">
                          <a:solidFill>
                            <a:schemeClr val="tx1"/>
                          </a:solidFill>
                        </a:rPr>
                        <a:t>15</a:t>
                      </a:r>
                    </a:p>
                  </a:txBody>
                  <a:tcPr/>
                </a:tc>
                <a:extLst>
                  <a:ext uri="{0D108BD9-81ED-4DB2-BD59-A6C34878D82A}">
                    <a16:rowId xmlns:a16="http://schemas.microsoft.com/office/drawing/2014/main" val="726825499"/>
                  </a:ext>
                </a:extLst>
              </a:tr>
              <a:tr h="211504">
                <a:tc>
                  <a:txBody>
                    <a:bodyPr/>
                    <a:lstStyle/>
                    <a:p>
                      <a:pPr algn="ctr"/>
                      <a:r>
                        <a:rPr lang="en-GB" sz="900" dirty="0">
                          <a:solidFill>
                            <a:schemeClr val="tx1"/>
                          </a:solidFill>
                        </a:rPr>
                        <a:t>16</a:t>
                      </a:r>
                    </a:p>
                  </a:txBody>
                  <a:tcPr/>
                </a:tc>
                <a:tc>
                  <a:txBody>
                    <a:bodyPr/>
                    <a:lstStyle/>
                    <a:p>
                      <a:pPr algn="ctr"/>
                      <a:r>
                        <a:rPr lang="en-GB" sz="900" dirty="0">
                          <a:solidFill>
                            <a:schemeClr val="tx1"/>
                          </a:solidFill>
                        </a:rPr>
                        <a:t>17</a:t>
                      </a:r>
                    </a:p>
                  </a:txBody>
                  <a:tcPr/>
                </a:tc>
                <a:tc>
                  <a:txBody>
                    <a:bodyPr/>
                    <a:lstStyle/>
                    <a:p>
                      <a:pPr algn="ctr"/>
                      <a:r>
                        <a:rPr lang="en-GB" sz="900" dirty="0">
                          <a:solidFill>
                            <a:schemeClr val="tx1"/>
                          </a:solidFill>
                        </a:rPr>
                        <a:t>18</a:t>
                      </a:r>
                    </a:p>
                  </a:txBody>
                  <a:tcPr/>
                </a:tc>
                <a:tc>
                  <a:txBody>
                    <a:bodyPr/>
                    <a:lstStyle/>
                    <a:p>
                      <a:pPr algn="ctr"/>
                      <a:r>
                        <a:rPr lang="en-GB" sz="900" dirty="0">
                          <a:solidFill>
                            <a:schemeClr val="tx1"/>
                          </a:solidFill>
                        </a:rPr>
                        <a:t>19</a:t>
                      </a:r>
                    </a:p>
                  </a:txBody>
                  <a:tcPr/>
                </a:tc>
                <a:tc>
                  <a:txBody>
                    <a:bodyPr/>
                    <a:lstStyle/>
                    <a:p>
                      <a:pPr algn="ctr"/>
                      <a:r>
                        <a:rPr lang="en-GB" sz="900" dirty="0">
                          <a:solidFill>
                            <a:schemeClr val="tx1"/>
                          </a:solidFill>
                        </a:rPr>
                        <a:t>20</a:t>
                      </a:r>
                    </a:p>
                  </a:txBody>
                  <a:tcPr/>
                </a:tc>
                <a:tc>
                  <a:txBody>
                    <a:bodyPr/>
                    <a:lstStyle/>
                    <a:p>
                      <a:pPr algn="ctr"/>
                      <a:r>
                        <a:rPr lang="en-GB" sz="900" dirty="0">
                          <a:solidFill>
                            <a:schemeClr val="tx1"/>
                          </a:solidFill>
                        </a:rPr>
                        <a:t>21</a:t>
                      </a:r>
                    </a:p>
                  </a:txBody>
                  <a:tcPr/>
                </a:tc>
                <a:tc>
                  <a:txBody>
                    <a:bodyPr/>
                    <a:lstStyle/>
                    <a:p>
                      <a:pPr algn="ctr"/>
                      <a:r>
                        <a:rPr lang="en-GB" sz="900" dirty="0">
                          <a:solidFill>
                            <a:schemeClr val="tx1"/>
                          </a:solidFill>
                        </a:rPr>
                        <a:t>22</a:t>
                      </a:r>
                    </a:p>
                  </a:txBody>
                  <a:tcPr/>
                </a:tc>
                <a:extLst>
                  <a:ext uri="{0D108BD9-81ED-4DB2-BD59-A6C34878D82A}">
                    <a16:rowId xmlns:a16="http://schemas.microsoft.com/office/drawing/2014/main" val="580742570"/>
                  </a:ext>
                </a:extLst>
              </a:tr>
              <a:tr h="211504">
                <a:tc>
                  <a:txBody>
                    <a:bodyPr/>
                    <a:lstStyle/>
                    <a:p>
                      <a:pPr algn="ctr"/>
                      <a:r>
                        <a:rPr lang="en-GB" sz="900" dirty="0">
                          <a:solidFill>
                            <a:schemeClr val="tx1"/>
                          </a:solidFill>
                        </a:rPr>
                        <a:t>23</a:t>
                      </a:r>
                    </a:p>
                  </a:txBody>
                  <a:tcPr/>
                </a:tc>
                <a:tc>
                  <a:txBody>
                    <a:bodyPr/>
                    <a:lstStyle/>
                    <a:p>
                      <a:pPr algn="ctr"/>
                      <a:r>
                        <a:rPr lang="en-GB" sz="900" dirty="0">
                          <a:solidFill>
                            <a:schemeClr val="tx1"/>
                          </a:solidFill>
                        </a:rPr>
                        <a:t>24</a:t>
                      </a:r>
                    </a:p>
                  </a:txBody>
                  <a:tcPr/>
                </a:tc>
                <a:tc>
                  <a:txBody>
                    <a:bodyPr/>
                    <a:lstStyle/>
                    <a:p>
                      <a:pPr algn="ctr"/>
                      <a:r>
                        <a:rPr lang="en-GB" sz="900" dirty="0">
                          <a:solidFill>
                            <a:schemeClr val="tx1"/>
                          </a:solidFill>
                        </a:rPr>
                        <a:t>25</a:t>
                      </a:r>
                    </a:p>
                  </a:txBody>
                  <a:tcPr/>
                </a:tc>
                <a:tc>
                  <a:txBody>
                    <a:bodyPr/>
                    <a:lstStyle/>
                    <a:p>
                      <a:pPr algn="ctr"/>
                      <a:r>
                        <a:rPr lang="en-GB" sz="900" dirty="0">
                          <a:solidFill>
                            <a:schemeClr val="tx1"/>
                          </a:solidFill>
                        </a:rPr>
                        <a:t>26</a:t>
                      </a:r>
                    </a:p>
                  </a:txBody>
                  <a:tcPr/>
                </a:tc>
                <a:tc>
                  <a:txBody>
                    <a:bodyPr/>
                    <a:lstStyle/>
                    <a:p>
                      <a:pPr algn="ctr"/>
                      <a:r>
                        <a:rPr lang="en-GB" sz="900" dirty="0">
                          <a:solidFill>
                            <a:schemeClr val="tx1"/>
                          </a:solidFill>
                        </a:rPr>
                        <a:t>27</a:t>
                      </a:r>
                    </a:p>
                  </a:txBody>
                  <a:tcPr/>
                </a:tc>
                <a:tc>
                  <a:txBody>
                    <a:bodyPr/>
                    <a:lstStyle/>
                    <a:p>
                      <a:pPr algn="ctr"/>
                      <a:r>
                        <a:rPr lang="en-GB" sz="900" dirty="0">
                          <a:solidFill>
                            <a:schemeClr val="tx1"/>
                          </a:solidFill>
                        </a:rPr>
                        <a:t>28</a:t>
                      </a:r>
                    </a:p>
                  </a:txBody>
                  <a:tcPr/>
                </a:tc>
                <a:tc>
                  <a:txBody>
                    <a:bodyPr/>
                    <a:lstStyle/>
                    <a:p>
                      <a:pPr algn="ctr"/>
                      <a:r>
                        <a:rPr lang="en-GB" sz="900" dirty="0">
                          <a:solidFill>
                            <a:schemeClr val="tx1"/>
                          </a:solidFill>
                        </a:rPr>
                        <a:t>29</a:t>
                      </a:r>
                    </a:p>
                  </a:txBody>
                  <a:tcPr/>
                </a:tc>
                <a:extLst>
                  <a:ext uri="{0D108BD9-81ED-4DB2-BD59-A6C34878D82A}">
                    <a16:rowId xmlns:a16="http://schemas.microsoft.com/office/drawing/2014/main" val="2032624891"/>
                  </a:ext>
                </a:extLst>
              </a:tr>
              <a:tr h="211504">
                <a:tc>
                  <a:txBody>
                    <a:bodyPr/>
                    <a:lstStyle/>
                    <a:p>
                      <a:pPr algn="ctr"/>
                      <a:r>
                        <a:rPr lang="en-GB" sz="900" dirty="0">
                          <a:solidFill>
                            <a:schemeClr val="tx1"/>
                          </a:solidFill>
                        </a:rPr>
                        <a:t>30</a:t>
                      </a:r>
                    </a:p>
                  </a:txBody>
                  <a:tcPr/>
                </a:tc>
                <a:tc>
                  <a:txBody>
                    <a:bodyPr/>
                    <a:lstStyle/>
                    <a:p>
                      <a:pPr algn="ctr"/>
                      <a:r>
                        <a:rPr lang="en-GB" sz="900" dirty="0">
                          <a:solidFill>
                            <a:schemeClr val="tx1"/>
                          </a:solidFill>
                        </a:rPr>
                        <a:t>31</a:t>
                      </a:r>
                    </a:p>
                  </a:txBody>
                  <a:tcPr/>
                </a:tc>
                <a:tc>
                  <a:txBody>
                    <a:bodyPr/>
                    <a:lstStyle/>
                    <a:p>
                      <a:pPr algn="ctr"/>
                      <a:r>
                        <a:rPr lang="en-GB" sz="900" dirty="0">
                          <a:solidFill>
                            <a:schemeClr val="bg1">
                              <a:lumMod val="85000"/>
                            </a:schemeClr>
                          </a:solidFill>
                        </a:rPr>
                        <a:t>1</a:t>
                      </a:r>
                    </a:p>
                  </a:txBody>
                  <a:tcPr/>
                </a:tc>
                <a:tc>
                  <a:txBody>
                    <a:bodyPr/>
                    <a:lstStyle/>
                    <a:p>
                      <a:pPr algn="ctr"/>
                      <a:r>
                        <a:rPr lang="en-GB" sz="900" dirty="0">
                          <a:solidFill>
                            <a:schemeClr val="bg1">
                              <a:lumMod val="85000"/>
                            </a:schemeClr>
                          </a:solidFill>
                        </a:rPr>
                        <a:t>2</a:t>
                      </a:r>
                    </a:p>
                  </a:txBody>
                  <a:tcPr/>
                </a:tc>
                <a:tc>
                  <a:txBody>
                    <a:bodyPr/>
                    <a:lstStyle/>
                    <a:p>
                      <a:pPr algn="ctr"/>
                      <a:r>
                        <a:rPr lang="en-GB" sz="900" dirty="0">
                          <a:solidFill>
                            <a:schemeClr val="bg1">
                              <a:lumMod val="85000"/>
                            </a:schemeClr>
                          </a:solidFill>
                        </a:rPr>
                        <a:t>3</a:t>
                      </a:r>
                    </a:p>
                  </a:txBody>
                  <a:tcPr/>
                </a:tc>
                <a:tc>
                  <a:txBody>
                    <a:bodyPr/>
                    <a:lstStyle/>
                    <a:p>
                      <a:pPr algn="ctr"/>
                      <a:r>
                        <a:rPr lang="en-GB" sz="900" dirty="0">
                          <a:solidFill>
                            <a:schemeClr val="bg1">
                              <a:lumMod val="85000"/>
                            </a:schemeClr>
                          </a:solidFill>
                        </a:rPr>
                        <a:t>4</a:t>
                      </a:r>
                    </a:p>
                  </a:txBody>
                  <a:tcPr/>
                </a:tc>
                <a:tc>
                  <a:txBody>
                    <a:bodyPr/>
                    <a:lstStyle/>
                    <a:p>
                      <a:pPr algn="ctr"/>
                      <a:r>
                        <a:rPr lang="en-GB" sz="900" dirty="0">
                          <a:solidFill>
                            <a:schemeClr val="bg1">
                              <a:lumMod val="85000"/>
                            </a:schemeClr>
                          </a:solidFill>
                        </a:rPr>
                        <a:t>5</a:t>
                      </a:r>
                    </a:p>
                  </a:txBody>
                  <a:tcPr/>
                </a:tc>
                <a:extLst>
                  <a:ext uri="{0D108BD9-81ED-4DB2-BD59-A6C34878D82A}">
                    <a16:rowId xmlns:a16="http://schemas.microsoft.com/office/drawing/2014/main" val="1402952308"/>
                  </a:ext>
                </a:extLst>
              </a:tr>
            </a:tbl>
          </a:graphicData>
        </a:graphic>
      </p:graphicFrame>
      <p:graphicFrame>
        <p:nvGraphicFramePr>
          <p:cNvPr id="151" name="Table 150">
            <a:extLst>
              <a:ext uri="{FF2B5EF4-FFF2-40B4-BE49-F238E27FC236}">
                <a16:creationId xmlns:a16="http://schemas.microsoft.com/office/drawing/2014/main" id="{20FD963E-338A-4282-B172-E7C0E3821A3A}"/>
              </a:ext>
            </a:extLst>
          </p:cNvPr>
          <p:cNvGraphicFramePr>
            <a:graphicFrameLocks noGrp="1"/>
          </p:cNvGraphicFramePr>
          <p:nvPr/>
        </p:nvGraphicFramePr>
        <p:xfrm>
          <a:off x="6058295" y="254000"/>
          <a:ext cx="2605883" cy="1386840"/>
        </p:xfrm>
        <a:graphic>
          <a:graphicData uri="http://schemas.openxmlformats.org/drawingml/2006/table">
            <a:tbl>
              <a:tblPr firstRow="1" bandRow="1">
                <a:tableStyleId>{F5AB1C69-6EDB-4FF4-983F-18BD219EF322}</a:tableStyleId>
              </a:tblPr>
              <a:tblGrid>
                <a:gridCol w="372269">
                  <a:extLst>
                    <a:ext uri="{9D8B030D-6E8A-4147-A177-3AD203B41FA5}">
                      <a16:colId xmlns:a16="http://schemas.microsoft.com/office/drawing/2014/main" val="4007878482"/>
                    </a:ext>
                  </a:extLst>
                </a:gridCol>
                <a:gridCol w="372269">
                  <a:extLst>
                    <a:ext uri="{9D8B030D-6E8A-4147-A177-3AD203B41FA5}">
                      <a16:colId xmlns:a16="http://schemas.microsoft.com/office/drawing/2014/main" val="2225586011"/>
                    </a:ext>
                  </a:extLst>
                </a:gridCol>
                <a:gridCol w="372269">
                  <a:extLst>
                    <a:ext uri="{9D8B030D-6E8A-4147-A177-3AD203B41FA5}">
                      <a16:colId xmlns:a16="http://schemas.microsoft.com/office/drawing/2014/main" val="109257799"/>
                    </a:ext>
                  </a:extLst>
                </a:gridCol>
                <a:gridCol w="372269">
                  <a:extLst>
                    <a:ext uri="{9D8B030D-6E8A-4147-A177-3AD203B41FA5}">
                      <a16:colId xmlns:a16="http://schemas.microsoft.com/office/drawing/2014/main" val="136686743"/>
                    </a:ext>
                  </a:extLst>
                </a:gridCol>
                <a:gridCol w="372269">
                  <a:extLst>
                    <a:ext uri="{9D8B030D-6E8A-4147-A177-3AD203B41FA5}">
                      <a16:colId xmlns:a16="http://schemas.microsoft.com/office/drawing/2014/main" val="3945348188"/>
                    </a:ext>
                  </a:extLst>
                </a:gridCol>
                <a:gridCol w="372269">
                  <a:extLst>
                    <a:ext uri="{9D8B030D-6E8A-4147-A177-3AD203B41FA5}">
                      <a16:colId xmlns:a16="http://schemas.microsoft.com/office/drawing/2014/main" val="2926368222"/>
                    </a:ext>
                  </a:extLst>
                </a:gridCol>
                <a:gridCol w="372269">
                  <a:extLst>
                    <a:ext uri="{9D8B030D-6E8A-4147-A177-3AD203B41FA5}">
                      <a16:colId xmlns:a16="http://schemas.microsoft.com/office/drawing/2014/main" val="2273499312"/>
                    </a:ext>
                  </a:extLst>
                </a:gridCol>
              </a:tblGrid>
              <a:tr h="222007">
                <a:tc>
                  <a:txBody>
                    <a:bodyPr/>
                    <a:lstStyle/>
                    <a:p>
                      <a:pPr algn="ctr"/>
                      <a:r>
                        <a:rPr lang="en-GB" sz="1000" dirty="0">
                          <a:solidFill>
                            <a:schemeClr val="tx1"/>
                          </a:solidFill>
                        </a:rPr>
                        <a:t>M</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W</a:t>
                      </a:r>
                    </a:p>
                  </a:txBody>
                  <a:tcPr/>
                </a:tc>
                <a:tc>
                  <a:txBody>
                    <a:bodyPr/>
                    <a:lstStyle/>
                    <a:p>
                      <a:pPr algn="ctr"/>
                      <a:r>
                        <a:rPr lang="en-GB" sz="1000" dirty="0">
                          <a:solidFill>
                            <a:schemeClr val="tx1"/>
                          </a:solidFill>
                        </a:rPr>
                        <a:t>T</a:t>
                      </a:r>
                    </a:p>
                  </a:txBody>
                  <a:tcPr/>
                </a:tc>
                <a:tc>
                  <a:txBody>
                    <a:bodyPr/>
                    <a:lstStyle/>
                    <a:p>
                      <a:pPr algn="ctr"/>
                      <a:r>
                        <a:rPr lang="en-GB" sz="1000" dirty="0">
                          <a:solidFill>
                            <a:schemeClr val="tx1"/>
                          </a:solidFill>
                        </a:rPr>
                        <a:t>F</a:t>
                      </a:r>
                    </a:p>
                  </a:txBody>
                  <a:tcPr/>
                </a:tc>
                <a:tc>
                  <a:txBody>
                    <a:bodyPr/>
                    <a:lstStyle/>
                    <a:p>
                      <a:pPr algn="ctr"/>
                      <a:r>
                        <a:rPr lang="en-GB" sz="1000" dirty="0">
                          <a:solidFill>
                            <a:schemeClr val="tx1"/>
                          </a:solidFill>
                        </a:rPr>
                        <a:t>S</a:t>
                      </a:r>
                    </a:p>
                  </a:txBody>
                  <a:tcPr/>
                </a:tc>
                <a:tc>
                  <a:txBody>
                    <a:bodyPr/>
                    <a:lstStyle/>
                    <a:p>
                      <a:pPr algn="ctr"/>
                      <a:r>
                        <a:rPr lang="en-GB" sz="1000" dirty="0">
                          <a:solidFill>
                            <a:schemeClr val="tx1"/>
                          </a:solidFill>
                        </a:rPr>
                        <a:t>S</a:t>
                      </a:r>
                    </a:p>
                  </a:txBody>
                  <a:tcPr/>
                </a:tc>
                <a:extLst>
                  <a:ext uri="{0D108BD9-81ED-4DB2-BD59-A6C34878D82A}">
                    <a16:rowId xmlns:a16="http://schemas.microsoft.com/office/drawing/2014/main" val="3314872399"/>
                  </a:ext>
                </a:extLst>
              </a:tr>
              <a:tr h="211504">
                <a:tc>
                  <a:txBody>
                    <a:bodyPr/>
                    <a:lstStyle/>
                    <a:p>
                      <a:pPr algn="ctr"/>
                      <a:r>
                        <a:rPr lang="en-GB" sz="900" dirty="0">
                          <a:solidFill>
                            <a:schemeClr val="bg1">
                              <a:lumMod val="85000"/>
                            </a:schemeClr>
                          </a:solidFill>
                        </a:rPr>
                        <a:t>25</a:t>
                      </a:r>
                    </a:p>
                  </a:txBody>
                  <a:tcPr/>
                </a:tc>
                <a:tc>
                  <a:txBody>
                    <a:bodyPr/>
                    <a:lstStyle/>
                    <a:p>
                      <a:pPr algn="ctr"/>
                      <a:r>
                        <a:rPr lang="en-GB" sz="900" dirty="0">
                          <a:solidFill>
                            <a:schemeClr val="bg1">
                              <a:lumMod val="85000"/>
                            </a:schemeClr>
                          </a:solidFill>
                        </a:rPr>
                        <a:t>26</a:t>
                      </a:r>
                    </a:p>
                  </a:txBody>
                  <a:tcPr/>
                </a:tc>
                <a:tc>
                  <a:txBody>
                    <a:bodyPr/>
                    <a:lstStyle/>
                    <a:p>
                      <a:pPr algn="ctr"/>
                      <a:r>
                        <a:rPr lang="en-GB" sz="900" dirty="0">
                          <a:solidFill>
                            <a:schemeClr val="bg1">
                              <a:lumMod val="85000"/>
                            </a:schemeClr>
                          </a:solidFill>
                        </a:rPr>
                        <a:t>27</a:t>
                      </a:r>
                    </a:p>
                  </a:txBody>
                  <a:tcPr/>
                </a:tc>
                <a:tc>
                  <a:txBody>
                    <a:bodyPr/>
                    <a:lstStyle/>
                    <a:p>
                      <a:pPr algn="ctr"/>
                      <a:r>
                        <a:rPr lang="en-GB" sz="900" dirty="0">
                          <a:solidFill>
                            <a:schemeClr val="bg1">
                              <a:lumMod val="85000"/>
                            </a:schemeClr>
                          </a:solidFill>
                        </a:rPr>
                        <a:t>28</a:t>
                      </a:r>
                    </a:p>
                  </a:txBody>
                  <a:tcPr/>
                </a:tc>
                <a:tc>
                  <a:txBody>
                    <a:bodyPr/>
                    <a:lstStyle/>
                    <a:p>
                      <a:pPr algn="ctr"/>
                      <a:r>
                        <a:rPr lang="en-GB" sz="900" dirty="0"/>
                        <a:t>1</a:t>
                      </a:r>
                    </a:p>
                  </a:txBody>
                  <a:tcPr/>
                </a:tc>
                <a:tc>
                  <a:txBody>
                    <a:bodyPr/>
                    <a:lstStyle/>
                    <a:p>
                      <a:pPr algn="ctr"/>
                      <a:r>
                        <a:rPr lang="en-GB" sz="900" dirty="0"/>
                        <a:t>2</a:t>
                      </a:r>
                    </a:p>
                  </a:txBody>
                  <a:tcPr/>
                </a:tc>
                <a:tc>
                  <a:txBody>
                    <a:bodyPr/>
                    <a:lstStyle/>
                    <a:p>
                      <a:pPr algn="ctr"/>
                      <a:r>
                        <a:rPr lang="en-GB" sz="900" dirty="0"/>
                        <a:t>3</a:t>
                      </a:r>
                    </a:p>
                  </a:txBody>
                  <a:tcPr/>
                </a:tc>
                <a:extLst>
                  <a:ext uri="{0D108BD9-81ED-4DB2-BD59-A6C34878D82A}">
                    <a16:rowId xmlns:a16="http://schemas.microsoft.com/office/drawing/2014/main" val="3302051862"/>
                  </a:ext>
                </a:extLst>
              </a:tr>
              <a:tr h="211504">
                <a:tc>
                  <a:txBody>
                    <a:bodyPr/>
                    <a:lstStyle/>
                    <a:p>
                      <a:pPr algn="ctr"/>
                      <a:r>
                        <a:rPr lang="en-GB" sz="900" dirty="0"/>
                        <a:t>4</a:t>
                      </a:r>
                    </a:p>
                  </a:txBody>
                  <a:tcPr/>
                </a:tc>
                <a:tc>
                  <a:txBody>
                    <a:bodyPr/>
                    <a:lstStyle/>
                    <a:p>
                      <a:pPr algn="ctr"/>
                      <a:r>
                        <a:rPr lang="en-GB" sz="900" dirty="0"/>
                        <a:t>5</a:t>
                      </a:r>
                    </a:p>
                  </a:txBody>
                  <a:tcPr/>
                </a:tc>
                <a:tc>
                  <a:txBody>
                    <a:bodyPr/>
                    <a:lstStyle/>
                    <a:p>
                      <a:pPr algn="ctr"/>
                      <a:r>
                        <a:rPr lang="en-GB" sz="900" dirty="0"/>
                        <a:t>6</a:t>
                      </a:r>
                    </a:p>
                  </a:txBody>
                  <a:tcPr/>
                </a:tc>
                <a:tc>
                  <a:txBody>
                    <a:bodyPr/>
                    <a:lstStyle/>
                    <a:p>
                      <a:pPr algn="ctr"/>
                      <a:r>
                        <a:rPr lang="en-GB" sz="900" dirty="0"/>
                        <a:t>7</a:t>
                      </a:r>
                    </a:p>
                  </a:txBody>
                  <a:tcPr/>
                </a:tc>
                <a:tc>
                  <a:txBody>
                    <a:bodyPr/>
                    <a:lstStyle/>
                    <a:p>
                      <a:pPr algn="ctr"/>
                      <a:r>
                        <a:rPr lang="en-GB" sz="900" dirty="0"/>
                        <a:t>8</a:t>
                      </a:r>
                    </a:p>
                  </a:txBody>
                  <a:tcPr/>
                </a:tc>
                <a:tc>
                  <a:txBody>
                    <a:bodyPr/>
                    <a:lstStyle/>
                    <a:p>
                      <a:pPr algn="ctr"/>
                      <a:r>
                        <a:rPr lang="en-GB" sz="900" dirty="0"/>
                        <a:t>9</a:t>
                      </a:r>
                    </a:p>
                  </a:txBody>
                  <a:tcPr/>
                </a:tc>
                <a:tc>
                  <a:txBody>
                    <a:bodyPr/>
                    <a:lstStyle/>
                    <a:p>
                      <a:pPr algn="ctr"/>
                      <a:r>
                        <a:rPr lang="en-GB" sz="900" dirty="0"/>
                        <a:t>10</a:t>
                      </a:r>
                    </a:p>
                  </a:txBody>
                  <a:tcPr/>
                </a:tc>
                <a:extLst>
                  <a:ext uri="{0D108BD9-81ED-4DB2-BD59-A6C34878D82A}">
                    <a16:rowId xmlns:a16="http://schemas.microsoft.com/office/drawing/2014/main" val="2668803646"/>
                  </a:ext>
                </a:extLst>
              </a:tr>
              <a:tr h="211504">
                <a:tc>
                  <a:txBody>
                    <a:bodyPr/>
                    <a:lstStyle/>
                    <a:p>
                      <a:pPr algn="ctr"/>
                      <a:r>
                        <a:rPr lang="en-GB" sz="900" dirty="0"/>
                        <a:t>11</a:t>
                      </a:r>
                    </a:p>
                  </a:txBody>
                  <a:tcPr/>
                </a:tc>
                <a:tc>
                  <a:txBody>
                    <a:bodyPr/>
                    <a:lstStyle/>
                    <a:p>
                      <a:pPr algn="ctr"/>
                      <a:r>
                        <a:rPr lang="en-GB" sz="900" dirty="0"/>
                        <a:t>12</a:t>
                      </a:r>
                    </a:p>
                  </a:txBody>
                  <a:tcPr/>
                </a:tc>
                <a:tc>
                  <a:txBody>
                    <a:bodyPr/>
                    <a:lstStyle/>
                    <a:p>
                      <a:pPr algn="ctr"/>
                      <a:r>
                        <a:rPr lang="en-GB" sz="900" dirty="0"/>
                        <a:t>13</a:t>
                      </a:r>
                    </a:p>
                  </a:txBody>
                  <a:tcPr/>
                </a:tc>
                <a:tc>
                  <a:txBody>
                    <a:bodyPr/>
                    <a:lstStyle/>
                    <a:p>
                      <a:pPr algn="ctr"/>
                      <a:r>
                        <a:rPr lang="en-GB" sz="900" dirty="0"/>
                        <a:t>14</a:t>
                      </a:r>
                    </a:p>
                  </a:txBody>
                  <a:tcPr/>
                </a:tc>
                <a:tc>
                  <a:txBody>
                    <a:bodyPr/>
                    <a:lstStyle/>
                    <a:p>
                      <a:pPr algn="ctr"/>
                      <a:r>
                        <a:rPr lang="en-GB" sz="900" dirty="0"/>
                        <a:t>15</a:t>
                      </a:r>
                    </a:p>
                  </a:txBody>
                  <a:tcPr/>
                </a:tc>
                <a:tc>
                  <a:txBody>
                    <a:bodyPr/>
                    <a:lstStyle/>
                    <a:p>
                      <a:pPr algn="ctr"/>
                      <a:r>
                        <a:rPr lang="en-GB" sz="900" dirty="0"/>
                        <a:t>16</a:t>
                      </a:r>
                    </a:p>
                  </a:txBody>
                  <a:tcPr/>
                </a:tc>
                <a:tc>
                  <a:txBody>
                    <a:bodyPr/>
                    <a:lstStyle/>
                    <a:p>
                      <a:pPr algn="ctr"/>
                      <a:r>
                        <a:rPr lang="en-GB" sz="900" dirty="0"/>
                        <a:t>17</a:t>
                      </a:r>
                    </a:p>
                  </a:txBody>
                  <a:tcPr/>
                </a:tc>
                <a:extLst>
                  <a:ext uri="{0D108BD9-81ED-4DB2-BD59-A6C34878D82A}">
                    <a16:rowId xmlns:a16="http://schemas.microsoft.com/office/drawing/2014/main" val="726825499"/>
                  </a:ext>
                </a:extLst>
              </a:tr>
              <a:tr h="211504">
                <a:tc>
                  <a:txBody>
                    <a:bodyPr/>
                    <a:lstStyle/>
                    <a:p>
                      <a:pPr algn="ctr"/>
                      <a:r>
                        <a:rPr lang="en-GB" sz="900" dirty="0"/>
                        <a:t>18</a:t>
                      </a:r>
                    </a:p>
                  </a:txBody>
                  <a:tcPr/>
                </a:tc>
                <a:tc>
                  <a:txBody>
                    <a:bodyPr/>
                    <a:lstStyle/>
                    <a:p>
                      <a:pPr algn="ctr"/>
                      <a:r>
                        <a:rPr lang="en-GB" sz="900" dirty="0"/>
                        <a:t>19</a:t>
                      </a:r>
                    </a:p>
                  </a:txBody>
                  <a:tcPr/>
                </a:tc>
                <a:tc>
                  <a:txBody>
                    <a:bodyPr/>
                    <a:lstStyle/>
                    <a:p>
                      <a:pPr algn="ctr"/>
                      <a:r>
                        <a:rPr lang="en-GB" sz="900" dirty="0"/>
                        <a:t>20</a:t>
                      </a:r>
                    </a:p>
                  </a:txBody>
                  <a:tcPr/>
                </a:tc>
                <a:tc>
                  <a:txBody>
                    <a:bodyPr/>
                    <a:lstStyle/>
                    <a:p>
                      <a:pPr algn="ctr"/>
                      <a:r>
                        <a:rPr lang="en-GB" sz="900" dirty="0"/>
                        <a:t>21</a:t>
                      </a:r>
                    </a:p>
                  </a:txBody>
                  <a:tcPr/>
                </a:tc>
                <a:tc>
                  <a:txBody>
                    <a:bodyPr/>
                    <a:lstStyle/>
                    <a:p>
                      <a:pPr algn="ctr"/>
                      <a:r>
                        <a:rPr lang="en-GB" sz="900" dirty="0"/>
                        <a:t>22</a:t>
                      </a:r>
                    </a:p>
                  </a:txBody>
                  <a:tcPr/>
                </a:tc>
                <a:tc>
                  <a:txBody>
                    <a:bodyPr/>
                    <a:lstStyle/>
                    <a:p>
                      <a:pPr algn="ctr"/>
                      <a:r>
                        <a:rPr lang="en-GB" sz="900" dirty="0"/>
                        <a:t>23</a:t>
                      </a:r>
                    </a:p>
                  </a:txBody>
                  <a:tcPr/>
                </a:tc>
                <a:tc>
                  <a:txBody>
                    <a:bodyPr/>
                    <a:lstStyle/>
                    <a:p>
                      <a:pPr algn="ctr"/>
                      <a:r>
                        <a:rPr lang="en-GB" sz="900" dirty="0"/>
                        <a:t>24</a:t>
                      </a:r>
                    </a:p>
                  </a:txBody>
                  <a:tcPr/>
                </a:tc>
                <a:extLst>
                  <a:ext uri="{0D108BD9-81ED-4DB2-BD59-A6C34878D82A}">
                    <a16:rowId xmlns:a16="http://schemas.microsoft.com/office/drawing/2014/main" val="580742570"/>
                  </a:ext>
                </a:extLst>
              </a:tr>
              <a:tr h="211504">
                <a:tc>
                  <a:txBody>
                    <a:bodyPr/>
                    <a:lstStyle/>
                    <a:p>
                      <a:pPr algn="ctr"/>
                      <a:r>
                        <a:rPr lang="en-GB" sz="900" dirty="0"/>
                        <a:t>25</a:t>
                      </a:r>
                    </a:p>
                  </a:txBody>
                  <a:tcPr/>
                </a:tc>
                <a:tc>
                  <a:txBody>
                    <a:bodyPr/>
                    <a:lstStyle/>
                    <a:p>
                      <a:pPr algn="ctr"/>
                      <a:r>
                        <a:rPr lang="en-GB" sz="900" dirty="0"/>
                        <a:t>26</a:t>
                      </a:r>
                    </a:p>
                  </a:txBody>
                  <a:tcPr/>
                </a:tc>
                <a:tc>
                  <a:txBody>
                    <a:bodyPr/>
                    <a:lstStyle/>
                    <a:p>
                      <a:pPr algn="ctr"/>
                      <a:r>
                        <a:rPr lang="en-GB" sz="900" dirty="0"/>
                        <a:t>27</a:t>
                      </a:r>
                    </a:p>
                  </a:txBody>
                  <a:tcPr/>
                </a:tc>
                <a:tc>
                  <a:txBody>
                    <a:bodyPr/>
                    <a:lstStyle/>
                    <a:p>
                      <a:pPr algn="ctr"/>
                      <a:r>
                        <a:rPr lang="en-GB" sz="900" dirty="0"/>
                        <a:t>28</a:t>
                      </a:r>
                    </a:p>
                  </a:txBody>
                  <a:tcPr/>
                </a:tc>
                <a:tc>
                  <a:txBody>
                    <a:bodyPr/>
                    <a:lstStyle/>
                    <a:p>
                      <a:pPr algn="ctr"/>
                      <a:r>
                        <a:rPr lang="en-GB" sz="900" dirty="0">
                          <a:solidFill>
                            <a:schemeClr val="tx1"/>
                          </a:solidFill>
                        </a:rPr>
                        <a:t>29</a:t>
                      </a:r>
                    </a:p>
                  </a:txBody>
                  <a:tcPr/>
                </a:tc>
                <a:tc>
                  <a:txBody>
                    <a:bodyPr/>
                    <a:lstStyle/>
                    <a:p>
                      <a:pPr algn="ctr"/>
                      <a:r>
                        <a:rPr lang="en-GB" sz="900" dirty="0">
                          <a:solidFill>
                            <a:schemeClr val="tx1"/>
                          </a:solidFill>
                        </a:rPr>
                        <a:t>30</a:t>
                      </a:r>
                    </a:p>
                  </a:txBody>
                  <a:tcPr/>
                </a:tc>
                <a:tc>
                  <a:txBody>
                    <a:bodyPr/>
                    <a:lstStyle/>
                    <a:p>
                      <a:pPr algn="ctr"/>
                      <a:r>
                        <a:rPr lang="en-GB" sz="900" dirty="0">
                          <a:solidFill>
                            <a:schemeClr val="tx1"/>
                          </a:solidFill>
                        </a:rPr>
                        <a:t>31</a:t>
                      </a:r>
                    </a:p>
                  </a:txBody>
                  <a:tcPr/>
                </a:tc>
                <a:extLst>
                  <a:ext uri="{0D108BD9-81ED-4DB2-BD59-A6C34878D82A}">
                    <a16:rowId xmlns:a16="http://schemas.microsoft.com/office/drawing/2014/main" val="2032624891"/>
                  </a:ext>
                </a:extLst>
              </a:tr>
            </a:tbl>
          </a:graphicData>
        </a:graphic>
      </p:graphicFrame>
      <p:sp>
        <p:nvSpPr>
          <p:cNvPr id="26" name="Line 555">
            <a:extLst>
              <a:ext uri="{FF2B5EF4-FFF2-40B4-BE49-F238E27FC236}">
                <a16:creationId xmlns:a16="http://schemas.microsoft.com/office/drawing/2014/main" id="{A77AEA44-BA5A-4A48-B84E-523B31D1FC93}"/>
              </a:ext>
            </a:extLst>
          </p:cNvPr>
          <p:cNvSpPr>
            <a:spLocks noChangeShapeType="1"/>
          </p:cNvSpPr>
          <p:nvPr/>
        </p:nvSpPr>
        <p:spPr bwMode="auto">
          <a:xfrm flipV="1">
            <a:off x="2951163" y="38100"/>
            <a:ext cx="0" cy="685800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 name="Line 556">
            <a:extLst>
              <a:ext uri="{FF2B5EF4-FFF2-40B4-BE49-F238E27FC236}">
                <a16:creationId xmlns:a16="http://schemas.microsoft.com/office/drawing/2014/main" id="{D56DBDCD-5403-497D-A579-03FDADCDBF3E}"/>
              </a:ext>
            </a:extLst>
          </p:cNvPr>
          <p:cNvSpPr>
            <a:spLocks noChangeShapeType="1"/>
          </p:cNvSpPr>
          <p:nvPr/>
        </p:nvSpPr>
        <p:spPr bwMode="auto">
          <a:xfrm flipV="1">
            <a:off x="5953125" y="25400"/>
            <a:ext cx="0" cy="685800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 name="Line 557">
            <a:extLst>
              <a:ext uri="{FF2B5EF4-FFF2-40B4-BE49-F238E27FC236}">
                <a16:creationId xmlns:a16="http://schemas.microsoft.com/office/drawing/2014/main" id="{09613F5E-545D-4FBE-8C52-4147D4E50CF1}"/>
              </a:ext>
            </a:extLst>
          </p:cNvPr>
          <p:cNvSpPr>
            <a:spLocks noChangeShapeType="1"/>
          </p:cNvSpPr>
          <p:nvPr/>
        </p:nvSpPr>
        <p:spPr bwMode="auto">
          <a:xfrm flipH="1" flipV="1">
            <a:off x="20638" y="1619250"/>
            <a:ext cx="9144000"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 name="Line 558">
            <a:extLst>
              <a:ext uri="{FF2B5EF4-FFF2-40B4-BE49-F238E27FC236}">
                <a16:creationId xmlns:a16="http://schemas.microsoft.com/office/drawing/2014/main" id="{DAF2C087-9474-4A4F-87F9-4EB1254FBFA1}"/>
              </a:ext>
            </a:extLst>
          </p:cNvPr>
          <p:cNvSpPr>
            <a:spLocks noChangeShapeType="1"/>
          </p:cNvSpPr>
          <p:nvPr/>
        </p:nvSpPr>
        <p:spPr bwMode="auto">
          <a:xfrm flipH="1" flipV="1">
            <a:off x="14288" y="3271838"/>
            <a:ext cx="9144000"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 name="Line 559">
            <a:extLst>
              <a:ext uri="{FF2B5EF4-FFF2-40B4-BE49-F238E27FC236}">
                <a16:creationId xmlns:a16="http://schemas.microsoft.com/office/drawing/2014/main" id="{9CA6938D-5308-4974-A7C1-28305606915F}"/>
              </a:ext>
            </a:extLst>
          </p:cNvPr>
          <p:cNvSpPr>
            <a:spLocks noChangeShapeType="1"/>
          </p:cNvSpPr>
          <p:nvPr/>
        </p:nvSpPr>
        <p:spPr bwMode="auto">
          <a:xfrm flipH="1" flipV="1">
            <a:off x="1588" y="5078413"/>
            <a:ext cx="9144000"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extLst>
      <p:ext uri="{BB962C8B-B14F-4D97-AF65-F5344CB8AC3E}">
        <p14:creationId xmlns:p14="http://schemas.microsoft.com/office/powerpoint/2010/main" val="3133019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8195" name="Rectangle 3"/>
          <p:cNvSpPr>
            <a:spLocks noGrp="1" noChangeArrowheads="1"/>
          </p:cNvSpPr>
          <p:nvPr>
            <p:ph type="title"/>
          </p:nvPr>
        </p:nvSpPr>
        <p:spPr/>
        <p:txBody>
          <a:bodyPr/>
          <a:lstStyle/>
          <a:p>
            <a:pPr eaLnBrk="1" hangingPunct="1"/>
            <a:r>
              <a:rPr lang="en-GB" altLang="en-US"/>
              <a:t>Use of templates</a:t>
            </a:r>
            <a:endParaRPr lang="en-US" altLang="en-US"/>
          </a:p>
        </p:txBody>
      </p:sp>
      <p:sp>
        <p:nvSpPr>
          <p:cNvPr id="819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000" b="1">
                <a:cs typeface="Arial" panose="020B0604020202020204" pitchFamily="34" charset="0"/>
              </a:rPr>
              <a:t>You are free to use these templates for your personal and business presentations.</a:t>
            </a:r>
          </a:p>
        </p:txBody>
      </p:sp>
      <p:sp>
        <p:nvSpPr>
          <p:cNvPr id="819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819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819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lvl="1" algn="ctr" eaLnBrk="1" hangingPunct="1">
              <a:lnSpc>
                <a:spcPct val="90000"/>
              </a:lnSpc>
              <a:buClr>
                <a:schemeClr val="accent1"/>
              </a:buClr>
              <a:buFontTx/>
              <a:buNone/>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820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sld>
</file>

<file path=ppt/theme/theme1.xml><?xml version="1.0" encoding="utf-8"?>
<a:theme xmlns:a="http://schemas.openxmlformats.org/drawingml/2006/main" name="Default Design">
  <a:themeElements>
    <a:clrScheme name="Default Design 13">
      <a:dk1>
        <a:srgbClr val="000000"/>
      </a:dk1>
      <a:lt1>
        <a:srgbClr val="FFFFFF"/>
      </a:lt1>
      <a:dk2>
        <a:srgbClr val="1F497D"/>
      </a:dk2>
      <a:lt2>
        <a:srgbClr val="DDDDDD"/>
      </a:lt2>
      <a:accent1>
        <a:srgbClr val="FF9933"/>
      </a:accent1>
      <a:accent2>
        <a:srgbClr val="7993B3"/>
      </a:accent2>
      <a:accent3>
        <a:srgbClr val="FFFFFF"/>
      </a:accent3>
      <a:accent4>
        <a:srgbClr val="000000"/>
      </a:accent4>
      <a:accent5>
        <a:srgbClr val="FFCAAD"/>
      </a:accent5>
      <a:accent6>
        <a:srgbClr val="6D85A2"/>
      </a:accent6>
      <a:hlink>
        <a:srgbClr val="CC0000"/>
      </a:hlink>
      <a:folHlink>
        <a:srgbClr val="777777"/>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1F497D"/>
        </a:dk2>
        <a:lt2>
          <a:srgbClr val="DDDDDD"/>
        </a:lt2>
        <a:accent1>
          <a:srgbClr val="FF9933"/>
        </a:accent1>
        <a:accent2>
          <a:srgbClr val="7993B3"/>
        </a:accent2>
        <a:accent3>
          <a:srgbClr val="FFFFFF"/>
        </a:accent3>
        <a:accent4>
          <a:srgbClr val="000000"/>
        </a:accent4>
        <a:accent5>
          <a:srgbClr val="FFCAAD"/>
        </a:accent5>
        <a:accent6>
          <a:srgbClr val="6D85A2"/>
        </a:accent6>
        <a:hlink>
          <a:srgbClr val="CC0000"/>
        </a:hlink>
        <a:folHlink>
          <a:srgbClr val="77777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3118</TotalTime>
  <Words>1857</Words>
  <Application>Microsoft Office PowerPoint</Application>
  <PresentationFormat>On-screen Show (4:3)</PresentationFormat>
  <Paragraphs>1651</Paragraphs>
  <Slides>5</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Wingdings</vt:lpstr>
      <vt:lpstr>Default Design</vt:lpstr>
      <vt:lpstr>PowerPoint Presentation</vt:lpstr>
      <vt:lpstr>PowerPoint Presentation</vt:lpstr>
      <vt:lpstr>PowerPoint Presentation</vt:lpstr>
      <vt:lpstr>PowerPoint Presentation</vt:lpstr>
      <vt:lpstr>Use of templates</vt:lpstr>
    </vt:vector>
  </TitlesOfParts>
  <Company>Clearly Presented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2011 printable sinlge page calendar</dc:title>
  <dc:creator>Presentation Magazine</dc:creator>
  <cp:lastModifiedBy>Rachael Boynton</cp:lastModifiedBy>
  <cp:revision>107</cp:revision>
  <dcterms:created xsi:type="dcterms:W3CDTF">2007-10-27T13:45:29Z</dcterms:created>
  <dcterms:modified xsi:type="dcterms:W3CDTF">2018-01-30T10:23:58Z</dcterms:modified>
</cp:coreProperties>
</file>