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28" r:id="rId2"/>
    <p:sldId id="329" r:id="rId3"/>
    <p:sldId id="305" r:id="rId4"/>
    <p:sldId id="322" r:id="rId5"/>
    <p:sldId id="318" r:id="rId6"/>
    <p:sldId id="314" r:id="rId7"/>
    <p:sldId id="320" r:id="rId8"/>
    <p:sldId id="323" r:id="rId9"/>
    <p:sldId id="319" r:id="rId10"/>
    <p:sldId id="317" r:id="rId11"/>
    <p:sldId id="324" r:id="rId12"/>
    <p:sldId id="325" r:id="rId13"/>
    <p:sldId id="326"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6" autoAdjust="0"/>
    <p:restoredTop sz="94434" autoAdjust="0"/>
  </p:normalViewPr>
  <p:slideViewPr>
    <p:cSldViewPr snapToGrid="0" snapToObjects="1">
      <p:cViewPr varScale="1">
        <p:scale>
          <a:sx n="107" d="100"/>
          <a:sy n="107" d="100"/>
        </p:scale>
        <p:origin x="972" y="10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488146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10</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243478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11</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62673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12</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502162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13</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43606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14</a:t>
            </a:fld>
            <a:endParaRPr lang="en-GB" altLang="en-US" sz="1200" b="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2</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91024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3</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922755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4</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17349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5</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116327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6</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641210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7</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652487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8</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271195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9</a:t>
            </a:fld>
            <a:endParaRPr lang="en-GB" altLang="en-US" sz="1200" b="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18546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44"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0"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2"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395"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07"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0"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2"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January 2019</a:t>
            </a:r>
          </a:p>
        </p:txBody>
      </p:sp>
      <p:sp>
        <p:nvSpPr>
          <p:cNvPr id="11274" name="Rectangle 115"/>
          <p:cNvSpPr>
            <a:spLocks noChangeArrowheads="1"/>
          </p:cNvSpPr>
          <p:nvPr/>
        </p:nvSpPr>
        <p:spPr bwMode="auto">
          <a:xfrm>
            <a:off x="1455730"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11275" name="Rectangle 114"/>
          <p:cNvSpPr>
            <a:spLocks noChangeArrowheads="1"/>
          </p:cNvSpPr>
          <p:nvPr/>
        </p:nvSpPr>
        <p:spPr bwMode="auto">
          <a:xfrm>
            <a:off x="196839" y="140969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6" name="Rectangle 113"/>
          <p:cNvSpPr>
            <a:spLocks noChangeArrowheads="1"/>
          </p:cNvSpPr>
          <p:nvPr/>
        </p:nvSpPr>
        <p:spPr bwMode="auto">
          <a:xfrm>
            <a:off x="7750169"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7" name="Rectangle 112"/>
          <p:cNvSpPr>
            <a:spLocks noChangeArrowheads="1"/>
          </p:cNvSpPr>
          <p:nvPr/>
        </p:nvSpPr>
        <p:spPr bwMode="auto">
          <a:xfrm>
            <a:off x="6491282"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8" name="Rectangle 111"/>
          <p:cNvSpPr>
            <a:spLocks noChangeArrowheads="1"/>
          </p:cNvSpPr>
          <p:nvPr/>
        </p:nvSpPr>
        <p:spPr bwMode="auto">
          <a:xfrm>
            <a:off x="5232394"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3973507"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2714619"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1455732" y="471805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196842"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7750169"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6491282"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5232394"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3973507"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2714619"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1455732"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196842"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7750169"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6491282"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5232394"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3973507"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2714619"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1455732"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196842"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7750169"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6491282"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5232394"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3973507"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2714619"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1455732"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196842"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775016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271461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3973507"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5232394"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6491282"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
        <p:nvSpPr>
          <p:cNvPr id="51" name="Text Box 136">
            <a:extLst>
              <a:ext uri="{FF2B5EF4-FFF2-40B4-BE49-F238E27FC236}">
                <a16:creationId xmlns:a16="http://schemas.microsoft.com/office/drawing/2014/main" id="{6F2CB477-CBA4-4ECB-950D-0D8C8E22D09F}"/>
              </a:ext>
            </a:extLst>
          </p:cNvPr>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52" name="Rectangle 137">
            <a:extLst>
              <a:ext uri="{FF2B5EF4-FFF2-40B4-BE49-F238E27FC236}">
                <a16:creationId xmlns:a16="http://schemas.microsoft.com/office/drawing/2014/main" id="{A6AA4B92-72B8-4171-80A9-2EC50163B15D}"/>
              </a:ext>
            </a:extLst>
          </p:cNvPr>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a:solidFill>
                  <a:schemeClr val="tx2"/>
                </a:solidFill>
              </a:rPr>
              <a:t>2019 monthly calendar template</a:t>
            </a:r>
          </a:p>
        </p:txBody>
      </p:sp>
    </p:spTree>
    <p:extLst>
      <p:ext uri="{BB962C8B-B14F-4D97-AF65-F5344CB8AC3E}">
        <p14:creationId xmlns:p14="http://schemas.microsoft.com/office/powerpoint/2010/main" val="336680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0236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293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404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515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627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738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849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September 2019</a:t>
            </a:r>
          </a:p>
        </p:txBody>
      </p:sp>
      <p:sp>
        <p:nvSpPr>
          <p:cNvPr id="11274" name="Rectangle 115"/>
          <p:cNvSpPr>
            <a:spLocks noChangeArrowheads="1"/>
          </p:cNvSpPr>
          <p:nvPr/>
        </p:nvSpPr>
        <p:spPr bwMode="auto">
          <a:xfrm>
            <a:off x="1458495" y="471804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205122" y="471804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7752933" y="38909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6494046" y="389095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5235158" y="38909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3976271" y="389095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2717383" y="389095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1458495" y="389095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205122" y="389096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7752933" y="30638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6494046" y="306387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5235158" y="30638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3976271" y="306387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2717383" y="306387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1458495" y="306387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205122" y="306387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7752933" y="22367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6494046" y="223678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5235158" y="22367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3976271" y="223678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2717383" y="223678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1458495" y="223678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205122" y="223678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7752933" y="14096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6494046" y="140969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5235158" y="14096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3976271" y="140969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2717383" y="140969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1458495" y="140969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205122"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7" name="Rectangle 115">
            <a:extLst>
              <a:ext uri="{FF2B5EF4-FFF2-40B4-BE49-F238E27FC236}">
                <a16:creationId xmlns:a16="http://schemas.microsoft.com/office/drawing/2014/main" id="{8B2F9CCA-05A2-4132-A8C6-EEBF3E61B576}"/>
              </a:ext>
            </a:extLst>
          </p:cNvPr>
          <p:cNvSpPr>
            <a:spLocks noChangeArrowheads="1"/>
          </p:cNvSpPr>
          <p:nvPr/>
        </p:nvSpPr>
        <p:spPr bwMode="auto">
          <a:xfrm>
            <a:off x="3979027"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a:t>
            </a:r>
            <a:endParaRPr lang="en-US" altLang="en-US" sz="1600" b="0" dirty="0"/>
          </a:p>
        </p:txBody>
      </p:sp>
      <p:sp>
        <p:nvSpPr>
          <p:cNvPr id="48" name="Rectangle 115">
            <a:extLst>
              <a:ext uri="{FF2B5EF4-FFF2-40B4-BE49-F238E27FC236}">
                <a16:creationId xmlns:a16="http://schemas.microsoft.com/office/drawing/2014/main" id="{DFF1F584-9CF5-47DC-B08A-60A270304FAF}"/>
              </a:ext>
            </a:extLst>
          </p:cNvPr>
          <p:cNvSpPr>
            <a:spLocks noChangeArrowheads="1"/>
          </p:cNvSpPr>
          <p:nvPr/>
        </p:nvSpPr>
        <p:spPr bwMode="auto">
          <a:xfrm>
            <a:off x="5237915"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49" name="Rectangle 115">
            <a:extLst>
              <a:ext uri="{FF2B5EF4-FFF2-40B4-BE49-F238E27FC236}">
                <a16:creationId xmlns:a16="http://schemas.microsoft.com/office/drawing/2014/main" id="{5B8ED954-EF3B-4BB5-A4DB-5BC54872DB13}"/>
              </a:ext>
            </a:extLst>
          </p:cNvPr>
          <p:cNvSpPr>
            <a:spLocks noChangeArrowheads="1"/>
          </p:cNvSpPr>
          <p:nvPr/>
        </p:nvSpPr>
        <p:spPr bwMode="auto">
          <a:xfrm>
            <a:off x="6496802"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4</a:t>
            </a:r>
            <a:endParaRPr lang="en-US" altLang="en-US" sz="1600" b="0" dirty="0"/>
          </a:p>
        </p:txBody>
      </p:sp>
      <p:sp>
        <p:nvSpPr>
          <p:cNvPr id="50" name="Rectangle 115">
            <a:extLst>
              <a:ext uri="{FF2B5EF4-FFF2-40B4-BE49-F238E27FC236}">
                <a16:creationId xmlns:a16="http://schemas.microsoft.com/office/drawing/2014/main" id="{A76B3EBC-1891-4618-8449-89DCD1AC844A}"/>
              </a:ext>
            </a:extLst>
          </p:cNvPr>
          <p:cNvSpPr>
            <a:spLocks noChangeArrowheads="1"/>
          </p:cNvSpPr>
          <p:nvPr/>
        </p:nvSpPr>
        <p:spPr bwMode="auto">
          <a:xfrm>
            <a:off x="7755690"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5</a:t>
            </a:r>
            <a:endParaRPr lang="en-US" altLang="en-US" sz="1600" b="0" dirty="0"/>
          </a:p>
        </p:txBody>
      </p:sp>
      <p:sp>
        <p:nvSpPr>
          <p:cNvPr id="51" name="Rectangle 115">
            <a:extLst>
              <a:ext uri="{FF2B5EF4-FFF2-40B4-BE49-F238E27FC236}">
                <a16:creationId xmlns:a16="http://schemas.microsoft.com/office/drawing/2014/main" id="{1AE59802-F7AD-405F-A9C5-30A9C38A39C4}"/>
              </a:ext>
            </a:extLst>
          </p:cNvPr>
          <p:cNvSpPr>
            <a:spLocks noChangeArrowheads="1"/>
          </p:cNvSpPr>
          <p:nvPr/>
        </p:nvSpPr>
        <p:spPr bwMode="auto">
          <a:xfrm>
            <a:off x="2717383"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1</a:t>
            </a:r>
            <a:endParaRPr lang="en-US" altLang="en-US" sz="1600" b="0" dirty="0"/>
          </a:p>
        </p:txBody>
      </p:sp>
    </p:spTree>
    <p:extLst>
      <p:ext uri="{BB962C8B-B14F-4D97-AF65-F5344CB8AC3E}">
        <p14:creationId xmlns:p14="http://schemas.microsoft.com/office/powerpoint/2010/main" val="4069812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1"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7"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9"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2"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4"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7"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9"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October 2019</a:t>
            </a:r>
          </a:p>
        </p:txBody>
      </p:sp>
      <p:sp>
        <p:nvSpPr>
          <p:cNvPr id="11274" name="Rectangle 115"/>
          <p:cNvSpPr>
            <a:spLocks noChangeArrowheads="1"/>
          </p:cNvSpPr>
          <p:nvPr/>
        </p:nvSpPr>
        <p:spPr bwMode="auto">
          <a:xfrm>
            <a:off x="145573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5" name="Rectangle 114"/>
          <p:cNvSpPr>
            <a:spLocks noChangeArrowheads="1"/>
          </p:cNvSpPr>
          <p:nvPr/>
        </p:nvSpPr>
        <p:spPr bwMode="auto">
          <a:xfrm>
            <a:off x="196850"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6" name="Rectangle 113"/>
          <p:cNvSpPr>
            <a:spLocks noChangeArrowheads="1"/>
          </p:cNvSpPr>
          <p:nvPr/>
        </p:nvSpPr>
        <p:spPr bwMode="auto">
          <a:xfrm>
            <a:off x="7750176"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7" name="Rectangle 112"/>
          <p:cNvSpPr>
            <a:spLocks noChangeArrowheads="1"/>
          </p:cNvSpPr>
          <p:nvPr/>
        </p:nvSpPr>
        <p:spPr bwMode="auto">
          <a:xfrm>
            <a:off x="6491289"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8" name="Rectangle 111"/>
          <p:cNvSpPr>
            <a:spLocks noChangeArrowheads="1"/>
          </p:cNvSpPr>
          <p:nvPr/>
        </p:nvSpPr>
        <p:spPr bwMode="auto">
          <a:xfrm>
            <a:off x="5232401"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3973514"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2714626"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1455739" y="471805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196851" y="471804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7750176"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6491289"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5232401"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3973514"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2714626"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1455739"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196851" y="389096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7750176"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6491289"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5232401"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3973514"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2714626"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1455739"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196851" y="306387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7750176"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6491289"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5232401"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3973514"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2714626"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1455739"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196851" y="223678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7750176"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2714626"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3973514"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5232401"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6491289"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Tree>
    <p:extLst>
      <p:ext uri="{BB962C8B-B14F-4D97-AF65-F5344CB8AC3E}">
        <p14:creationId xmlns:p14="http://schemas.microsoft.com/office/powerpoint/2010/main" val="19667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4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2"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397"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09"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2"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November 2019</a:t>
            </a:r>
          </a:p>
        </p:txBody>
      </p:sp>
      <p:sp>
        <p:nvSpPr>
          <p:cNvPr id="11274" name="Rectangle 115"/>
          <p:cNvSpPr>
            <a:spLocks noChangeArrowheads="1"/>
          </p:cNvSpPr>
          <p:nvPr/>
        </p:nvSpPr>
        <p:spPr bwMode="auto">
          <a:xfrm>
            <a:off x="1455733"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5" name="Rectangle 114"/>
          <p:cNvSpPr>
            <a:spLocks noChangeArrowheads="1"/>
          </p:cNvSpPr>
          <p:nvPr/>
        </p:nvSpPr>
        <p:spPr bwMode="auto">
          <a:xfrm>
            <a:off x="196841"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11276" name="Rectangle 113"/>
          <p:cNvSpPr>
            <a:spLocks noChangeArrowheads="1"/>
          </p:cNvSpPr>
          <p:nvPr/>
        </p:nvSpPr>
        <p:spPr bwMode="auto">
          <a:xfrm>
            <a:off x="7750172"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6491285"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5232397"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3973510"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2714622"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1455734" y="471805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196844" y="471805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7750172"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6491285"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5232397"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3973510"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2714622"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1455734"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196844" y="389096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7750172"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6491285"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5232397"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3973510"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2714622"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1455734"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196844" y="306387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7750172"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6491285"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5232397"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3973510"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2714622"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1455734"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196844" y="223678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7750172"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2714622"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29</a:t>
            </a:r>
            <a:endParaRPr lang="en-US" altLang="en-US" sz="1600" b="0" dirty="0"/>
          </a:p>
        </p:txBody>
      </p:sp>
      <p:sp>
        <p:nvSpPr>
          <p:cNvPr id="11306" name="Rectangle 115"/>
          <p:cNvSpPr>
            <a:spLocks noChangeArrowheads="1"/>
          </p:cNvSpPr>
          <p:nvPr/>
        </p:nvSpPr>
        <p:spPr bwMode="auto">
          <a:xfrm>
            <a:off x="3973510"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7" name="Rectangle 115"/>
          <p:cNvSpPr>
            <a:spLocks noChangeArrowheads="1"/>
          </p:cNvSpPr>
          <p:nvPr/>
        </p:nvSpPr>
        <p:spPr bwMode="auto">
          <a:xfrm>
            <a:off x="5232397"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
        <p:nvSpPr>
          <p:cNvPr id="11308" name="Rectangle 115"/>
          <p:cNvSpPr>
            <a:spLocks noChangeArrowheads="1"/>
          </p:cNvSpPr>
          <p:nvPr/>
        </p:nvSpPr>
        <p:spPr bwMode="auto">
          <a:xfrm>
            <a:off x="6491285"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2302109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0"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7"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9"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2"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4"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7"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9"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December 2019</a:t>
            </a:r>
          </a:p>
        </p:txBody>
      </p:sp>
      <p:sp>
        <p:nvSpPr>
          <p:cNvPr id="11274" name="Rectangle 115"/>
          <p:cNvSpPr>
            <a:spLocks noChangeArrowheads="1"/>
          </p:cNvSpPr>
          <p:nvPr/>
        </p:nvSpPr>
        <p:spPr bwMode="auto">
          <a:xfrm>
            <a:off x="1455739" y="47180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196852" y="471804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7750176" y="389095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6491289" y="389095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5232401" y="389095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3973514" y="389095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2714626" y="389095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1455739" y="389095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196852" y="389095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7750176" y="306387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6491289" y="306387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5232401" y="306387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3973514" y="306387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2714626" y="306387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1455739" y="306387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196852" y="306386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7750176" y="223678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6491289" y="223678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5232401" y="223678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3973514" y="223678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2714626" y="223678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1455739" y="223678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196852" y="223678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7750176" y="140969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6491289" y="140969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5232401" y="140969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3973514" y="140969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2714626" y="140969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1455739" y="140969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196852" y="140969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7" name="Rectangle 113"/>
          <p:cNvSpPr>
            <a:spLocks noChangeArrowheads="1"/>
          </p:cNvSpPr>
          <p:nvPr/>
        </p:nvSpPr>
        <p:spPr bwMode="auto">
          <a:xfrm>
            <a:off x="7750176" y="47180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2"/>
          <p:cNvSpPr>
            <a:spLocks noChangeArrowheads="1"/>
          </p:cNvSpPr>
          <p:nvPr/>
        </p:nvSpPr>
        <p:spPr bwMode="auto">
          <a:xfrm>
            <a:off x="6491289" y="471804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9" name="Rectangle 111"/>
          <p:cNvSpPr>
            <a:spLocks noChangeArrowheads="1"/>
          </p:cNvSpPr>
          <p:nvPr/>
        </p:nvSpPr>
        <p:spPr bwMode="auto">
          <a:xfrm>
            <a:off x="5232401" y="47180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3973514" y="471804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2714626" y="47180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31</a:t>
            </a:r>
            <a:endParaRPr lang="en-US" altLang="en-US" sz="1600" b="0" dirty="0"/>
          </a:p>
        </p:txBody>
      </p:sp>
    </p:spTree>
    <p:extLst>
      <p:ext uri="{BB962C8B-B14F-4D97-AF65-F5344CB8AC3E}">
        <p14:creationId xmlns:p14="http://schemas.microsoft.com/office/powerpoint/2010/main" val="133900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a:t>Use of templates</a:t>
            </a:r>
            <a:endParaRPr lang="en-US" altLang="en-US"/>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44"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0"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2"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395"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07"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0" y="960437"/>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2" y="960437"/>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January 2019</a:t>
            </a:r>
          </a:p>
        </p:txBody>
      </p:sp>
      <p:sp>
        <p:nvSpPr>
          <p:cNvPr id="11274" name="Rectangle 115"/>
          <p:cNvSpPr>
            <a:spLocks noChangeArrowheads="1"/>
          </p:cNvSpPr>
          <p:nvPr/>
        </p:nvSpPr>
        <p:spPr bwMode="auto">
          <a:xfrm>
            <a:off x="1455730"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11275" name="Rectangle 114"/>
          <p:cNvSpPr>
            <a:spLocks noChangeArrowheads="1"/>
          </p:cNvSpPr>
          <p:nvPr/>
        </p:nvSpPr>
        <p:spPr bwMode="auto">
          <a:xfrm>
            <a:off x="196839" y="140969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276" name="Rectangle 113"/>
          <p:cNvSpPr>
            <a:spLocks noChangeArrowheads="1"/>
          </p:cNvSpPr>
          <p:nvPr/>
        </p:nvSpPr>
        <p:spPr bwMode="auto">
          <a:xfrm>
            <a:off x="7750169"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7" name="Rectangle 112"/>
          <p:cNvSpPr>
            <a:spLocks noChangeArrowheads="1"/>
          </p:cNvSpPr>
          <p:nvPr/>
        </p:nvSpPr>
        <p:spPr bwMode="auto">
          <a:xfrm>
            <a:off x="6491282"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8" name="Rectangle 111"/>
          <p:cNvSpPr>
            <a:spLocks noChangeArrowheads="1"/>
          </p:cNvSpPr>
          <p:nvPr/>
        </p:nvSpPr>
        <p:spPr bwMode="auto">
          <a:xfrm>
            <a:off x="5232394"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3973507"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2714619"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1455732" y="471805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196842"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7750169"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6491282"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5232394"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3973507" y="389096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2714619" y="389096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1455732"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196842"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7750169"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6491282"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5232394"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3973507" y="306387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r>
              <a:rPr lang="en-US" altLang="en-US" sz="1600" b="0" dirty="0"/>
              <a:t>6</a:t>
            </a:r>
          </a:p>
        </p:txBody>
      </p:sp>
      <p:sp>
        <p:nvSpPr>
          <p:cNvPr id="11294" name="Rectangle 95"/>
          <p:cNvSpPr>
            <a:spLocks noChangeArrowheads="1"/>
          </p:cNvSpPr>
          <p:nvPr/>
        </p:nvSpPr>
        <p:spPr bwMode="auto">
          <a:xfrm>
            <a:off x="2714619" y="306387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1455732"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196842"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7750169"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6491282"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5232394"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3973507" y="223678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2714619" y="223678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1455732"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196842"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775016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2714619"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3973507"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5232394"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
        <p:nvSpPr>
          <p:cNvPr id="11308" name="Rectangle 115"/>
          <p:cNvSpPr>
            <a:spLocks noChangeArrowheads="1"/>
          </p:cNvSpPr>
          <p:nvPr/>
        </p:nvSpPr>
        <p:spPr bwMode="auto">
          <a:xfrm>
            <a:off x="6491282" y="140969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4</a:t>
            </a:r>
          </a:p>
        </p:txBody>
      </p:sp>
    </p:spTree>
    <p:extLst>
      <p:ext uri="{BB962C8B-B14F-4D97-AF65-F5344CB8AC3E}">
        <p14:creationId xmlns:p14="http://schemas.microsoft.com/office/powerpoint/2010/main" val="227246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48"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4"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6"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399"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1"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4"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6"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February 2019</a:t>
            </a:r>
          </a:p>
        </p:txBody>
      </p:sp>
      <p:sp>
        <p:nvSpPr>
          <p:cNvPr id="11274" name="Rectangle 115"/>
          <p:cNvSpPr>
            <a:spLocks noChangeArrowheads="1"/>
          </p:cNvSpPr>
          <p:nvPr/>
        </p:nvSpPr>
        <p:spPr bwMode="auto">
          <a:xfrm>
            <a:off x="1455736"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5" name="Rectangle 114"/>
          <p:cNvSpPr>
            <a:spLocks noChangeArrowheads="1"/>
          </p:cNvSpPr>
          <p:nvPr/>
        </p:nvSpPr>
        <p:spPr bwMode="auto">
          <a:xfrm>
            <a:off x="196847"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11276" name="Rectangle 113"/>
          <p:cNvSpPr>
            <a:spLocks noChangeArrowheads="1"/>
          </p:cNvSpPr>
          <p:nvPr/>
        </p:nvSpPr>
        <p:spPr bwMode="auto">
          <a:xfrm>
            <a:off x="7750174"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7" name="Rectangle 112"/>
          <p:cNvSpPr>
            <a:spLocks noChangeArrowheads="1"/>
          </p:cNvSpPr>
          <p:nvPr/>
        </p:nvSpPr>
        <p:spPr bwMode="auto">
          <a:xfrm>
            <a:off x="6491287"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8" name="Rectangle 111"/>
          <p:cNvSpPr>
            <a:spLocks noChangeArrowheads="1"/>
          </p:cNvSpPr>
          <p:nvPr/>
        </p:nvSpPr>
        <p:spPr bwMode="auto">
          <a:xfrm>
            <a:off x="5232399"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3973512"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2714624"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1455736" y="471805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196848"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7750174"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6491287"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5232399"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3973512"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2714624"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1455736" y="389096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196848"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7750174"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6491287"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5232399"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3973512"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2714624"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1455736" y="306387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196848"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7750174"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6491287"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5232399"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3973512"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2714624"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1455736" y="223678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196848"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7750174"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2714624"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29</a:t>
            </a:r>
            <a:endParaRPr lang="en-US" altLang="en-US" sz="1600" b="0" dirty="0"/>
          </a:p>
        </p:txBody>
      </p:sp>
      <p:sp>
        <p:nvSpPr>
          <p:cNvPr id="11306" name="Rectangle 115"/>
          <p:cNvSpPr>
            <a:spLocks noChangeArrowheads="1"/>
          </p:cNvSpPr>
          <p:nvPr/>
        </p:nvSpPr>
        <p:spPr bwMode="auto">
          <a:xfrm>
            <a:off x="3973512"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7" name="Rectangle 115"/>
          <p:cNvSpPr>
            <a:spLocks noChangeArrowheads="1"/>
          </p:cNvSpPr>
          <p:nvPr/>
        </p:nvSpPr>
        <p:spPr bwMode="auto">
          <a:xfrm>
            <a:off x="5232399"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
        <p:nvSpPr>
          <p:cNvPr id="11308" name="Rectangle 115"/>
          <p:cNvSpPr>
            <a:spLocks noChangeArrowheads="1"/>
          </p:cNvSpPr>
          <p:nvPr/>
        </p:nvSpPr>
        <p:spPr bwMode="auto">
          <a:xfrm>
            <a:off x="6491287"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4068105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47"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5"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7"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0"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2"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5"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7"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March 2019</a:t>
            </a:r>
          </a:p>
        </p:txBody>
      </p:sp>
      <p:sp>
        <p:nvSpPr>
          <p:cNvPr id="11274" name="Rectangle 115"/>
          <p:cNvSpPr>
            <a:spLocks noChangeArrowheads="1"/>
          </p:cNvSpPr>
          <p:nvPr/>
        </p:nvSpPr>
        <p:spPr bwMode="auto">
          <a:xfrm>
            <a:off x="1455736"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25</a:t>
            </a:r>
          </a:p>
        </p:txBody>
      </p:sp>
      <p:sp>
        <p:nvSpPr>
          <p:cNvPr id="11275" name="Rectangle 114"/>
          <p:cNvSpPr>
            <a:spLocks noChangeArrowheads="1"/>
          </p:cNvSpPr>
          <p:nvPr/>
        </p:nvSpPr>
        <p:spPr bwMode="auto">
          <a:xfrm>
            <a:off x="196847"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6" name="Rectangle 113"/>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1455737" y="471805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196847"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1455737"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196847"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1455737"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196847"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1455737"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196847"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26</a:t>
            </a:r>
            <a:endParaRPr lang="en-US" altLang="en-US" sz="1600" b="0" dirty="0"/>
          </a:p>
        </p:txBody>
      </p:sp>
      <p:sp>
        <p:nvSpPr>
          <p:cNvPr id="11306"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27</a:t>
            </a:r>
            <a:endParaRPr lang="en-US" altLang="en-US" sz="1600" b="0" dirty="0"/>
          </a:p>
        </p:txBody>
      </p:sp>
      <p:sp>
        <p:nvSpPr>
          <p:cNvPr id="11307" name="Rectangle 11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28</a:t>
            </a:r>
            <a:endParaRPr lang="en-US" altLang="en-US" sz="1600" b="0" dirty="0"/>
          </a:p>
        </p:txBody>
      </p:sp>
      <p:sp>
        <p:nvSpPr>
          <p:cNvPr id="11308" name="Rectangle 115"/>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45" name="Rectangle 115">
            <a:extLst>
              <a:ext uri="{FF2B5EF4-FFF2-40B4-BE49-F238E27FC236}">
                <a16:creationId xmlns:a16="http://schemas.microsoft.com/office/drawing/2014/main" id="{B4439F2E-045C-4BC6-84F3-272FDFB4E48C}"/>
              </a:ext>
            </a:extLst>
          </p:cNvPr>
          <p:cNvSpPr>
            <a:spLocks noChangeArrowheads="1"/>
          </p:cNvSpPr>
          <p:nvPr/>
        </p:nvSpPr>
        <p:spPr bwMode="auto">
          <a:xfrm>
            <a:off x="196844" y="140969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24</a:t>
            </a:r>
          </a:p>
        </p:txBody>
      </p:sp>
      <p:sp>
        <p:nvSpPr>
          <p:cNvPr id="46" name="Rectangle 115">
            <a:extLst>
              <a:ext uri="{FF2B5EF4-FFF2-40B4-BE49-F238E27FC236}">
                <a16:creationId xmlns:a16="http://schemas.microsoft.com/office/drawing/2014/main" id="{98438B30-7C51-4F67-983D-578384E55638}"/>
              </a:ext>
            </a:extLst>
          </p:cNvPr>
          <p:cNvSpPr>
            <a:spLocks noChangeArrowheads="1"/>
          </p:cNvSpPr>
          <p:nvPr/>
        </p:nvSpPr>
        <p:spPr bwMode="auto">
          <a:xfrm>
            <a:off x="2714624" y="554840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7" name="Rectangle 115">
            <a:extLst>
              <a:ext uri="{FF2B5EF4-FFF2-40B4-BE49-F238E27FC236}">
                <a16:creationId xmlns:a16="http://schemas.microsoft.com/office/drawing/2014/main" id="{D8A0A6BE-6523-43FB-804D-0220C54293E1}"/>
              </a:ext>
            </a:extLst>
          </p:cNvPr>
          <p:cNvSpPr>
            <a:spLocks noChangeArrowheads="1"/>
          </p:cNvSpPr>
          <p:nvPr/>
        </p:nvSpPr>
        <p:spPr bwMode="auto">
          <a:xfrm>
            <a:off x="3973513" y="554840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48" name="Rectangle 115">
            <a:extLst>
              <a:ext uri="{FF2B5EF4-FFF2-40B4-BE49-F238E27FC236}">
                <a16:creationId xmlns:a16="http://schemas.microsoft.com/office/drawing/2014/main" id="{14A10DC2-5B91-4410-A288-3DFE6F959CDD}"/>
              </a:ext>
            </a:extLst>
          </p:cNvPr>
          <p:cNvSpPr>
            <a:spLocks noChangeArrowheads="1"/>
          </p:cNvSpPr>
          <p:nvPr/>
        </p:nvSpPr>
        <p:spPr bwMode="auto">
          <a:xfrm>
            <a:off x="5232401" y="554840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4</a:t>
            </a:r>
            <a:endParaRPr lang="en-US" altLang="en-US" sz="1600" b="0" dirty="0"/>
          </a:p>
        </p:txBody>
      </p:sp>
      <p:sp>
        <p:nvSpPr>
          <p:cNvPr id="49" name="Rectangle 115">
            <a:extLst>
              <a:ext uri="{FF2B5EF4-FFF2-40B4-BE49-F238E27FC236}">
                <a16:creationId xmlns:a16="http://schemas.microsoft.com/office/drawing/2014/main" id="{804F488D-2BBD-4739-8EAD-095ACB7CA3A3}"/>
              </a:ext>
            </a:extLst>
          </p:cNvPr>
          <p:cNvSpPr>
            <a:spLocks noChangeArrowheads="1"/>
          </p:cNvSpPr>
          <p:nvPr/>
        </p:nvSpPr>
        <p:spPr bwMode="auto">
          <a:xfrm>
            <a:off x="6491288" y="554840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5</a:t>
            </a:r>
            <a:endParaRPr lang="en-US" altLang="en-US" sz="1600" b="0" dirty="0"/>
          </a:p>
        </p:txBody>
      </p:sp>
      <p:sp>
        <p:nvSpPr>
          <p:cNvPr id="50" name="Rectangle 115">
            <a:extLst>
              <a:ext uri="{FF2B5EF4-FFF2-40B4-BE49-F238E27FC236}">
                <a16:creationId xmlns:a16="http://schemas.microsoft.com/office/drawing/2014/main" id="{D8E2C412-E290-481C-97A1-BEF36407458D}"/>
              </a:ext>
            </a:extLst>
          </p:cNvPr>
          <p:cNvSpPr>
            <a:spLocks noChangeArrowheads="1"/>
          </p:cNvSpPr>
          <p:nvPr/>
        </p:nvSpPr>
        <p:spPr bwMode="auto">
          <a:xfrm>
            <a:off x="1455732" y="554840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15">
            <a:extLst>
              <a:ext uri="{FF2B5EF4-FFF2-40B4-BE49-F238E27FC236}">
                <a16:creationId xmlns:a16="http://schemas.microsoft.com/office/drawing/2014/main" id="{8FFF108E-4FB5-4180-8A40-C0D8EDAE9E3C}"/>
              </a:ext>
            </a:extLst>
          </p:cNvPr>
          <p:cNvSpPr>
            <a:spLocks noChangeArrowheads="1"/>
          </p:cNvSpPr>
          <p:nvPr/>
        </p:nvSpPr>
        <p:spPr bwMode="auto">
          <a:xfrm>
            <a:off x="7750176"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6</a:t>
            </a:r>
            <a:endParaRPr lang="en-US" altLang="en-US" sz="1600" b="0" dirty="0"/>
          </a:p>
        </p:txBody>
      </p:sp>
    </p:spTree>
    <p:extLst>
      <p:ext uri="{BB962C8B-B14F-4D97-AF65-F5344CB8AC3E}">
        <p14:creationId xmlns:p14="http://schemas.microsoft.com/office/powerpoint/2010/main" val="24755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2" y="960439"/>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9" y="960439"/>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91" y="960439"/>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4" y="960439"/>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6" y="960439"/>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9" y="960439"/>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41" y="960439"/>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April 2019</a:t>
            </a:r>
          </a:p>
        </p:txBody>
      </p:sp>
      <p:sp>
        <p:nvSpPr>
          <p:cNvPr id="11274" name="Rectangle 115"/>
          <p:cNvSpPr>
            <a:spLocks noChangeArrowheads="1"/>
          </p:cNvSpPr>
          <p:nvPr/>
        </p:nvSpPr>
        <p:spPr bwMode="auto">
          <a:xfrm>
            <a:off x="1455741" y="471805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196852" y="471805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7750179" y="389096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6491292" y="389096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5232404" y="389096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3973517" y="3890964"/>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2714629" y="389096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1455741" y="389096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196852" y="389096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7750179" y="306387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6491292" y="306387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5232404" y="306387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3973517" y="3063877"/>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2714629" y="306387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1455741" y="306387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196852" y="306387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7750179" y="223678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6491292" y="223678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5232404" y="223678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3973517" y="223678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2714629" y="223678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1455741" y="223678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196852" y="223678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7750179" y="140970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6491292" y="140970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5232404" y="140970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3973517" y="1409702"/>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2714629" y="140970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1455741" y="140970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6" name="Rectangle 114"/>
          <p:cNvSpPr>
            <a:spLocks noChangeArrowheads="1"/>
          </p:cNvSpPr>
          <p:nvPr/>
        </p:nvSpPr>
        <p:spPr bwMode="auto">
          <a:xfrm>
            <a:off x="196850"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31</a:t>
            </a:r>
          </a:p>
        </p:txBody>
      </p:sp>
      <p:sp>
        <p:nvSpPr>
          <p:cNvPr id="47" name="Rectangle 113"/>
          <p:cNvSpPr>
            <a:spLocks noChangeArrowheads="1"/>
          </p:cNvSpPr>
          <p:nvPr/>
        </p:nvSpPr>
        <p:spPr bwMode="auto">
          <a:xfrm>
            <a:off x="7750179"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2"/>
          <p:cNvSpPr>
            <a:spLocks noChangeArrowheads="1"/>
          </p:cNvSpPr>
          <p:nvPr/>
        </p:nvSpPr>
        <p:spPr bwMode="auto">
          <a:xfrm>
            <a:off x="6491292" y="471805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9" name="Rectangle 111"/>
          <p:cNvSpPr>
            <a:spLocks noChangeArrowheads="1"/>
          </p:cNvSpPr>
          <p:nvPr/>
        </p:nvSpPr>
        <p:spPr bwMode="auto">
          <a:xfrm>
            <a:off x="5232404"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3973517" y="471805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2714629"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1272366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1"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7" y="960440"/>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9" y="960440"/>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2" y="960440"/>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4" y="960440"/>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7" y="960440"/>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9" y="960440"/>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May 2019</a:t>
            </a:r>
          </a:p>
        </p:txBody>
      </p:sp>
      <p:sp>
        <p:nvSpPr>
          <p:cNvPr id="11274" name="Rectangle 115"/>
          <p:cNvSpPr>
            <a:spLocks noChangeArrowheads="1"/>
          </p:cNvSpPr>
          <p:nvPr/>
        </p:nvSpPr>
        <p:spPr bwMode="auto">
          <a:xfrm>
            <a:off x="1455739"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5" name="Rectangle 114"/>
          <p:cNvSpPr>
            <a:spLocks noChangeArrowheads="1"/>
          </p:cNvSpPr>
          <p:nvPr/>
        </p:nvSpPr>
        <p:spPr bwMode="auto">
          <a:xfrm>
            <a:off x="196850"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6" name="Rectangle 113"/>
          <p:cNvSpPr>
            <a:spLocks noChangeArrowheads="1"/>
          </p:cNvSpPr>
          <p:nvPr/>
        </p:nvSpPr>
        <p:spPr bwMode="auto">
          <a:xfrm>
            <a:off x="7750177"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7" name="Rectangle 112"/>
          <p:cNvSpPr>
            <a:spLocks noChangeArrowheads="1"/>
          </p:cNvSpPr>
          <p:nvPr/>
        </p:nvSpPr>
        <p:spPr bwMode="auto">
          <a:xfrm>
            <a:off x="6491290" y="471805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8" name="Rectangle 111"/>
          <p:cNvSpPr>
            <a:spLocks noChangeArrowheads="1"/>
          </p:cNvSpPr>
          <p:nvPr/>
        </p:nvSpPr>
        <p:spPr bwMode="auto">
          <a:xfrm>
            <a:off x="5232402"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79" name="Rectangle 110"/>
          <p:cNvSpPr>
            <a:spLocks noChangeArrowheads="1"/>
          </p:cNvSpPr>
          <p:nvPr/>
        </p:nvSpPr>
        <p:spPr bwMode="auto">
          <a:xfrm>
            <a:off x="3973515" y="471805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80" name="Rectangle 109"/>
          <p:cNvSpPr>
            <a:spLocks noChangeArrowheads="1"/>
          </p:cNvSpPr>
          <p:nvPr/>
        </p:nvSpPr>
        <p:spPr bwMode="auto">
          <a:xfrm>
            <a:off x="2714627" y="471805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1" name="Rectangle 108"/>
          <p:cNvSpPr>
            <a:spLocks noChangeArrowheads="1"/>
          </p:cNvSpPr>
          <p:nvPr/>
        </p:nvSpPr>
        <p:spPr bwMode="auto">
          <a:xfrm>
            <a:off x="1455739" y="4718052"/>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2" name="Rectangle 107"/>
          <p:cNvSpPr>
            <a:spLocks noChangeArrowheads="1"/>
          </p:cNvSpPr>
          <p:nvPr/>
        </p:nvSpPr>
        <p:spPr bwMode="auto">
          <a:xfrm>
            <a:off x="196851"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3" name="Rectangle 106"/>
          <p:cNvSpPr>
            <a:spLocks noChangeArrowheads="1"/>
          </p:cNvSpPr>
          <p:nvPr/>
        </p:nvSpPr>
        <p:spPr bwMode="auto">
          <a:xfrm>
            <a:off x="7750177" y="389096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4" name="Rectangle 105"/>
          <p:cNvSpPr>
            <a:spLocks noChangeArrowheads="1"/>
          </p:cNvSpPr>
          <p:nvPr/>
        </p:nvSpPr>
        <p:spPr bwMode="auto">
          <a:xfrm>
            <a:off x="6491290" y="389096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5" name="Rectangle 104"/>
          <p:cNvSpPr>
            <a:spLocks noChangeArrowheads="1"/>
          </p:cNvSpPr>
          <p:nvPr/>
        </p:nvSpPr>
        <p:spPr bwMode="auto">
          <a:xfrm>
            <a:off x="5232402" y="389096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6" name="Rectangle 103"/>
          <p:cNvSpPr>
            <a:spLocks noChangeArrowheads="1"/>
          </p:cNvSpPr>
          <p:nvPr/>
        </p:nvSpPr>
        <p:spPr bwMode="auto">
          <a:xfrm>
            <a:off x="3973515" y="389096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7" name="Rectangle 102"/>
          <p:cNvSpPr>
            <a:spLocks noChangeArrowheads="1"/>
          </p:cNvSpPr>
          <p:nvPr/>
        </p:nvSpPr>
        <p:spPr bwMode="auto">
          <a:xfrm>
            <a:off x="2714627" y="389096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8" name="Rectangle 101"/>
          <p:cNvSpPr>
            <a:spLocks noChangeArrowheads="1"/>
          </p:cNvSpPr>
          <p:nvPr/>
        </p:nvSpPr>
        <p:spPr bwMode="auto">
          <a:xfrm>
            <a:off x="1455739" y="3890964"/>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9" name="Rectangle 100"/>
          <p:cNvSpPr>
            <a:spLocks noChangeArrowheads="1"/>
          </p:cNvSpPr>
          <p:nvPr/>
        </p:nvSpPr>
        <p:spPr bwMode="auto">
          <a:xfrm>
            <a:off x="196851"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90" name="Rectangle 99"/>
          <p:cNvSpPr>
            <a:spLocks noChangeArrowheads="1"/>
          </p:cNvSpPr>
          <p:nvPr/>
        </p:nvSpPr>
        <p:spPr bwMode="auto">
          <a:xfrm>
            <a:off x="7750177" y="306387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1" name="Rectangle 98"/>
          <p:cNvSpPr>
            <a:spLocks noChangeArrowheads="1"/>
          </p:cNvSpPr>
          <p:nvPr/>
        </p:nvSpPr>
        <p:spPr bwMode="auto">
          <a:xfrm>
            <a:off x="6491290" y="306387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2" name="Rectangle 97"/>
          <p:cNvSpPr>
            <a:spLocks noChangeArrowheads="1"/>
          </p:cNvSpPr>
          <p:nvPr/>
        </p:nvSpPr>
        <p:spPr bwMode="auto">
          <a:xfrm>
            <a:off x="5232402" y="306387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3" name="Rectangle 96"/>
          <p:cNvSpPr>
            <a:spLocks noChangeArrowheads="1"/>
          </p:cNvSpPr>
          <p:nvPr/>
        </p:nvSpPr>
        <p:spPr bwMode="auto">
          <a:xfrm>
            <a:off x="3973515" y="306387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4" name="Rectangle 95"/>
          <p:cNvSpPr>
            <a:spLocks noChangeArrowheads="1"/>
          </p:cNvSpPr>
          <p:nvPr/>
        </p:nvSpPr>
        <p:spPr bwMode="auto">
          <a:xfrm>
            <a:off x="2714627" y="306387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5" name="Rectangle 94"/>
          <p:cNvSpPr>
            <a:spLocks noChangeArrowheads="1"/>
          </p:cNvSpPr>
          <p:nvPr/>
        </p:nvSpPr>
        <p:spPr bwMode="auto">
          <a:xfrm>
            <a:off x="1455739" y="3063877"/>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6" name="Rectangle 93"/>
          <p:cNvSpPr>
            <a:spLocks noChangeArrowheads="1"/>
          </p:cNvSpPr>
          <p:nvPr/>
        </p:nvSpPr>
        <p:spPr bwMode="auto">
          <a:xfrm>
            <a:off x="196851"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7" name="Rectangle 92"/>
          <p:cNvSpPr>
            <a:spLocks noChangeArrowheads="1"/>
          </p:cNvSpPr>
          <p:nvPr/>
        </p:nvSpPr>
        <p:spPr bwMode="auto">
          <a:xfrm>
            <a:off x="7750177" y="223679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8" name="Rectangle 91"/>
          <p:cNvSpPr>
            <a:spLocks noChangeArrowheads="1"/>
          </p:cNvSpPr>
          <p:nvPr/>
        </p:nvSpPr>
        <p:spPr bwMode="auto">
          <a:xfrm>
            <a:off x="6491290" y="223679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9" name="Rectangle 90"/>
          <p:cNvSpPr>
            <a:spLocks noChangeArrowheads="1"/>
          </p:cNvSpPr>
          <p:nvPr/>
        </p:nvSpPr>
        <p:spPr bwMode="auto">
          <a:xfrm>
            <a:off x="5232402" y="223679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300" name="Rectangle 89"/>
          <p:cNvSpPr>
            <a:spLocks noChangeArrowheads="1"/>
          </p:cNvSpPr>
          <p:nvPr/>
        </p:nvSpPr>
        <p:spPr bwMode="auto">
          <a:xfrm>
            <a:off x="3973515" y="223679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1" name="Rectangle 88"/>
          <p:cNvSpPr>
            <a:spLocks noChangeArrowheads="1"/>
          </p:cNvSpPr>
          <p:nvPr/>
        </p:nvSpPr>
        <p:spPr bwMode="auto">
          <a:xfrm>
            <a:off x="2714627" y="223679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2" name="Rectangle 87"/>
          <p:cNvSpPr>
            <a:spLocks noChangeArrowheads="1"/>
          </p:cNvSpPr>
          <p:nvPr/>
        </p:nvSpPr>
        <p:spPr bwMode="auto">
          <a:xfrm>
            <a:off x="1455739" y="223678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3" name="Rectangle 86"/>
          <p:cNvSpPr>
            <a:spLocks noChangeArrowheads="1"/>
          </p:cNvSpPr>
          <p:nvPr/>
        </p:nvSpPr>
        <p:spPr bwMode="auto">
          <a:xfrm>
            <a:off x="196851"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4" name="Rectangle 85"/>
          <p:cNvSpPr>
            <a:spLocks noChangeArrowheads="1"/>
          </p:cNvSpPr>
          <p:nvPr/>
        </p:nvSpPr>
        <p:spPr bwMode="auto">
          <a:xfrm>
            <a:off x="7750177" y="140970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5" name="Rectangle 115"/>
          <p:cNvSpPr>
            <a:spLocks noChangeArrowheads="1"/>
          </p:cNvSpPr>
          <p:nvPr/>
        </p:nvSpPr>
        <p:spPr bwMode="auto">
          <a:xfrm>
            <a:off x="2714627" y="140970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3973515" y="140970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11307" name="Rectangle 115"/>
          <p:cNvSpPr>
            <a:spLocks noChangeArrowheads="1"/>
          </p:cNvSpPr>
          <p:nvPr/>
        </p:nvSpPr>
        <p:spPr bwMode="auto">
          <a:xfrm>
            <a:off x="5232402" y="140970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11308" name="Rectangle 115"/>
          <p:cNvSpPr>
            <a:spLocks noChangeArrowheads="1"/>
          </p:cNvSpPr>
          <p:nvPr/>
        </p:nvSpPr>
        <p:spPr bwMode="auto">
          <a:xfrm>
            <a:off x="6491290" y="140970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Tree>
    <p:extLst>
      <p:ext uri="{BB962C8B-B14F-4D97-AF65-F5344CB8AC3E}">
        <p14:creationId xmlns:p14="http://schemas.microsoft.com/office/powerpoint/2010/main" val="2908994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11074"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64400"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505512"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46625"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87737"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28850"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69962"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211074"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June 2019</a:t>
            </a:r>
          </a:p>
        </p:txBody>
      </p:sp>
      <p:sp>
        <p:nvSpPr>
          <p:cNvPr id="11274" name="Rectangle 115"/>
          <p:cNvSpPr>
            <a:spLocks noChangeArrowheads="1"/>
          </p:cNvSpPr>
          <p:nvPr/>
        </p:nvSpPr>
        <p:spPr bwMode="auto">
          <a:xfrm>
            <a:off x="1469962"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27</a:t>
            </a:r>
          </a:p>
        </p:txBody>
      </p:sp>
      <p:sp>
        <p:nvSpPr>
          <p:cNvPr id="11275" name="Rectangle 114"/>
          <p:cNvSpPr>
            <a:spLocks noChangeArrowheads="1"/>
          </p:cNvSpPr>
          <p:nvPr/>
        </p:nvSpPr>
        <p:spPr bwMode="auto">
          <a:xfrm>
            <a:off x="211075"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7764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6505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5246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3987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2728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1469962" y="471805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211075" y="471805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7764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6505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5246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3987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2728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1469962" y="389096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211075" y="389096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7764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6505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5246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3987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2728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1469962" y="306387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211075" y="306387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7764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6505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5246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3987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2728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1469962" y="223678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211075" y="223678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7764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2728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28</a:t>
            </a:r>
            <a:endParaRPr lang="en-US" altLang="en-US" sz="1600" b="0" dirty="0"/>
          </a:p>
        </p:txBody>
      </p:sp>
      <p:sp>
        <p:nvSpPr>
          <p:cNvPr id="11306" name="Rectangle 115"/>
          <p:cNvSpPr>
            <a:spLocks noChangeArrowheads="1"/>
          </p:cNvSpPr>
          <p:nvPr/>
        </p:nvSpPr>
        <p:spPr bwMode="auto">
          <a:xfrm>
            <a:off x="3987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29</a:t>
            </a:r>
            <a:endParaRPr lang="en-US" altLang="en-US" sz="1600" b="0" dirty="0"/>
          </a:p>
        </p:txBody>
      </p:sp>
      <p:sp>
        <p:nvSpPr>
          <p:cNvPr id="11307" name="Rectangle 115"/>
          <p:cNvSpPr>
            <a:spLocks noChangeArrowheads="1"/>
          </p:cNvSpPr>
          <p:nvPr/>
        </p:nvSpPr>
        <p:spPr bwMode="auto">
          <a:xfrm>
            <a:off x="5246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308" name="Rectangle 115"/>
          <p:cNvSpPr>
            <a:spLocks noChangeArrowheads="1"/>
          </p:cNvSpPr>
          <p:nvPr/>
        </p:nvSpPr>
        <p:spPr bwMode="auto">
          <a:xfrm>
            <a:off x="6505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
        <p:nvSpPr>
          <p:cNvPr id="45" name="Rectangle 115">
            <a:extLst>
              <a:ext uri="{FF2B5EF4-FFF2-40B4-BE49-F238E27FC236}">
                <a16:creationId xmlns:a16="http://schemas.microsoft.com/office/drawing/2014/main" id="{65583EA1-849B-4BDE-9B4D-7AE98B0E44FB}"/>
              </a:ext>
            </a:extLst>
          </p:cNvPr>
          <p:cNvSpPr>
            <a:spLocks noChangeArrowheads="1"/>
          </p:cNvSpPr>
          <p:nvPr/>
        </p:nvSpPr>
        <p:spPr bwMode="auto">
          <a:xfrm>
            <a:off x="2110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26</a:t>
            </a:r>
          </a:p>
        </p:txBody>
      </p:sp>
      <p:sp>
        <p:nvSpPr>
          <p:cNvPr id="46" name="Rectangle 115">
            <a:extLst>
              <a:ext uri="{FF2B5EF4-FFF2-40B4-BE49-F238E27FC236}">
                <a16:creationId xmlns:a16="http://schemas.microsoft.com/office/drawing/2014/main" id="{29E868E0-862F-4457-AF76-1C0EDEC17311}"/>
              </a:ext>
            </a:extLst>
          </p:cNvPr>
          <p:cNvSpPr>
            <a:spLocks noChangeArrowheads="1"/>
          </p:cNvSpPr>
          <p:nvPr/>
        </p:nvSpPr>
        <p:spPr bwMode="auto">
          <a:xfrm>
            <a:off x="2727885" y="55485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7" name="Rectangle 115">
            <a:extLst>
              <a:ext uri="{FF2B5EF4-FFF2-40B4-BE49-F238E27FC236}">
                <a16:creationId xmlns:a16="http://schemas.microsoft.com/office/drawing/2014/main" id="{CA476332-BEA6-4B57-A5BA-BA015F1E66A4}"/>
              </a:ext>
            </a:extLst>
          </p:cNvPr>
          <p:cNvSpPr>
            <a:spLocks noChangeArrowheads="1"/>
          </p:cNvSpPr>
          <p:nvPr/>
        </p:nvSpPr>
        <p:spPr bwMode="auto">
          <a:xfrm>
            <a:off x="3986773" y="55485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a:t>
            </a:r>
            <a:endParaRPr lang="en-US" altLang="en-US" sz="1600" b="0" dirty="0"/>
          </a:p>
        </p:txBody>
      </p:sp>
      <p:sp>
        <p:nvSpPr>
          <p:cNvPr id="48" name="Rectangle 115">
            <a:extLst>
              <a:ext uri="{FF2B5EF4-FFF2-40B4-BE49-F238E27FC236}">
                <a16:creationId xmlns:a16="http://schemas.microsoft.com/office/drawing/2014/main" id="{C3E41858-23F9-4FD3-924A-48218136B437}"/>
              </a:ext>
            </a:extLst>
          </p:cNvPr>
          <p:cNvSpPr>
            <a:spLocks noChangeArrowheads="1"/>
          </p:cNvSpPr>
          <p:nvPr/>
        </p:nvSpPr>
        <p:spPr bwMode="auto">
          <a:xfrm>
            <a:off x="5245661" y="554854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4</a:t>
            </a:r>
            <a:endParaRPr lang="en-US" altLang="en-US" sz="1600" b="0" dirty="0"/>
          </a:p>
        </p:txBody>
      </p:sp>
      <p:sp>
        <p:nvSpPr>
          <p:cNvPr id="49" name="Rectangle 115">
            <a:extLst>
              <a:ext uri="{FF2B5EF4-FFF2-40B4-BE49-F238E27FC236}">
                <a16:creationId xmlns:a16="http://schemas.microsoft.com/office/drawing/2014/main" id="{8BFEB57B-7346-4323-A95D-A77FEE39D905}"/>
              </a:ext>
            </a:extLst>
          </p:cNvPr>
          <p:cNvSpPr>
            <a:spLocks noChangeArrowheads="1"/>
          </p:cNvSpPr>
          <p:nvPr/>
        </p:nvSpPr>
        <p:spPr bwMode="auto">
          <a:xfrm>
            <a:off x="6504548" y="55485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50" name="Rectangle 115">
            <a:extLst>
              <a:ext uri="{FF2B5EF4-FFF2-40B4-BE49-F238E27FC236}">
                <a16:creationId xmlns:a16="http://schemas.microsoft.com/office/drawing/2014/main" id="{467A462F-6B30-4243-9B92-8480CE3DF1BA}"/>
              </a:ext>
            </a:extLst>
          </p:cNvPr>
          <p:cNvSpPr>
            <a:spLocks noChangeArrowheads="1"/>
          </p:cNvSpPr>
          <p:nvPr/>
        </p:nvSpPr>
        <p:spPr bwMode="auto">
          <a:xfrm>
            <a:off x="7763436" y="554854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6</a:t>
            </a:r>
            <a:endParaRPr lang="en-US" altLang="en-US" sz="1600" b="0" dirty="0"/>
          </a:p>
        </p:txBody>
      </p:sp>
      <p:sp>
        <p:nvSpPr>
          <p:cNvPr id="51" name="Rectangle 115">
            <a:extLst>
              <a:ext uri="{FF2B5EF4-FFF2-40B4-BE49-F238E27FC236}">
                <a16:creationId xmlns:a16="http://schemas.microsoft.com/office/drawing/2014/main" id="{81195719-E6BF-4025-9E3B-3E2352165A46}"/>
              </a:ext>
            </a:extLst>
          </p:cNvPr>
          <p:cNvSpPr>
            <a:spLocks noChangeArrowheads="1"/>
          </p:cNvSpPr>
          <p:nvPr/>
        </p:nvSpPr>
        <p:spPr bwMode="auto">
          <a:xfrm>
            <a:off x="1468998" y="554854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Tree>
    <p:extLst>
      <p:ext uri="{BB962C8B-B14F-4D97-AF65-F5344CB8AC3E}">
        <p14:creationId xmlns:p14="http://schemas.microsoft.com/office/powerpoint/2010/main" val="19469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6"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8"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1"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3"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6"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8"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July 2019</a:t>
            </a:r>
          </a:p>
        </p:txBody>
      </p:sp>
      <p:sp>
        <p:nvSpPr>
          <p:cNvPr id="11274" name="Rectangle 115"/>
          <p:cNvSpPr>
            <a:spLocks noChangeArrowheads="1"/>
          </p:cNvSpPr>
          <p:nvPr/>
        </p:nvSpPr>
        <p:spPr bwMode="auto">
          <a:xfrm>
            <a:off x="1455738" y="471804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196850" y="471804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7750176"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6491289" y="389096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5232401"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3973514" y="3890961"/>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2714626" y="3890961"/>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1455738" y="3890961"/>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196850" y="389096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7750176"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6491289" y="306387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5232401"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3973514" y="3063874"/>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2714626" y="3063874"/>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1455738" y="3063873"/>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196850" y="306387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7750176"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6491289" y="223678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5232401"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3973514" y="2236786"/>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2714626" y="223678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1455738" y="2236786"/>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196850" y="223678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7750176" y="140969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6491289" y="140969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5232401" y="140969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3973514" y="1409699"/>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2714626" y="1409699"/>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1455738" y="140969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a:t>
            </a:r>
            <a:endParaRPr lang="en-US" altLang="en-US" sz="1600" b="0" dirty="0"/>
          </a:p>
        </p:txBody>
      </p:sp>
      <p:sp>
        <p:nvSpPr>
          <p:cNvPr id="46" name="Rectangle 114"/>
          <p:cNvSpPr>
            <a:spLocks noChangeArrowheads="1"/>
          </p:cNvSpPr>
          <p:nvPr/>
        </p:nvSpPr>
        <p:spPr bwMode="auto">
          <a:xfrm>
            <a:off x="196851"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47" name="Rectangle 113"/>
          <p:cNvSpPr>
            <a:spLocks noChangeArrowheads="1"/>
          </p:cNvSpPr>
          <p:nvPr/>
        </p:nvSpPr>
        <p:spPr bwMode="auto">
          <a:xfrm>
            <a:off x="7750176"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2"/>
          <p:cNvSpPr>
            <a:spLocks noChangeArrowheads="1"/>
          </p:cNvSpPr>
          <p:nvPr/>
        </p:nvSpPr>
        <p:spPr bwMode="auto">
          <a:xfrm>
            <a:off x="6491289"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1"/>
          <p:cNvSpPr>
            <a:spLocks noChangeArrowheads="1"/>
          </p:cNvSpPr>
          <p:nvPr/>
        </p:nvSpPr>
        <p:spPr bwMode="auto">
          <a:xfrm>
            <a:off x="5232401"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3973514" y="4718049"/>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2714626" y="4718049"/>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317375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96851" y="960434"/>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7750177"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6491289"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5232402"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3973514"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2714627" y="960435"/>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455739" y="960435"/>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a:t>August 2019</a:t>
            </a:r>
          </a:p>
        </p:txBody>
      </p:sp>
      <p:sp>
        <p:nvSpPr>
          <p:cNvPr id="11274" name="Rectangle 115"/>
          <p:cNvSpPr>
            <a:spLocks noChangeArrowheads="1"/>
          </p:cNvSpPr>
          <p:nvPr/>
        </p:nvSpPr>
        <p:spPr bwMode="auto">
          <a:xfrm>
            <a:off x="1455739" y="1409696"/>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275" name="Rectangle 114"/>
          <p:cNvSpPr>
            <a:spLocks noChangeArrowheads="1"/>
          </p:cNvSpPr>
          <p:nvPr/>
        </p:nvSpPr>
        <p:spPr bwMode="auto">
          <a:xfrm>
            <a:off x="196850" y="140969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28</a:t>
            </a:r>
          </a:p>
        </p:txBody>
      </p:sp>
      <p:sp>
        <p:nvSpPr>
          <p:cNvPr id="11276" name="Rectangle 113"/>
          <p:cNvSpPr>
            <a:spLocks noChangeArrowheads="1"/>
          </p:cNvSpPr>
          <p:nvPr/>
        </p:nvSpPr>
        <p:spPr bwMode="auto">
          <a:xfrm>
            <a:off x="7750176"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7" name="Rectangle 112"/>
          <p:cNvSpPr>
            <a:spLocks noChangeArrowheads="1"/>
          </p:cNvSpPr>
          <p:nvPr/>
        </p:nvSpPr>
        <p:spPr bwMode="auto">
          <a:xfrm>
            <a:off x="6491289" y="471804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8" name="Rectangle 111"/>
          <p:cNvSpPr>
            <a:spLocks noChangeArrowheads="1"/>
          </p:cNvSpPr>
          <p:nvPr/>
        </p:nvSpPr>
        <p:spPr bwMode="auto">
          <a:xfrm>
            <a:off x="5232401"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29</a:t>
            </a:r>
            <a:endParaRPr lang="en-US" altLang="en-US" sz="1600" b="0" dirty="0"/>
          </a:p>
        </p:txBody>
      </p:sp>
      <p:sp>
        <p:nvSpPr>
          <p:cNvPr id="11279" name="Rectangle 110"/>
          <p:cNvSpPr>
            <a:spLocks noChangeArrowheads="1"/>
          </p:cNvSpPr>
          <p:nvPr/>
        </p:nvSpPr>
        <p:spPr bwMode="auto">
          <a:xfrm>
            <a:off x="3973514" y="471804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2714626" y="471804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1455738" y="471804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196852" y="4718046"/>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7750176" y="389096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6491289" y="389096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5232401" y="389096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3973514" y="3890960"/>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2714626" y="3890960"/>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1455738" y="389096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196852" y="389095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7750176" y="30638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6491289" y="306387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5232401" y="30638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3973514" y="3063872"/>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2714626" y="3063872"/>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1455738" y="306387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196852" y="3063871"/>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7750176" y="22367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6491289" y="223678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5232401" y="22367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3973514" y="2236785"/>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2714626" y="2236785"/>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1455738" y="223678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196852" y="2236783"/>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7750176" y="14096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2714626" y="14096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3973514"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solidFill>
                  <a:srgbClr val="969696"/>
                </a:solidFill>
                <a:cs typeface="Arial" panose="020B0604020202020204" pitchFamily="34" charset="0"/>
              </a:rPr>
              <a:t>31</a:t>
            </a:r>
            <a:endParaRPr lang="en-US" altLang="en-US" sz="1600" b="0" dirty="0"/>
          </a:p>
        </p:txBody>
      </p:sp>
      <p:sp>
        <p:nvSpPr>
          <p:cNvPr id="11307" name="Rectangle 115"/>
          <p:cNvSpPr>
            <a:spLocks noChangeArrowheads="1"/>
          </p:cNvSpPr>
          <p:nvPr/>
        </p:nvSpPr>
        <p:spPr bwMode="auto">
          <a:xfrm>
            <a:off x="5232401" y="140969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6491289" y="140969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Tree>
    <p:extLst>
      <p:ext uri="{BB962C8B-B14F-4D97-AF65-F5344CB8AC3E}">
        <p14:creationId xmlns:p14="http://schemas.microsoft.com/office/powerpoint/2010/main" val="27222836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1450</TotalTime>
  <Words>781</Words>
  <Application>Microsoft Office PowerPoint</Application>
  <PresentationFormat>On-screen Show (4:3)</PresentationFormat>
  <Paragraphs>602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ＭＳ Ｐゴシック</vt:lpstr>
      <vt:lpstr>Arial</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130</cp:revision>
  <dcterms:created xsi:type="dcterms:W3CDTF">2007-10-25T13:20:16Z</dcterms:created>
  <dcterms:modified xsi:type="dcterms:W3CDTF">2018-01-30T10:17:49Z</dcterms:modified>
</cp:coreProperties>
</file>