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59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3" autoAdjust="0"/>
  </p:normalViewPr>
  <p:slideViewPr>
    <p:cSldViewPr>
      <p:cViewPr>
        <p:scale>
          <a:sx n="75" d="100"/>
          <a:sy n="75" d="100"/>
        </p:scale>
        <p:origin x="21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7-41E6-AB35-0E64C430B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7-41E6-AB35-0E64C430B3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F7-41E6-AB35-0E64C430B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30AD-DC03-428D-AD7A-919C981E370B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F4BEA-58FC-4DE5-BD6E-A1CC48B81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6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0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44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1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3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125" t="299" r="3125" b="25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Copyright Presentation Magazine  </a:t>
            </a:r>
            <a:fld id="{FFF700D2-071F-440E-A3FF-180D34BA4E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125" t="299" r="3125" b="25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125" t="299" r="3125" b="25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 userDrawn="1"/>
        </p:nvGrpSpPr>
        <p:grpSpPr>
          <a:xfrm>
            <a:off x="8112224" y="4707433"/>
            <a:ext cx="3554764" cy="1831480"/>
            <a:chOff x="841376" y="938213"/>
            <a:chExt cx="10066337" cy="5186363"/>
          </a:xfrm>
          <a:effectLst>
            <a:glow rad="228600">
              <a:schemeClr val="bg2">
                <a:lumMod val="50000"/>
                <a:alpha val="40000"/>
              </a:schemeClr>
            </a:glow>
          </a:effectLst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144418" y="3217067"/>
              <a:ext cx="2943098" cy="2624359"/>
            </a:xfrm>
            <a:custGeom>
              <a:avLst/>
              <a:gdLst>
                <a:gd name="connsiteX0" fmla="*/ 2433016 w 2943098"/>
                <a:gd name="connsiteY0" fmla="*/ 0 h 2624359"/>
                <a:gd name="connsiteX1" fmla="*/ 2472747 w 2943098"/>
                <a:gd name="connsiteY1" fmla="*/ 79087 h 2624359"/>
                <a:gd name="connsiteX2" fmla="*/ 2499235 w 2943098"/>
                <a:gd name="connsiteY2" fmla="*/ 126437 h 2624359"/>
                <a:gd name="connsiteX3" fmla="*/ 2557213 w 2943098"/>
                <a:gd name="connsiteY3" fmla="*/ 174042 h 2624359"/>
                <a:gd name="connsiteX4" fmla="*/ 2623431 w 2943098"/>
                <a:gd name="connsiteY4" fmla="*/ 282563 h 2624359"/>
                <a:gd name="connsiteX5" fmla="*/ 2677877 w 2943098"/>
                <a:gd name="connsiteY5" fmla="*/ 317116 h 2624359"/>
                <a:gd name="connsiteX6" fmla="*/ 2732913 w 2943098"/>
                <a:gd name="connsiteY6" fmla="*/ 395946 h 2624359"/>
                <a:gd name="connsiteX7" fmla="*/ 2724672 w 2943098"/>
                <a:gd name="connsiteY7" fmla="*/ 487831 h 2624359"/>
                <a:gd name="connsiteX8" fmla="*/ 2689650 w 2943098"/>
                <a:gd name="connsiteY8" fmla="*/ 581506 h 2624359"/>
                <a:gd name="connsiteX9" fmla="*/ 2674640 w 2943098"/>
                <a:gd name="connsiteY9" fmla="*/ 617595 h 2624359"/>
                <a:gd name="connsiteX10" fmla="*/ 2669637 w 2943098"/>
                <a:gd name="connsiteY10" fmla="*/ 666992 h 2624359"/>
                <a:gd name="connsiteX11" fmla="*/ 2722906 w 2943098"/>
                <a:gd name="connsiteY11" fmla="*/ 690027 h 2624359"/>
                <a:gd name="connsiteX12" fmla="*/ 2767641 w 2943098"/>
                <a:gd name="connsiteY12" fmla="*/ 757340 h 2624359"/>
                <a:gd name="connsiteX13" fmla="*/ 2888600 w 2943098"/>
                <a:gd name="connsiteY13" fmla="*/ 785238 h 2624359"/>
                <a:gd name="connsiteX14" fmla="*/ 2895074 w 2943098"/>
                <a:gd name="connsiteY14" fmla="*/ 880450 h 2624359"/>
                <a:gd name="connsiteX15" fmla="*/ 2823853 w 2943098"/>
                <a:gd name="connsiteY15" fmla="*/ 959537 h 2624359"/>
                <a:gd name="connsiteX16" fmla="*/ 2598709 w 2943098"/>
                <a:gd name="connsiteY16" fmla="*/ 1118734 h 2624359"/>
                <a:gd name="connsiteX17" fmla="*/ 2572222 w 2943098"/>
                <a:gd name="connsiteY17" fmla="*/ 1269742 h 2624359"/>
                <a:gd name="connsiteX18" fmla="*/ 2545735 w 2943098"/>
                <a:gd name="connsiteY18" fmla="*/ 1351900 h 2624359"/>
                <a:gd name="connsiteX19" fmla="*/ 2687884 w 2943098"/>
                <a:gd name="connsiteY19" fmla="*/ 1365209 h 2624359"/>
                <a:gd name="connsiteX20" fmla="*/ 2714666 w 2943098"/>
                <a:gd name="connsiteY20" fmla="*/ 1411023 h 2624359"/>
                <a:gd name="connsiteX21" fmla="*/ 2656393 w 2943098"/>
                <a:gd name="connsiteY21" fmla="*/ 1493181 h 2624359"/>
                <a:gd name="connsiteX22" fmla="*/ 2759400 w 2943098"/>
                <a:gd name="connsiteY22" fmla="*/ 1637790 h 2624359"/>
                <a:gd name="connsiteX23" fmla="*/ 2853872 w 2943098"/>
                <a:gd name="connsiteY23" fmla="*/ 1695377 h 2624359"/>
                <a:gd name="connsiteX24" fmla="*/ 2943046 w 2943098"/>
                <a:gd name="connsiteY24" fmla="*/ 1687187 h 2624359"/>
                <a:gd name="connsiteX25" fmla="*/ 2923327 w 2943098"/>
                <a:gd name="connsiteY25" fmla="*/ 1761155 h 2624359"/>
                <a:gd name="connsiteX26" fmla="*/ 2923327 w 2943098"/>
                <a:gd name="connsiteY26" fmla="*/ 1858158 h 2624359"/>
                <a:gd name="connsiteX27" fmla="*/ 2939809 w 2943098"/>
                <a:gd name="connsiteY27" fmla="*/ 1879146 h 2624359"/>
                <a:gd name="connsiteX28" fmla="*/ 2875356 w 2943098"/>
                <a:gd name="connsiteY28" fmla="*/ 1864557 h 2624359"/>
                <a:gd name="connsiteX29" fmla="*/ 2797365 w 2943098"/>
                <a:gd name="connsiteY29" fmla="*/ 1879146 h 2624359"/>
                <a:gd name="connsiteX30" fmla="*/ 2739681 w 2943098"/>
                <a:gd name="connsiteY30" fmla="*/ 1989458 h 2624359"/>
                <a:gd name="connsiteX31" fmla="*/ 2726438 w 2943098"/>
                <a:gd name="connsiteY31" fmla="*/ 2051652 h 2624359"/>
                <a:gd name="connsiteX32" fmla="*/ 2686413 w 2943098"/>
                <a:gd name="connsiteY32" fmla="*/ 2206243 h 2624359"/>
                <a:gd name="connsiteX33" fmla="*/ 2580463 w 2943098"/>
                <a:gd name="connsiteY33" fmla="*/ 2340870 h 2624359"/>
                <a:gd name="connsiteX34" fmla="*/ 2738210 w 2943098"/>
                <a:gd name="connsiteY34" fmla="*/ 2588368 h 2624359"/>
                <a:gd name="connsiteX35" fmla="*/ 2464136 w 2943098"/>
                <a:gd name="connsiteY35" fmla="*/ 2593655 h 2624359"/>
                <a:gd name="connsiteX36" fmla="*/ 2393105 w 2943098"/>
                <a:gd name="connsiteY36" fmla="*/ 2616422 h 2624359"/>
                <a:gd name="connsiteX37" fmla="*/ 2292999 w 2943098"/>
                <a:gd name="connsiteY37" fmla="*/ 2596957 h 2624359"/>
                <a:gd name="connsiteX38" fmla="*/ 1554730 w 2943098"/>
                <a:gd name="connsiteY38" fmla="*/ 2611198 h 2624359"/>
                <a:gd name="connsiteX39" fmla="*/ 1540618 w 2943098"/>
                <a:gd name="connsiteY39" fmla="*/ 2624359 h 2624359"/>
                <a:gd name="connsiteX40" fmla="*/ 1490102 w 2943098"/>
                <a:gd name="connsiteY40" fmla="*/ 2612445 h 2624359"/>
                <a:gd name="connsiteX41" fmla="*/ 1323937 w 2943098"/>
                <a:gd name="connsiteY41" fmla="*/ 2615651 h 2624359"/>
                <a:gd name="connsiteX42" fmla="*/ 1288205 w 2943098"/>
                <a:gd name="connsiteY42" fmla="*/ 2619597 h 2624359"/>
                <a:gd name="connsiteX43" fmla="*/ 1296434 w 2943098"/>
                <a:gd name="connsiteY43" fmla="*/ 2616181 h 2624359"/>
                <a:gd name="connsiteX44" fmla="*/ 1278754 w 2943098"/>
                <a:gd name="connsiteY44" fmla="*/ 2616522 h 2624359"/>
                <a:gd name="connsiteX45" fmla="*/ 1187519 w 2943098"/>
                <a:gd name="connsiteY45" fmla="*/ 2559446 h 2624359"/>
                <a:gd name="connsiteX46" fmla="*/ 1197231 w 2943098"/>
                <a:gd name="connsiteY46" fmla="*/ 2506978 h 2624359"/>
                <a:gd name="connsiteX47" fmla="*/ 1217244 w 2943098"/>
                <a:gd name="connsiteY47" fmla="*/ 2467562 h 2624359"/>
                <a:gd name="connsiteX48" fmla="*/ 1131013 w 2943098"/>
                <a:gd name="connsiteY48" fmla="*/ 2487014 h 2624359"/>
                <a:gd name="connsiteX49" fmla="*/ 902632 w 2943098"/>
                <a:gd name="connsiteY49" fmla="*/ 2470634 h 2624359"/>
                <a:gd name="connsiteX50" fmla="*/ 836414 w 2943098"/>
                <a:gd name="connsiteY50" fmla="*/ 2487014 h 2624359"/>
                <a:gd name="connsiteX51" fmla="*/ 773727 w 2943098"/>
                <a:gd name="connsiteY51" fmla="*/ 2460908 h 2624359"/>
                <a:gd name="connsiteX52" fmla="*/ 647470 w 2943098"/>
                <a:gd name="connsiteY52" fmla="*/ 2142001 h 2624359"/>
                <a:gd name="connsiteX53" fmla="*/ 458821 w 2943098"/>
                <a:gd name="connsiteY53" fmla="*/ 1984339 h 2624359"/>
                <a:gd name="connsiteX54" fmla="*/ 458821 w 2943098"/>
                <a:gd name="connsiteY54" fmla="*/ 1810297 h 2624359"/>
                <a:gd name="connsiteX55" fmla="*/ 412321 w 2943098"/>
                <a:gd name="connsiteY55" fmla="*/ 1695377 h 2624359"/>
                <a:gd name="connsiteX56" fmla="*/ 263403 w 2943098"/>
                <a:gd name="connsiteY56" fmla="*/ 1678997 h 2624359"/>
                <a:gd name="connsiteX57" fmla="*/ 114190 w 2943098"/>
                <a:gd name="connsiteY57" fmla="*/ 1626528 h 2624359"/>
                <a:gd name="connsiteX58" fmla="*/ 8241 w 2943098"/>
                <a:gd name="connsiteY58" fmla="*/ 1481664 h 2624359"/>
                <a:gd name="connsiteX59" fmla="*/ 0 w 2943098"/>
                <a:gd name="connsiteY59" fmla="*/ 1478592 h 2624359"/>
                <a:gd name="connsiteX60" fmla="*/ 36494 w 2943098"/>
                <a:gd name="connsiteY60" fmla="*/ 1434058 h 2624359"/>
                <a:gd name="connsiteX61" fmla="*/ 89469 w 2943098"/>
                <a:gd name="connsiteY61" fmla="*/ 1422796 h 2624359"/>
                <a:gd name="connsiteX62" fmla="*/ 135675 w 2943098"/>
                <a:gd name="connsiteY62" fmla="*/ 1380054 h 2624359"/>
                <a:gd name="connsiteX63" fmla="*/ 385834 w 2943098"/>
                <a:gd name="connsiteY63" fmla="*/ 1184512 h 2624359"/>
                <a:gd name="connsiteX64" fmla="*/ 610977 w 2943098"/>
                <a:gd name="connsiteY64" fmla="*/ 995625 h 2624359"/>
                <a:gd name="connsiteX65" fmla="*/ 658948 w 2943098"/>
                <a:gd name="connsiteY65" fmla="*/ 809809 h 2624359"/>
                <a:gd name="connsiteX66" fmla="*/ 657477 w 2943098"/>
                <a:gd name="connsiteY66" fmla="*/ 788566 h 2624359"/>
                <a:gd name="connsiteX67" fmla="*/ 670720 w 2943098"/>
                <a:gd name="connsiteY67" fmla="*/ 709735 h 2624359"/>
                <a:gd name="connsiteX68" fmla="*/ 795211 w 2943098"/>
                <a:gd name="connsiteY68" fmla="*/ 678253 h 2624359"/>
                <a:gd name="connsiteX69" fmla="*/ 914405 w 2943098"/>
                <a:gd name="connsiteY69" fmla="*/ 817999 h 2624359"/>
                <a:gd name="connsiteX70" fmla="*/ 1056554 w 2943098"/>
                <a:gd name="connsiteY70" fmla="*/ 809809 h 2624359"/>
                <a:gd name="connsiteX71" fmla="*/ 1227545 w 2943098"/>
                <a:gd name="connsiteY71" fmla="*/ 755805 h 2624359"/>
                <a:gd name="connsiteX72" fmla="*/ 1321722 w 2943098"/>
                <a:gd name="connsiteY72" fmla="*/ 660337 h 2624359"/>
                <a:gd name="connsiteX73" fmla="*/ 1348210 w 2943098"/>
                <a:gd name="connsiteY73" fmla="*/ 624249 h 2624359"/>
                <a:gd name="connsiteX74" fmla="*/ 1421197 w 2943098"/>
                <a:gd name="connsiteY74" fmla="*/ 633975 h 2624359"/>
                <a:gd name="connsiteX75" fmla="*/ 1510371 w 2943098"/>
                <a:gd name="connsiteY75" fmla="*/ 658802 h 2624359"/>
                <a:gd name="connsiteX76" fmla="*/ 1553634 w 2943098"/>
                <a:gd name="connsiteY76" fmla="*/ 658802 h 2624359"/>
                <a:gd name="connsiteX77" fmla="*/ 1684305 w 2943098"/>
                <a:gd name="connsiteY77" fmla="*/ 532365 h 2624359"/>
                <a:gd name="connsiteX78" fmla="*/ 1894733 w 2943098"/>
                <a:gd name="connsiteY78" fmla="*/ 512401 h 2624359"/>
                <a:gd name="connsiteX79" fmla="*/ 1969192 w 2943098"/>
                <a:gd name="connsiteY79" fmla="*/ 599678 h 2624359"/>
                <a:gd name="connsiteX80" fmla="*/ 2075142 w 2943098"/>
                <a:gd name="connsiteY80" fmla="*/ 571525 h 2624359"/>
                <a:gd name="connsiteX81" fmla="*/ 2214642 w 2943098"/>
                <a:gd name="connsiteY81" fmla="*/ 502675 h 2624359"/>
                <a:gd name="connsiteX82" fmla="*/ 2267617 w 2943098"/>
                <a:gd name="connsiteY82" fmla="*/ 317116 h 2624359"/>
                <a:gd name="connsiteX83" fmla="*/ 2269089 w 2943098"/>
                <a:gd name="connsiteY83" fmla="*/ 198613 h 2624359"/>
                <a:gd name="connsiteX84" fmla="*/ 2373567 w 2943098"/>
                <a:gd name="connsiteY84" fmla="*/ 121574 h 2624359"/>
                <a:gd name="connsiteX85" fmla="*/ 2386810 w 2943098"/>
                <a:gd name="connsiteY85" fmla="*/ 23035 h 2624359"/>
                <a:gd name="connsiteX86" fmla="*/ 2428013 w 2943098"/>
                <a:gd name="connsiteY86" fmla="*/ 26362 h 2624359"/>
                <a:gd name="connsiteX87" fmla="*/ 2433016 w 2943098"/>
                <a:gd name="connsiteY87" fmla="*/ 0 h 2624359"/>
                <a:gd name="connsiteX0" fmla="*/ 2433016 w 2943098"/>
                <a:gd name="connsiteY0" fmla="*/ 0 h 2624359"/>
                <a:gd name="connsiteX1" fmla="*/ 2472747 w 2943098"/>
                <a:gd name="connsiteY1" fmla="*/ 79087 h 2624359"/>
                <a:gd name="connsiteX2" fmla="*/ 2499235 w 2943098"/>
                <a:gd name="connsiteY2" fmla="*/ 126437 h 2624359"/>
                <a:gd name="connsiteX3" fmla="*/ 2557213 w 2943098"/>
                <a:gd name="connsiteY3" fmla="*/ 174042 h 2624359"/>
                <a:gd name="connsiteX4" fmla="*/ 2623431 w 2943098"/>
                <a:gd name="connsiteY4" fmla="*/ 282563 h 2624359"/>
                <a:gd name="connsiteX5" fmla="*/ 2677877 w 2943098"/>
                <a:gd name="connsiteY5" fmla="*/ 317116 h 2624359"/>
                <a:gd name="connsiteX6" fmla="*/ 2732913 w 2943098"/>
                <a:gd name="connsiteY6" fmla="*/ 395946 h 2624359"/>
                <a:gd name="connsiteX7" fmla="*/ 2724672 w 2943098"/>
                <a:gd name="connsiteY7" fmla="*/ 487831 h 2624359"/>
                <a:gd name="connsiteX8" fmla="*/ 2689650 w 2943098"/>
                <a:gd name="connsiteY8" fmla="*/ 581506 h 2624359"/>
                <a:gd name="connsiteX9" fmla="*/ 2674640 w 2943098"/>
                <a:gd name="connsiteY9" fmla="*/ 617595 h 2624359"/>
                <a:gd name="connsiteX10" fmla="*/ 2669637 w 2943098"/>
                <a:gd name="connsiteY10" fmla="*/ 666992 h 2624359"/>
                <a:gd name="connsiteX11" fmla="*/ 2722906 w 2943098"/>
                <a:gd name="connsiteY11" fmla="*/ 690027 h 2624359"/>
                <a:gd name="connsiteX12" fmla="*/ 2767641 w 2943098"/>
                <a:gd name="connsiteY12" fmla="*/ 757340 h 2624359"/>
                <a:gd name="connsiteX13" fmla="*/ 2888600 w 2943098"/>
                <a:gd name="connsiteY13" fmla="*/ 785238 h 2624359"/>
                <a:gd name="connsiteX14" fmla="*/ 2895074 w 2943098"/>
                <a:gd name="connsiteY14" fmla="*/ 880450 h 2624359"/>
                <a:gd name="connsiteX15" fmla="*/ 2823853 w 2943098"/>
                <a:gd name="connsiteY15" fmla="*/ 959537 h 2624359"/>
                <a:gd name="connsiteX16" fmla="*/ 2598709 w 2943098"/>
                <a:gd name="connsiteY16" fmla="*/ 1118734 h 2624359"/>
                <a:gd name="connsiteX17" fmla="*/ 2572222 w 2943098"/>
                <a:gd name="connsiteY17" fmla="*/ 1269742 h 2624359"/>
                <a:gd name="connsiteX18" fmla="*/ 2545735 w 2943098"/>
                <a:gd name="connsiteY18" fmla="*/ 1351900 h 2624359"/>
                <a:gd name="connsiteX19" fmla="*/ 2687884 w 2943098"/>
                <a:gd name="connsiteY19" fmla="*/ 1365209 h 2624359"/>
                <a:gd name="connsiteX20" fmla="*/ 2714666 w 2943098"/>
                <a:gd name="connsiteY20" fmla="*/ 1411023 h 2624359"/>
                <a:gd name="connsiteX21" fmla="*/ 2656393 w 2943098"/>
                <a:gd name="connsiteY21" fmla="*/ 1493181 h 2624359"/>
                <a:gd name="connsiteX22" fmla="*/ 2759400 w 2943098"/>
                <a:gd name="connsiteY22" fmla="*/ 1637790 h 2624359"/>
                <a:gd name="connsiteX23" fmla="*/ 2853872 w 2943098"/>
                <a:gd name="connsiteY23" fmla="*/ 1695377 h 2624359"/>
                <a:gd name="connsiteX24" fmla="*/ 2943046 w 2943098"/>
                <a:gd name="connsiteY24" fmla="*/ 1687187 h 2624359"/>
                <a:gd name="connsiteX25" fmla="*/ 2923327 w 2943098"/>
                <a:gd name="connsiteY25" fmla="*/ 1761155 h 2624359"/>
                <a:gd name="connsiteX26" fmla="*/ 2923327 w 2943098"/>
                <a:gd name="connsiteY26" fmla="*/ 1858158 h 2624359"/>
                <a:gd name="connsiteX27" fmla="*/ 2939809 w 2943098"/>
                <a:gd name="connsiteY27" fmla="*/ 1879146 h 2624359"/>
                <a:gd name="connsiteX28" fmla="*/ 2875356 w 2943098"/>
                <a:gd name="connsiteY28" fmla="*/ 1864557 h 2624359"/>
                <a:gd name="connsiteX29" fmla="*/ 2797365 w 2943098"/>
                <a:gd name="connsiteY29" fmla="*/ 1879146 h 2624359"/>
                <a:gd name="connsiteX30" fmla="*/ 2739681 w 2943098"/>
                <a:gd name="connsiteY30" fmla="*/ 1989458 h 2624359"/>
                <a:gd name="connsiteX31" fmla="*/ 2726438 w 2943098"/>
                <a:gd name="connsiteY31" fmla="*/ 2051652 h 2624359"/>
                <a:gd name="connsiteX32" fmla="*/ 2686413 w 2943098"/>
                <a:gd name="connsiteY32" fmla="*/ 2206243 h 2624359"/>
                <a:gd name="connsiteX33" fmla="*/ 2580463 w 2943098"/>
                <a:gd name="connsiteY33" fmla="*/ 2340870 h 2624359"/>
                <a:gd name="connsiteX34" fmla="*/ 2738210 w 2943098"/>
                <a:gd name="connsiteY34" fmla="*/ 2588368 h 2624359"/>
                <a:gd name="connsiteX35" fmla="*/ 2464136 w 2943098"/>
                <a:gd name="connsiteY35" fmla="*/ 2593655 h 2624359"/>
                <a:gd name="connsiteX36" fmla="*/ 2393105 w 2943098"/>
                <a:gd name="connsiteY36" fmla="*/ 2616422 h 2624359"/>
                <a:gd name="connsiteX37" fmla="*/ 2292999 w 2943098"/>
                <a:gd name="connsiteY37" fmla="*/ 2596957 h 2624359"/>
                <a:gd name="connsiteX38" fmla="*/ 1554730 w 2943098"/>
                <a:gd name="connsiteY38" fmla="*/ 2611198 h 2624359"/>
                <a:gd name="connsiteX39" fmla="*/ 1540618 w 2943098"/>
                <a:gd name="connsiteY39" fmla="*/ 2624359 h 2624359"/>
                <a:gd name="connsiteX40" fmla="*/ 1490102 w 2943098"/>
                <a:gd name="connsiteY40" fmla="*/ 2612445 h 2624359"/>
                <a:gd name="connsiteX41" fmla="*/ 1323937 w 2943098"/>
                <a:gd name="connsiteY41" fmla="*/ 2615651 h 2624359"/>
                <a:gd name="connsiteX42" fmla="*/ 1288205 w 2943098"/>
                <a:gd name="connsiteY42" fmla="*/ 2619597 h 2624359"/>
                <a:gd name="connsiteX43" fmla="*/ 1296434 w 2943098"/>
                <a:gd name="connsiteY43" fmla="*/ 2616181 h 2624359"/>
                <a:gd name="connsiteX44" fmla="*/ 1278754 w 2943098"/>
                <a:gd name="connsiteY44" fmla="*/ 2616522 h 2624359"/>
                <a:gd name="connsiteX45" fmla="*/ 1187519 w 2943098"/>
                <a:gd name="connsiteY45" fmla="*/ 2559446 h 2624359"/>
                <a:gd name="connsiteX46" fmla="*/ 1197231 w 2943098"/>
                <a:gd name="connsiteY46" fmla="*/ 2506978 h 2624359"/>
                <a:gd name="connsiteX47" fmla="*/ 1217244 w 2943098"/>
                <a:gd name="connsiteY47" fmla="*/ 2467562 h 2624359"/>
                <a:gd name="connsiteX48" fmla="*/ 1131013 w 2943098"/>
                <a:gd name="connsiteY48" fmla="*/ 2487014 h 2624359"/>
                <a:gd name="connsiteX49" fmla="*/ 902632 w 2943098"/>
                <a:gd name="connsiteY49" fmla="*/ 2470634 h 2624359"/>
                <a:gd name="connsiteX50" fmla="*/ 836414 w 2943098"/>
                <a:gd name="connsiteY50" fmla="*/ 2487014 h 2624359"/>
                <a:gd name="connsiteX51" fmla="*/ 773727 w 2943098"/>
                <a:gd name="connsiteY51" fmla="*/ 2460908 h 2624359"/>
                <a:gd name="connsiteX52" fmla="*/ 647470 w 2943098"/>
                <a:gd name="connsiteY52" fmla="*/ 2142001 h 2624359"/>
                <a:gd name="connsiteX53" fmla="*/ 458821 w 2943098"/>
                <a:gd name="connsiteY53" fmla="*/ 1984339 h 2624359"/>
                <a:gd name="connsiteX54" fmla="*/ 458821 w 2943098"/>
                <a:gd name="connsiteY54" fmla="*/ 1810297 h 2624359"/>
                <a:gd name="connsiteX55" fmla="*/ 412321 w 2943098"/>
                <a:gd name="connsiteY55" fmla="*/ 1695377 h 2624359"/>
                <a:gd name="connsiteX56" fmla="*/ 263403 w 2943098"/>
                <a:gd name="connsiteY56" fmla="*/ 1678997 h 2624359"/>
                <a:gd name="connsiteX57" fmla="*/ 114190 w 2943098"/>
                <a:gd name="connsiteY57" fmla="*/ 1626528 h 2624359"/>
                <a:gd name="connsiteX58" fmla="*/ 8241 w 2943098"/>
                <a:gd name="connsiteY58" fmla="*/ 1481664 h 2624359"/>
                <a:gd name="connsiteX59" fmla="*/ 0 w 2943098"/>
                <a:gd name="connsiteY59" fmla="*/ 1478592 h 2624359"/>
                <a:gd name="connsiteX60" fmla="*/ 36494 w 2943098"/>
                <a:gd name="connsiteY60" fmla="*/ 1434058 h 2624359"/>
                <a:gd name="connsiteX61" fmla="*/ 89469 w 2943098"/>
                <a:gd name="connsiteY61" fmla="*/ 1422796 h 2624359"/>
                <a:gd name="connsiteX62" fmla="*/ 135675 w 2943098"/>
                <a:gd name="connsiteY62" fmla="*/ 1380054 h 2624359"/>
                <a:gd name="connsiteX63" fmla="*/ 385834 w 2943098"/>
                <a:gd name="connsiteY63" fmla="*/ 1184512 h 2624359"/>
                <a:gd name="connsiteX64" fmla="*/ 610977 w 2943098"/>
                <a:gd name="connsiteY64" fmla="*/ 995625 h 2624359"/>
                <a:gd name="connsiteX65" fmla="*/ 658948 w 2943098"/>
                <a:gd name="connsiteY65" fmla="*/ 809809 h 2624359"/>
                <a:gd name="connsiteX66" fmla="*/ 657477 w 2943098"/>
                <a:gd name="connsiteY66" fmla="*/ 788566 h 2624359"/>
                <a:gd name="connsiteX67" fmla="*/ 670720 w 2943098"/>
                <a:gd name="connsiteY67" fmla="*/ 709735 h 2624359"/>
                <a:gd name="connsiteX68" fmla="*/ 795211 w 2943098"/>
                <a:gd name="connsiteY68" fmla="*/ 678253 h 2624359"/>
                <a:gd name="connsiteX69" fmla="*/ 914405 w 2943098"/>
                <a:gd name="connsiteY69" fmla="*/ 817999 h 2624359"/>
                <a:gd name="connsiteX70" fmla="*/ 1056554 w 2943098"/>
                <a:gd name="connsiteY70" fmla="*/ 809809 h 2624359"/>
                <a:gd name="connsiteX71" fmla="*/ 1227545 w 2943098"/>
                <a:gd name="connsiteY71" fmla="*/ 755805 h 2624359"/>
                <a:gd name="connsiteX72" fmla="*/ 1321722 w 2943098"/>
                <a:gd name="connsiteY72" fmla="*/ 660337 h 2624359"/>
                <a:gd name="connsiteX73" fmla="*/ 1348210 w 2943098"/>
                <a:gd name="connsiteY73" fmla="*/ 624249 h 2624359"/>
                <a:gd name="connsiteX74" fmla="*/ 1421197 w 2943098"/>
                <a:gd name="connsiteY74" fmla="*/ 633975 h 2624359"/>
                <a:gd name="connsiteX75" fmla="*/ 1510371 w 2943098"/>
                <a:gd name="connsiteY75" fmla="*/ 658802 h 2624359"/>
                <a:gd name="connsiteX76" fmla="*/ 1553634 w 2943098"/>
                <a:gd name="connsiteY76" fmla="*/ 658802 h 2624359"/>
                <a:gd name="connsiteX77" fmla="*/ 1684305 w 2943098"/>
                <a:gd name="connsiteY77" fmla="*/ 532365 h 2624359"/>
                <a:gd name="connsiteX78" fmla="*/ 1894733 w 2943098"/>
                <a:gd name="connsiteY78" fmla="*/ 512401 h 2624359"/>
                <a:gd name="connsiteX79" fmla="*/ 1969192 w 2943098"/>
                <a:gd name="connsiteY79" fmla="*/ 599678 h 2624359"/>
                <a:gd name="connsiteX80" fmla="*/ 2075142 w 2943098"/>
                <a:gd name="connsiteY80" fmla="*/ 571525 h 2624359"/>
                <a:gd name="connsiteX81" fmla="*/ 2214642 w 2943098"/>
                <a:gd name="connsiteY81" fmla="*/ 502675 h 2624359"/>
                <a:gd name="connsiteX82" fmla="*/ 2267617 w 2943098"/>
                <a:gd name="connsiteY82" fmla="*/ 317116 h 2624359"/>
                <a:gd name="connsiteX83" fmla="*/ 2269089 w 2943098"/>
                <a:gd name="connsiteY83" fmla="*/ 198613 h 2624359"/>
                <a:gd name="connsiteX84" fmla="*/ 2373567 w 2943098"/>
                <a:gd name="connsiteY84" fmla="*/ 121574 h 2624359"/>
                <a:gd name="connsiteX85" fmla="*/ 2386810 w 2943098"/>
                <a:gd name="connsiteY85" fmla="*/ 23035 h 2624359"/>
                <a:gd name="connsiteX86" fmla="*/ 2428013 w 2943098"/>
                <a:gd name="connsiteY86" fmla="*/ 26362 h 2624359"/>
                <a:gd name="connsiteX87" fmla="*/ 2433016 w 2943098"/>
                <a:gd name="connsiteY87" fmla="*/ 0 h 262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2943098" h="2624359">
                  <a:moveTo>
                    <a:pt x="2433016" y="0"/>
                  </a:moveTo>
                  <a:lnTo>
                    <a:pt x="2472747" y="79087"/>
                  </a:lnTo>
                  <a:lnTo>
                    <a:pt x="2499235" y="126437"/>
                  </a:lnTo>
                  <a:lnTo>
                    <a:pt x="2557213" y="174042"/>
                  </a:lnTo>
                  <a:lnTo>
                    <a:pt x="2623431" y="282563"/>
                  </a:lnTo>
                  <a:lnTo>
                    <a:pt x="2677877" y="317116"/>
                  </a:lnTo>
                  <a:cubicBezTo>
                    <a:pt x="2696125" y="343478"/>
                    <a:pt x="2714666" y="369584"/>
                    <a:pt x="2732913" y="395946"/>
                  </a:cubicBezTo>
                  <a:cubicBezTo>
                    <a:pt x="2730264" y="426660"/>
                    <a:pt x="2727321" y="457117"/>
                    <a:pt x="2724672" y="487831"/>
                  </a:cubicBezTo>
                  <a:cubicBezTo>
                    <a:pt x="2712900" y="519056"/>
                    <a:pt x="2701422" y="550281"/>
                    <a:pt x="2689650" y="581506"/>
                  </a:cubicBezTo>
                  <a:lnTo>
                    <a:pt x="2674640" y="617595"/>
                  </a:lnTo>
                  <a:cubicBezTo>
                    <a:pt x="2672875" y="633975"/>
                    <a:pt x="2671403" y="650611"/>
                    <a:pt x="2669637" y="666992"/>
                  </a:cubicBezTo>
                  <a:cubicBezTo>
                    <a:pt x="2691121" y="673646"/>
                    <a:pt x="2722906" y="690027"/>
                    <a:pt x="2722906" y="690027"/>
                  </a:cubicBezTo>
                  <a:cubicBezTo>
                    <a:pt x="2722906" y="690027"/>
                    <a:pt x="2739681" y="757340"/>
                    <a:pt x="2767641" y="757340"/>
                  </a:cubicBezTo>
                  <a:cubicBezTo>
                    <a:pt x="2795894" y="757340"/>
                    <a:pt x="2888600" y="785238"/>
                    <a:pt x="2888600" y="785238"/>
                  </a:cubicBezTo>
                  <a:cubicBezTo>
                    <a:pt x="2890660" y="816975"/>
                    <a:pt x="2893014" y="848713"/>
                    <a:pt x="2895074" y="880450"/>
                  </a:cubicBezTo>
                  <a:cubicBezTo>
                    <a:pt x="2895074" y="880450"/>
                    <a:pt x="2895074" y="923192"/>
                    <a:pt x="2823853" y="959537"/>
                  </a:cubicBezTo>
                  <a:cubicBezTo>
                    <a:pt x="2752925" y="995625"/>
                    <a:pt x="2621665" y="1067801"/>
                    <a:pt x="2598709" y="1118734"/>
                  </a:cubicBezTo>
                  <a:cubicBezTo>
                    <a:pt x="2575459" y="1169667"/>
                    <a:pt x="2606950" y="1236981"/>
                    <a:pt x="2572222" y="1269742"/>
                  </a:cubicBezTo>
                  <a:cubicBezTo>
                    <a:pt x="2537200" y="1302758"/>
                    <a:pt x="2523956" y="1332448"/>
                    <a:pt x="2545735" y="1351900"/>
                  </a:cubicBezTo>
                  <a:cubicBezTo>
                    <a:pt x="2567219" y="1371863"/>
                    <a:pt x="2659925" y="1360090"/>
                    <a:pt x="2687884" y="1365209"/>
                  </a:cubicBezTo>
                  <a:cubicBezTo>
                    <a:pt x="2716431" y="1370072"/>
                    <a:pt x="2767641" y="1376470"/>
                    <a:pt x="2714666" y="1411023"/>
                  </a:cubicBezTo>
                  <a:cubicBezTo>
                    <a:pt x="2661397" y="1445831"/>
                    <a:pt x="2639912" y="1435594"/>
                    <a:pt x="2656393" y="1493181"/>
                  </a:cubicBezTo>
                  <a:cubicBezTo>
                    <a:pt x="2673169" y="1550769"/>
                    <a:pt x="2729675" y="1619874"/>
                    <a:pt x="2759400" y="1637790"/>
                  </a:cubicBezTo>
                  <a:cubicBezTo>
                    <a:pt x="2789125" y="1655962"/>
                    <a:pt x="2805900" y="1693842"/>
                    <a:pt x="2853872" y="1695377"/>
                  </a:cubicBezTo>
                  <a:cubicBezTo>
                    <a:pt x="2901843" y="1696913"/>
                    <a:pt x="2944812" y="1659289"/>
                    <a:pt x="2943046" y="1687187"/>
                  </a:cubicBezTo>
                  <a:cubicBezTo>
                    <a:pt x="2941575" y="1715085"/>
                    <a:pt x="2923327" y="1741447"/>
                    <a:pt x="2923327" y="1761155"/>
                  </a:cubicBezTo>
                  <a:cubicBezTo>
                    <a:pt x="2923327" y="1780607"/>
                    <a:pt x="2913321" y="1844849"/>
                    <a:pt x="2923327" y="1858158"/>
                  </a:cubicBezTo>
                  <a:cubicBezTo>
                    <a:pt x="2928919" y="1865069"/>
                    <a:pt x="2934217" y="1872235"/>
                    <a:pt x="2939809" y="1879146"/>
                  </a:cubicBezTo>
                  <a:cubicBezTo>
                    <a:pt x="2901843" y="1873003"/>
                    <a:pt x="2875356" y="1864557"/>
                    <a:pt x="2875356" y="1864557"/>
                  </a:cubicBezTo>
                  <a:lnTo>
                    <a:pt x="2797365" y="1879146"/>
                  </a:lnTo>
                  <a:cubicBezTo>
                    <a:pt x="2797365" y="1879146"/>
                    <a:pt x="2751159" y="1959768"/>
                    <a:pt x="2739681" y="1989458"/>
                  </a:cubicBezTo>
                  <a:cubicBezTo>
                    <a:pt x="2727909" y="2018891"/>
                    <a:pt x="2726438" y="2051652"/>
                    <a:pt x="2726438" y="2051652"/>
                  </a:cubicBezTo>
                  <a:cubicBezTo>
                    <a:pt x="2726438" y="2051652"/>
                    <a:pt x="2722906" y="2155310"/>
                    <a:pt x="2686413" y="2206243"/>
                  </a:cubicBezTo>
                  <a:cubicBezTo>
                    <a:pt x="2649919" y="2257176"/>
                    <a:pt x="2610187" y="2265366"/>
                    <a:pt x="2580463" y="2340870"/>
                  </a:cubicBezTo>
                  <a:cubicBezTo>
                    <a:pt x="2550444" y="2416629"/>
                    <a:pt x="2540731" y="2377214"/>
                    <a:pt x="2738210" y="2588368"/>
                  </a:cubicBezTo>
                  <a:lnTo>
                    <a:pt x="2464136" y="2593655"/>
                  </a:lnTo>
                  <a:lnTo>
                    <a:pt x="2393105" y="2616422"/>
                  </a:lnTo>
                  <a:lnTo>
                    <a:pt x="2292999" y="2596957"/>
                  </a:lnTo>
                  <a:lnTo>
                    <a:pt x="1554730" y="2611198"/>
                  </a:lnTo>
                  <a:lnTo>
                    <a:pt x="1540618" y="2624359"/>
                  </a:lnTo>
                  <a:lnTo>
                    <a:pt x="1490102" y="2612445"/>
                  </a:lnTo>
                  <a:lnTo>
                    <a:pt x="1323937" y="2615651"/>
                  </a:lnTo>
                  <a:lnTo>
                    <a:pt x="1288205" y="2619597"/>
                  </a:lnTo>
                  <a:lnTo>
                    <a:pt x="1296434" y="2616181"/>
                  </a:lnTo>
                  <a:lnTo>
                    <a:pt x="1278754" y="2616522"/>
                  </a:lnTo>
                  <a:cubicBezTo>
                    <a:pt x="1122478" y="2583505"/>
                    <a:pt x="1201057" y="2577619"/>
                    <a:pt x="1187519" y="2559446"/>
                  </a:cubicBezTo>
                  <a:cubicBezTo>
                    <a:pt x="1173981" y="2541274"/>
                    <a:pt x="1193994" y="2524382"/>
                    <a:pt x="1197231" y="2506978"/>
                  </a:cubicBezTo>
                  <a:cubicBezTo>
                    <a:pt x="1204000" y="2493925"/>
                    <a:pt x="1210475" y="2480616"/>
                    <a:pt x="1217244" y="2467562"/>
                  </a:cubicBezTo>
                  <a:lnTo>
                    <a:pt x="1131013" y="2487014"/>
                  </a:lnTo>
                  <a:lnTo>
                    <a:pt x="902632" y="2470634"/>
                  </a:lnTo>
                  <a:lnTo>
                    <a:pt x="836414" y="2487014"/>
                  </a:lnTo>
                  <a:lnTo>
                    <a:pt x="773727" y="2460908"/>
                  </a:lnTo>
                  <a:cubicBezTo>
                    <a:pt x="773727" y="2460908"/>
                    <a:pt x="826702" y="2240795"/>
                    <a:pt x="647470" y="2142001"/>
                  </a:cubicBezTo>
                  <a:cubicBezTo>
                    <a:pt x="468827" y="2043462"/>
                    <a:pt x="458821" y="1984339"/>
                    <a:pt x="458821" y="1984339"/>
                  </a:cubicBezTo>
                  <a:cubicBezTo>
                    <a:pt x="458821" y="1984339"/>
                    <a:pt x="491783" y="1895782"/>
                    <a:pt x="458821" y="1810297"/>
                  </a:cubicBezTo>
                  <a:cubicBezTo>
                    <a:pt x="425565" y="1725067"/>
                    <a:pt x="412321" y="1695377"/>
                    <a:pt x="412321" y="1695377"/>
                  </a:cubicBezTo>
                  <a:lnTo>
                    <a:pt x="263403" y="1678997"/>
                  </a:lnTo>
                  <a:cubicBezTo>
                    <a:pt x="263403" y="1678997"/>
                    <a:pt x="193653" y="1698449"/>
                    <a:pt x="114190" y="1626528"/>
                  </a:cubicBezTo>
                  <a:cubicBezTo>
                    <a:pt x="34728" y="1554096"/>
                    <a:pt x="8241" y="1481664"/>
                    <a:pt x="8241" y="1481664"/>
                  </a:cubicBezTo>
                  <a:cubicBezTo>
                    <a:pt x="5592" y="1480640"/>
                    <a:pt x="2649" y="1479616"/>
                    <a:pt x="0" y="1478592"/>
                  </a:cubicBezTo>
                  <a:lnTo>
                    <a:pt x="36494" y="1434058"/>
                  </a:lnTo>
                  <a:cubicBezTo>
                    <a:pt x="36494" y="1434058"/>
                    <a:pt x="76225" y="1422796"/>
                    <a:pt x="89469" y="1422796"/>
                  </a:cubicBezTo>
                  <a:cubicBezTo>
                    <a:pt x="102713" y="1422796"/>
                    <a:pt x="74459" y="1419213"/>
                    <a:pt x="135675" y="1380054"/>
                  </a:cubicBezTo>
                  <a:cubicBezTo>
                    <a:pt x="198656" y="1340638"/>
                    <a:pt x="275175" y="1243635"/>
                    <a:pt x="385834" y="1184512"/>
                  </a:cubicBezTo>
                  <a:cubicBezTo>
                    <a:pt x="496786" y="1125389"/>
                    <a:pt x="610977" y="1136650"/>
                    <a:pt x="610977" y="995625"/>
                  </a:cubicBezTo>
                  <a:cubicBezTo>
                    <a:pt x="610977" y="855879"/>
                    <a:pt x="662480" y="854343"/>
                    <a:pt x="658948" y="809809"/>
                  </a:cubicBezTo>
                  <a:cubicBezTo>
                    <a:pt x="658360" y="802643"/>
                    <a:pt x="658065" y="795732"/>
                    <a:pt x="657477" y="788566"/>
                  </a:cubicBezTo>
                  <a:cubicBezTo>
                    <a:pt x="657477" y="788566"/>
                    <a:pt x="662480" y="768602"/>
                    <a:pt x="670720" y="709735"/>
                  </a:cubicBezTo>
                  <a:cubicBezTo>
                    <a:pt x="678961" y="650611"/>
                    <a:pt x="725167" y="660337"/>
                    <a:pt x="795211" y="678253"/>
                  </a:cubicBezTo>
                  <a:cubicBezTo>
                    <a:pt x="862901" y="696681"/>
                    <a:pt x="876145" y="801619"/>
                    <a:pt x="914405" y="817999"/>
                  </a:cubicBezTo>
                  <a:cubicBezTo>
                    <a:pt x="950604" y="836171"/>
                    <a:pt x="1000342" y="816464"/>
                    <a:pt x="1056554" y="809809"/>
                  </a:cubicBezTo>
                  <a:cubicBezTo>
                    <a:pt x="1114532" y="803410"/>
                    <a:pt x="1193994" y="775256"/>
                    <a:pt x="1227545" y="755805"/>
                  </a:cubicBezTo>
                  <a:cubicBezTo>
                    <a:pt x="1260507" y="735841"/>
                    <a:pt x="1295235" y="678253"/>
                    <a:pt x="1321722" y="660337"/>
                  </a:cubicBezTo>
                  <a:lnTo>
                    <a:pt x="1348210" y="624249"/>
                  </a:lnTo>
                  <a:cubicBezTo>
                    <a:pt x="1348210" y="624249"/>
                    <a:pt x="1384703" y="625785"/>
                    <a:pt x="1421197" y="633975"/>
                  </a:cubicBezTo>
                  <a:cubicBezTo>
                    <a:pt x="1459162" y="643957"/>
                    <a:pt x="1510371" y="658802"/>
                    <a:pt x="1510371" y="658802"/>
                  </a:cubicBezTo>
                  <a:lnTo>
                    <a:pt x="1553634" y="658802"/>
                  </a:lnTo>
                  <a:cubicBezTo>
                    <a:pt x="1553634" y="658802"/>
                    <a:pt x="1624562" y="560263"/>
                    <a:pt x="1684305" y="532365"/>
                  </a:cubicBezTo>
                  <a:cubicBezTo>
                    <a:pt x="1744049" y="502675"/>
                    <a:pt x="1894733" y="512401"/>
                    <a:pt x="1894733" y="512401"/>
                  </a:cubicBezTo>
                  <a:cubicBezTo>
                    <a:pt x="1894733" y="512401"/>
                    <a:pt x="1937702" y="565126"/>
                    <a:pt x="1969192" y="599678"/>
                  </a:cubicBezTo>
                  <a:cubicBezTo>
                    <a:pt x="2000683" y="633975"/>
                    <a:pt x="2037177" y="584834"/>
                    <a:pt x="2075142" y="571525"/>
                  </a:cubicBezTo>
                  <a:cubicBezTo>
                    <a:pt x="2113401" y="558471"/>
                    <a:pt x="2201104" y="515985"/>
                    <a:pt x="2214642" y="502675"/>
                  </a:cubicBezTo>
                  <a:cubicBezTo>
                    <a:pt x="2227886" y="489366"/>
                    <a:pt x="2332070" y="420517"/>
                    <a:pt x="2267617" y="317116"/>
                  </a:cubicBezTo>
                  <a:cubicBezTo>
                    <a:pt x="2202576" y="213458"/>
                    <a:pt x="2229357" y="211922"/>
                    <a:pt x="2269089" y="198613"/>
                  </a:cubicBezTo>
                  <a:cubicBezTo>
                    <a:pt x="2308819" y="185816"/>
                    <a:pt x="2358557" y="159198"/>
                    <a:pt x="2373567" y="121574"/>
                  </a:cubicBezTo>
                  <a:cubicBezTo>
                    <a:pt x="2388282" y="85230"/>
                    <a:pt x="2386810" y="23035"/>
                    <a:pt x="2386810" y="23035"/>
                  </a:cubicBezTo>
                  <a:lnTo>
                    <a:pt x="2428013" y="26362"/>
                  </a:lnTo>
                  <a:cubicBezTo>
                    <a:pt x="2429779" y="17660"/>
                    <a:pt x="2431250" y="8702"/>
                    <a:pt x="2433016" y="0"/>
                  </a:cubicBezTo>
                  <a:close/>
                </a:path>
              </a:pathLst>
            </a:custGeom>
            <a:solidFill>
              <a:srgbClr val="00AEEF"/>
            </a:solidFill>
            <a:ln w="3810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41376" y="938213"/>
              <a:ext cx="10066337" cy="5186363"/>
              <a:chOff x="841376" y="938213"/>
              <a:chExt cx="10066337" cy="5186363"/>
            </a:xfrm>
          </p:grpSpPr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>
                <a:off x="10099676" y="5461001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>
                <a:off x="10099676" y="5461001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730626" y="4411663"/>
                <a:ext cx="3695700" cy="1712913"/>
              </a:xfrm>
              <a:custGeom>
                <a:avLst/>
                <a:gdLst>
                  <a:gd name="T0" fmla="*/ 226 w 2232"/>
                  <a:gd name="T1" fmla="*/ 976 h 1042"/>
                  <a:gd name="T2" fmla="*/ 304 w 2232"/>
                  <a:gd name="T3" fmla="*/ 1002 h 1042"/>
                  <a:gd name="T4" fmla="*/ 510 w 2232"/>
                  <a:gd name="T5" fmla="*/ 992 h 1042"/>
                  <a:gd name="T6" fmla="*/ 820 w 2232"/>
                  <a:gd name="T7" fmla="*/ 906 h 1042"/>
                  <a:gd name="T8" fmla="*/ 830 w 2232"/>
                  <a:gd name="T9" fmla="*/ 888 h 1042"/>
                  <a:gd name="T10" fmla="*/ 816 w 2232"/>
                  <a:gd name="T11" fmla="*/ 868 h 1042"/>
                  <a:gd name="T12" fmla="*/ 932 w 2232"/>
                  <a:gd name="T13" fmla="*/ 730 h 1042"/>
                  <a:gd name="T14" fmla="*/ 1036 w 2232"/>
                  <a:gd name="T15" fmla="*/ 740 h 1042"/>
                  <a:gd name="T16" fmla="*/ 1110 w 2232"/>
                  <a:gd name="T17" fmla="*/ 688 h 1042"/>
                  <a:gd name="T18" fmla="*/ 1124 w 2232"/>
                  <a:gd name="T19" fmla="*/ 636 h 1042"/>
                  <a:gd name="T20" fmla="*/ 1238 w 2232"/>
                  <a:gd name="T21" fmla="*/ 630 h 1042"/>
                  <a:gd name="T22" fmla="*/ 1404 w 2232"/>
                  <a:gd name="T23" fmla="*/ 758 h 1042"/>
                  <a:gd name="T24" fmla="*/ 1566 w 2232"/>
                  <a:gd name="T25" fmla="*/ 850 h 1042"/>
                  <a:gd name="T26" fmla="*/ 1622 w 2232"/>
                  <a:gd name="T27" fmla="*/ 848 h 1042"/>
                  <a:gd name="T28" fmla="*/ 1652 w 2232"/>
                  <a:gd name="T29" fmla="*/ 888 h 1042"/>
                  <a:gd name="T30" fmla="*/ 1714 w 2232"/>
                  <a:gd name="T31" fmla="*/ 868 h 1042"/>
                  <a:gd name="T32" fmla="*/ 1754 w 2232"/>
                  <a:gd name="T33" fmla="*/ 900 h 1042"/>
                  <a:gd name="T34" fmla="*/ 2232 w 2232"/>
                  <a:gd name="T35" fmla="*/ 880 h 1042"/>
                  <a:gd name="T36" fmla="*/ 2202 w 2232"/>
                  <a:gd name="T37" fmla="*/ 830 h 1042"/>
                  <a:gd name="T38" fmla="*/ 2170 w 2232"/>
                  <a:gd name="T39" fmla="*/ 830 h 1042"/>
                  <a:gd name="T40" fmla="*/ 2176 w 2232"/>
                  <a:gd name="T41" fmla="*/ 798 h 1042"/>
                  <a:gd name="T42" fmla="*/ 2188 w 2232"/>
                  <a:gd name="T43" fmla="*/ 774 h 1042"/>
                  <a:gd name="T44" fmla="*/ 2136 w 2232"/>
                  <a:gd name="T45" fmla="*/ 786 h 1042"/>
                  <a:gd name="T46" fmla="*/ 1998 w 2232"/>
                  <a:gd name="T47" fmla="*/ 776 h 1042"/>
                  <a:gd name="T48" fmla="*/ 1958 w 2232"/>
                  <a:gd name="T49" fmla="*/ 786 h 1042"/>
                  <a:gd name="T50" fmla="*/ 1920 w 2232"/>
                  <a:gd name="T51" fmla="*/ 770 h 1042"/>
                  <a:gd name="T52" fmla="*/ 1844 w 2232"/>
                  <a:gd name="T53" fmla="*/ 576 h 1042"/>
                  <a:gd name="T54" fmla="*/ 1730 w 2232"/>
                  <a:gd name="T55" fmla="*/ 480 h 1042"/>
                  <a:gd name="T56" fmla="*/ 1730 w 2232"/>
                  <a:gd name="T57" fmla="*/ 374 h 1042"/>
                  <a:gd name="T58" fmla="*/ 1702 w 2232"/>
                  <a:gd name="T59" fmla="*/ 304 h 1042"/>
                  <a:gd name="T60" fmla="*/ 1612 w 2232"/>
                  <a:gd name="T61" fmla="*/ 294 h 1042"/>
                  <a:gd name="T62" fmla="*/ 1522 w 2232"/>
                  <a:gd name="T63" fmla="*/ 262 h 1042"/>
                  <a:gd name="T64" fmla="*/ 1458 w 2232"/>
                  <a:gd name="T65" fmla="*/ 174 h 1042"/>
                  <a:gd name="T66" fmla="*/ 1380 w 2232"/>
                  <a:gd name="T67" fmla="*/ 162 h 1042"/>
                  <a:gd name="T68" fmla="*/ 1270 w 2232"/>
                  <a:gd name="T69" fmla="*/ 78 h 1042"/>
                  <a:gd name="T70" fmla="*/ 1096 w 2232"/>
                  <a:gd name="T71" fmla="*/ 42 h 1042"/>
                  <a:gd name="T72" fmla="*/ 1130 w 2232"/>
                  <a:gd name="T73" fmla="*/ 118 h 1042"/>
                  <a:gd name="T74" fmla="*/ 1060 w 2232"/>
                  <a:gd name="T75" fmla="*/ 170 h 1042"/>
                  <a:gd name="T76" fmla="*/ 974 w 2232"/>
                  <a:gd name="T77" fmla="*/ 320 h 1042"/>
                  <a:gd name="T78" fmla="*/ 932 w 2232"/>
                  <a:gd name="T79" fmla="*/ 400 h 1042"/>
                  <a:gd name="T80" fmla="*/ 890 w 2232"/>
                  <a:gd name="T81" fmla="*/ 468 h 1042"/>
                  <a:gd name="T82" fmla="*/ 834 w 2232"/>
                  <a:gd name="T83" fmla="*/ 564 h 1042"/>
                  <a:gd name="T84" fmla="*/ 738 w 2232"/>
                  <a:gd name="T85" fmla="*/ 658 h 1042"/>
                  <a:gd name="T86" fmla="*/ 718 w 2232"/>
                  <a:gd name="T87" fmla="*/ 750 h 1042"/>
                  <a:gd name="T88" fmla="*/ 636 w 2232"/>
                  <a:gd name="T89" fmla="*/ 752 h 1042"/>
                  <a:gd name="T90" fmla="*/ 608 w 2232"/>
                  <a:gd name="T91" fmla="*/ 818 h 1042"/>
                  <a:gd name="T92" fmla="*/ 462 w 2232"/>
                  <a:gd name="T93" fmla="*/ 736 h 1042"/>
                  <a:gd name="T94" fmla="*/ 384 w 2232"/>
                  <a:gd name="T95" fmla="*/ 724 h 1042"/>
                  <a:gd name="T96" fmla="*/ 328 w 2232"/>
                  <a:gd name="T97" fmla="*/ 798 h 1042"/>
                  <a:gd name="T98" fmla="*/ 226 w 2232"/>
                  <a:gd name="T99" fmla="*/ 830 h 1042"/>
                  <a:gd name="T100" fmla="*/ 190 w 2232"/>
                  <a:gd name="T101" fmla="*/ 776 h 1042"/>
                  <a:gd name="T102" fmla="*/ 140 w 2232"/>
                  <a:gd name="T103" fmla="*/ 778 h 1042"/>
                  <a:gd name="T104" fmla="*/ 96 w 2232"/>
                  <a:gd name="T105" fmla="*/ 824 h 1042"/>
                  <a:gd name="T106" fmla="*/ 54 w 2232"/>
                  <a:gd name="T107" fmla="*/ 834 h 1042"/>
                  <a:gd name="T108" fmla="*/ 44 w 2232"/>
                  <a:gd name="T109" fmla="*/ 856 h 1042"/>
                  <a:gd name="T110" fmla="*/ 8 w 2232"/>
                  <a:gd name="T111" fmla="*/ 892 h 1042"/>
                  <a:gd name="T112" fmla="*/ 22 w 2232"/>
                  <a:gd name="T113" fmla="*/ 976 h 1042"/>
                  <a:gd name="T114" fmla="*/ 36 w 2232"/>
                  <a:gd name="T115" fmla="*/ 1004 h 1042"/>
                  <a:gd name="T116" fmla="*/ 64 w 2232"/>
                  <a:gd name="T117" fmla="*/ 1042 h 1042"/>
                  <a:gd name="T118" fmla="*/ 130 w 2232"/>
                  <a:gd name="T119" fmla="*/ 1026 h 1042"/>
                  <a:gd name="T120" fmla="*/ 230 w 2232"/>
                  <a:gd name="T121" fmla="*/ 1038 h 1042"/>
                  <a:gd name="T122" fmla="*/ 226 w 2232"/>
                  <a:gd name="T123" fmla="*/ 976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32" h="1042">
                    <a:moveTo>
                      <a:pt x="226" y="976"/>
                    </a:moveTo>
                    <a:cubicBezTo>
                      <a:pt x="304" y="1002"/>
                      <a:pt x="304" y="1002"/>
                      <a:pt x="304" y="1002"/>
                    </a:cubicBezTo>
                    <a:cubicBezTo>
                      <a:pt x="510" y="992"/>
                      <a:pt x="510" y="992"/>
                      <a:pt x="510" y="992"/>
                    </a:cubicBezTo>
                    <a:cubicBezTo>
                      <a:pt x="820" y="906"/>
                      <a:pt x="820" y="906"/>
                      <a:pt x="820" y="906"/>
                    </a:cubicBezTo>
                    <a:cubicBezTo>
                      <a:pt x="830" y="888"/>
                      <a:pt x="830" y="888"/>
                      <a:pt x="830" y="888"/>
                    </a:cubicBezTo>
                    <a:cubicBezTo>
                      <a:pt x="816" y="868"/>
                      <a:pt x="816" y="868"/>
                      <a:pt x="816" y="868"/>
                    </a:cubicBezTo>
                    <a:cubicBezTo>
                      <a:pt x="816" y="868"/>
                      <a:pt x="814" y="726"/>
                      <a:pt x="932" y="730"/>
                    </a:cubicBezTo>
                    <a:cubicBezTo>
                      <a:pt x="1050" y="734"/>
                      <a:pt x="1036" y="740"/>
                      <a:pt x="1036" y="740"/>
                    </a:cubicBezTo>
                    <a:cubicBezTo>
                      <a:pt x="1110" y="688"/>
                      <a:pt x="1110" y="688"/>
                      <a:pt x="1110" y="688"/>
                    </a:cubicBezTo>
                    <a:cubicBezTo>
                      <a:pt x="1124" y="636"/>
                      <a:pt x="1124" y="636"/>
                      <a:pt x="1124" y="636"/>
                    </a:cubicBezTo>
                    <a:cubicBezTo>
                      <a:pt x="1238" y="630"/>
                      <a:pt x="1238" y="630"/>
                      <a:pt x="1238" y="630"/>
                    </a:cubicBezTo>
                    <a:cubicBezTo>
                      <a:pt x="1404" y="758"/>
                      <a:pt x="1404" y="758"/>
                      <a:pt x="1404" y="758"/>
                    </a:cubicBezTo>
                    <a:cubicBezTo>
                      <a:pt x="1566" y="850"/>
                      <a:pt x="1566" y="850"/>
                      <a:pt x="1566" y="850"/>
                    </a:cubicBezTo>
                    <a:cubicBezTo>
                      <a:pt x="1622" y="848"/>
                      <a:pt x="1622" y="848"/>
                      <a:pt x="1622" y="848"/>
                    </a:cubicBezTo>
                    <a:cubicBezTo>
                      <a:pt x="1652" y="888"/>
                      <a:pt x="1652" y="888"/>
                      <a:pt x="1652" y="888"/>
                    </a:cubicBezTo>
                    <a:cubicBezTo>
                      <a:pt x="1714" y="868"/>
                      <a:pt x="1714" y="868"/>
                      <a:pt x="1714" y="868"/>
                    </a:cubicBezTo>
                    <a:cubicBezTo>
                      <a:pt x="1754" y="900"/>
                      <a:pt x="1754" y="900"/>
                      <a:pt x="1754" y="900"/>
                    </a:cubicBezTo>
                    <a:cubicBezTo>
                      <a:pt x="2232" y="880"/>
                      <a:pt x="2232" y="880"/>
                      <a:pt x="2232" y="880"/>
                    </a:cubicBezTo>
                    <a:cubicBezTo>
                      <a:pt x="2202" y="830"/>
                      <a:pt x="2202" y="830"/>
                      <a:pt x="2202" y="830"/>
                    </a:cubicBezTo>
                    <a:cubicBezTo>
                      <a:pt x="2170" y="830"/>
                      <a:pt x="2170" y="830"/>
                      <a:pt x="2170" y="830"/>
                    </a:cubicBezTo>
                    <a:cubicBezTo>
                      <a:pt x="2176" y="798"/>
                      <a:pt x="2176" y="798"/>
                      <a:pt x="2176" y="798"/>
                    </a:cubicBezTo>
                    <a:cubicBezTo>
                      <a:pt x="2188" y="774"/>
                      <a:pt x="2188" y="774"/>
                      <a:pt x="2188" y="774"/>
                    </a:cubicBezTo>
                    <a:cubicBezTo>
                      <a:pt x="2136" y="786"/>
                      <a:pt x="2136" y="786"/>
                      <a:pt x="2136" y="786"/>
                    </a:cubicBezTo>
                    <a:cubicBezTo>
                      <a:pt x="1998" y="776"/>
                      <a:pt x="1998" y="776"/>
                      <a:pt x="1998" y="776"/>
                    </a:cubicBezTo>
                    <a:cubicBezTo>
                      <a:pt x="1958" y="786"/>
                      <a:pt x="1958" y="786"/>
                      <a:pt x="1958" y="786"/>
                    </a:cubicBezTo>
                    <a:cubicBezTo>
                      <a:pt x="1920" y="770"/>
                      <a:pt x="1920" y="770"/>
                      <a:pt x="1920" y="770"/>
                    </a:cubicBezTo>
                    <a:cubicBezTo>
                      <a:pt x="1920" y="770"/>
                      <a:pt x="1952" y="636"/>
                      <a:pt x="1844" y="576"/>
                    </a:cubicBezTo>
                    <a:cubicBezTo>
                      <a:pt x="1736" y="516"/>
                      <a:pt x="1730" y="480"/>
                      <a:pt x="1730" y="480"/>
                    </a:cubicBezTo>
                    <a:cubicBezTo>
                      <a:pt x="1730" y="480"/>
                      <a:pt x="1750" y="426"/>
                      <a:pt x="1730" y="374"/>
                    </a:cubicBezTo>
                    <a:cubicBezTo>
                      <a:pt x="1710" y="322"/>
                      <a:pt x="1702" y="304"/>
                      <a:pt x="1702" y="304"/>
                    </a:cubicBezTo>
                    <a:cubicBezTo>
                      <a:pt x="1612" y="294"/>
                      <a:pt x="1612" y="294"/>
                      <a:pt x="1612" y="294"/>
                    </a:cubicBezTo>
                    <a:cubicBezTo>
                      <a:pt x="1612" y="294"/>
                      <a:pt x="1570" y="306"/>
                      <a:pt x="1522" y="262"/>
                    </a:cubicBezTo>
                    <a:cubicBezTo>
                      <a:pt x="1474" y="218"/>
                      <a:pt x="1458" y="174"/>
                      <a:pt x="1458" y="174"/>
                    </a:cubicBezTo>
                    <a:cubicBezTo>
                      <a:pt x="1458" y="174"/>
                      <a:pt x="1428" y="166"/>
                      <a:pt x="1380" y="162"/>
                    </a:cubicBezTo>
                    <a:cubicBezTo>
                      <a:pt x="1332" y="158"/>
                      <a:pt x="1366" y="122"/>
                      <a:pt x="1270" y="78"/>
                    </a:cubicBezTo>
                    <a:cubicBezTo>
                      <a:pt x="1174" y="34"/>
                      <a:pt x="1096" y="0"/>
                      <a:pt x="1096" y="42"/>
                    </a:cubicBezTo>
                    <a:cubicBezTo>
                      <a:pt x="1096" y="84"/>
                      <a:pt x="1140" y="98"/>
                      <a:pt x="1130" y="118"/>
                    </a:cubicBezTo>
                    <a:cubicBezTo>
                      <a:pt x="1120" y="138"/>
                      <a:pt x="1102" y="148"/>
                      <a:pt x="1060" y="170"/>
                    </a:cubicBezTo>
                    <a:cubicBezTo>
                      <a:pt x="1018" y="192"/>
                      <a:pt x="990" y="278"/>
                      <a:pt x="974" y="320"/>
                    </a:cubicBezTo>
                    <a:cubicBezTo>
                      <a:pt x="958" y="362"/>
                      <a:pt x="940" y="346"/>
                      <a:pt x="932" y="400"/>
                    </a:cubicBezTo>
                    <a:cubicBezTo>
                      <a:pt x="924" y="454"/>
                      <a:pt x="902" y="450"/>
                      <a:pt x="890" y="468"/>
                    </a:cubicBezTo>
                    <a:cubicBezTo>
                      <a:pt x="878" y="486"/>
                      <a:pt x="838" y="552"/>
                      <a:pt x="834" y="564"/>
                    </a:cubicBezTo>
                    <a:cubicBezTo>
                      <a:pt x="830" y="576"/>
                      <a:pt x="760" y="576"/>
                      <a:pt x="738" y="658"/>
                    </a:cubicBezTo>
                    <a:cubicBezTo>
                      <a:pt x="716" y="740"/>
                      <a:pt x="718" y="750"/>
                      <a:pt x="718" y="750"/>
                    </a:cubicBezTo>
                    <a:cubicBezTo>
                      <a:pt x="636" y="752"/>
                      <a:pt x="636" y="752"/>
                      <a:pt x="636" y="752"/>
                    </a:cubicBezTo>
                    <a:cubicBezTo>
                      <a:pt x="636" y="752"/>
                      <a:pt x="646" y="810"/>
                      <a:pt x="608" y="818"/>
                    </a:cubicBezTo>
                    <a:cubicBezTo>
                      <a:pt x="570" y="826"/>
                      <a:pt x="462" y="736"/>
                      <a:pt x="462" y="736"/>
                    </a:cubicBezTo>
                    <a:cubicBezTo>
                      <a:pt x="462" y="736"/>
                      <a:pt x="400" y="722"/>
                      <a:pt x="384" y="724"/>
                    </a:cubicBezTo>
                    <a:cubicBezTo>
                      <a:pt x="368" y="726"/>
                      <a:pt x="358" y="792"/>
                      <a:pt x="328" y="798"/>
                    </a:cubicBezTo>
                    <a:cubicBezTo>
                      <a:pt x="298" y="804"/>
                      <a:pt x="226" y="830"/>
                      <a:pt x="226" y="830"/>
                    </a:cubicBezTo>
                    <a:cubicBezTo>
                      <a:pt x="190" y="776"/>
                      <a:pt x="190" y="776"/>
                      <a:pt x="190" y="776"/>
                    </a:cubicBezTo>
                    <a:cubicBezTo>
                      <a:pt x="140" y="778"/>
                      <a:pt x="140" y="778"/>
                      <a:pt x="140" y="778"/>
                    </a:cubicBezTo>
                    <a:cubicBezTo>
                      <a:pt x="96" y="824"/>
                      <a:pt x="96" y="824"/>
                      <a:pt x="96" y="824"/>
                    </a:cubicBezTo>
                    <a:cubicBezTo>
                      <a:pt x="54" y="834"/>
                      <a:pt x="54" y="834"/>
                      <a:pt x="54" y="834"/>
                    </a:cubicBezTo>
                    <a:cubicBezTo>
                      <a:pt x="44" y="856"/>
                      <a:pt x="44" y="856"/>
                      <a:pt x="44" y="856"/>
                    </a:cubicBezTo>
                    <a:cubicBezTo>
                      <a:pt x="44" y="856"/>
                      <a:pt x="16" y="866"/>
                      <a:pt x="8" y="892"/>
                    </a:cubicBezTo>
                    <a:cubicBezTo>
                      <a:pt x="0" y="918"/>
                      <a:pt x="22" y="976"/>
                      <a:pt x="22" y="976"/>
                    </a:cubicBezTo>
                    <a:cubicBezTo>
                      <a:pt x="36" y="1004"/>
                      <a:pt x="36" y="1004"/>
                      <a:pt x="36" y="1004"/>
                    </a:cubicBezTo>
                    <a:cubicBezTo>
                      <a:pt x="64" y="1042"/>
                      <a:pt x="64" y="1042"/>
                      <a:pt x="64" y="1042"/>
                    </a:cubicBezTo>
                    <a:cubicBezTo>
                      <a:pt x="130" y="1026"/>
                      <a:pt x="130" y="1026"/>
                      <a:pt x="130" y="1026"/>
                    </a:cubicBezTo>
                    <a:cubicBezTo>
                      <a:pt x="230" y="1038"/>
                      <a:pt x="230" y="1038"/>
                      <a:pt x="230" y="1038"/>
                    </a:cubicBezTo>
                    <a:lnTo>
                      <a:pt x="226" y="976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3471863" y="4248151"/>
                <a:ext cx="2132013" cy="1538288"/>
              </a:xfrm>
              <a:custGeom>
                <a:avLst/>
                <a:gdLst>
                  <a:gd name="T0" fmla="*/ 216 w 1287"/>
                  <a:gd name="T1" fmla="*/ 914 h 936"/>
                  <a:gd name="T2" fmla="*/ 244 w 1287"/>
                  <a:gd name="T3" fmla="*/ 792 h 936"/>
                  <a:gd name="T4" fmla="*/ 210 w 1287"/>
                  <a:gd name="T5" fmla="*/ 726 h 936"/>
                  <a:gd name="T6" fmla="*/ 256 w 1287"/>
                  <a:gd name="T7" fmla="*/ 642 h 936"/>
                  <a:gd name="T8" fmla="*/ 200 w 1287"/>
                  <a:gd name="T9" fmla="*/ 468 h 936"/>
                  <a:gd name="T10" fmla="*/ 80 w 1287"/>
                  <a:gd name="T11" fmla="*/ 472 h 936"/>
                  <a:gd name="T12" fmla="*/ 90 w 1287"/>
                  <a:gd name="T13" fmla="*/ 400 h 936"/>
                  <a:gd name="T14" fmla="*/ 48 w 1287"/>
                  <a:gd name="T15" fmla="*/ 386 h 936"/>
                  <a:gd name="T16" fmla="*/ 0 w 1287"/>
                  <a:gd name="T17" fmla="*/ 256 h 936"/>
                  <a:gd name="T18" fmla="*/ 14 w 1287"/>
                  <a:gd name="T19" fmla="*/ 148 h 936"/>
                  <a:gd name="T20" fmla="*/ 96 w 1287"/>
                  <a:gd name="T21" fmla="*/ 96 h 936"/>
                  <a:gd name="T22" fmla="*/ 136 w 1287"/>
                  <a:gd name="T23" fmla="*/ 18 h 936"/>
                  <a:gd name="T24" fmla="*/ 162 w 1287"/>
                  <a:gd name="T25" fmla="*/ 18 h 936"/>
                  <a:gd name="T26" fmla="*/ 274 w 1287"/>
                  <a:gd name="T27" fmla="*/ 6 h 936"/>
                  <a:gd name="T28" fmla="*/ 478 w 1287"/>
                  <a:gd name="T29" fmla="*/ 104 h 936"/>
                  <a:gd name="T30" fmla="*/ 528 w 1287"/>
                  <a:gd name="T31" fmla="*/ 214 h 936"/>
                  <a:gd name="T32" fmla="*/ 730 w 1287"/>
                  <a:gd name="T33" fmla="*/ 302 h 936"/>
                  <a:gd name="T34" fmla="*/ 772 w 1287"/>
                  <a:gd name="T35" fmla="*/ 236 h 936"/>
                  <a:gd name="T36" fmla="*/ 890 w 1287"/>
                  <a:gd name="T37" fmla="*/ 202 h 936"/>
                  <a:gd name="T38" fmla="*/ 1024 w 1287"/>
                  <a:gd name="T39" fmla="*/ 198 h 936"/>
                  <a:gd name="T40" fmla="*/ 1082 w 1287"/>
                  <a:gd name="T41" fmla="*/ 224 h 936"/>
                  <a:gd name="T42" fmla="*/ 1158 w 1287"/>
                  <a:gd name="T43" fmla="*/ 236 h 936"/>
                  <a:gd name="T44" fmla="*/ 1248 w 1287"/>
                  <a:gd name="T45" fmla="*/ 170 h 936"/>
                  <a:gd name="T46" fmla="*/ 1251 w 1287"/>
                  <a:gd name="T47" fmla="*/ 136 h 936"/>
                  <a:gd name="T48" fmla="*/ 1274 w 1287"/>
                  <a:gd name="T49" fmla="*/ 192 h 936"/>
                  <a:gd name="T50" fmla="*/ 1286 w 1287"/>
                  <a:gd name="T51" fmla="*/ 214 h 936"/>
                  <a:gd name="T52" fmla="*/ 1216 w 1287"/>
                  <a:gd name="T53" fmla="*/ 266 h 936"/>
                  <a:gd name="T54" fmla="*/ 1130 w 1287"/>
                  <a:gd name="T55" fmla="*/ 416 h 936"/>
                  <a:gd name="T56" fmla="*/ 1088 w 1287"/>
                  <a:gd name="T57" fmla="*/ 496 h 936"/>
                  <a:gd name="T58" fmla="*/ 1046 w 1287"/>
                  <a:gd name="T59" fmla="*/ 564 h 936"/>
                  <a:gd name="T60" fmla="*/ 990 w 1287"/>
                  <a:gd name="T61" fmla="*/ 660 h 936"/>
                  <a:gd name="T62" fmla="*/ 894 w 1287"/>
                  <a:gd name="T63" fmla="*/ 754 h 936"/>
                  <a:gd name="T64" fmla="*/ 874 w 1287"/>
                  <a:gd name="T65" fmla="*/ 846 h 936"/>
                  <a:gd name="T66" fmla="*/ 792 w 1287"/>
                  <a:gd name="T67" fmla="*/ 848 h 936"/>
                  <a:gd name="T68" fmla="*/ 764 w 1287"/>
                  <a:gd name="T69" fmla="*/ 914 h 936"/>
                  <a:gd name="T70" fmla="*/ 618 w 1287"/>
                  <a:gd name="T71" fmla="*/ 832 h 936"/>
                  <a:gd name="T72" fmla="*/ 540 w 1287"/>
                  <a:gd name="T73" fmla="*/ 820 h 936"/>
                  <a:gd name="T74" fmla="*/ 484 w 1287"/>
                  <a:gd name="T75" fmla="*/ 894 h 936"/>
                  <a:gd name="T76" fmla="*/ 382 w 1287"/>
                  <a:gd name="T77" fmla="*/ 926 h 936"/>
                  <a:gd name="T78" fmla="*/ 346 w 1287"/>
                  <a:gd name="T79" fmla="*/ 872 h 936"/>
                  <a:gd name="T80" fmla="*/ 296 w 1287"/>
                  <a:gd name="T81" fmla="*/ 874 h 936"/>
                  <a:gd name="T82" fmla="*/ 252 w 1287"/>
                  <a:gd name="T83" fmla="*/ 920 h 936"/>
                  <a:gd name="T84" fmla="*/ 209 w 1287"/>
                  <a:gd name="T85" fmla="*/ 936 h 936"/>
                  <a:gd name="T86" fmla="*/ 216 w 1287"/>
                  <a:gd name="T87" fmla="*/ 914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87" h="936">
                    <a:moveTo>
                      <a:pt x="216" y="914"/>
                    </a:moveTo>
                    <a:cubicBezTo>
                      <a:pt x="244" y="792"/>
                      <a:pt x="244" y="792"/>
                      <a:pt x="244" y="792"/>
                    </a:cubicBezTo>
                    <a:cubicBezTo>
                      <a:pt x="210" y="726"/>
                      <a:pt x="210" y="726"/>
                      <a:pt x="210" y="726"/>
                    </a:cubicBezTo>
                    <a:cubicBezTo>
                      <a:pt x="256" y="642"/>
                      <a:pt x="256" y="642"/>
                      <a:pt x="256" y="642"/>
                    </a:cubicBezTo>
                    <a:cubicBezTo>
                      <a:pt x="256" y="642"/>
                      <a:pt x="230" y="472"/>
                      <a:pt x="200" y="468"/>
                    </a:cubicBezTo>
                    <a:cubicBezTo>
                      <a:pt x="170" y="464"/>
                      <a:pt x="80" y="472"/>
                      <a:pt x="80" y="472"/>
                    </a:cubicBezTo>
                    <a:cubicBezTo>
                      <a:pt x="80" y="472"/>
                      <a:pt x="112" y="410"/>
                      <a:pt x="90" y="400"/>
                    </a:cubicBezTo>
                    <a:cubicBezTo>
                      <a:pt x="68" y="390"/>
                      <a:pt x="48" y="386"/>
                      <a:pt x="48" y="386"/>
                    </a:cubicBezTo>
                    <a:cubicBezTo>
                      <a:pt x="0" y="256"/>
                      <a:pt x="0" y="256"/>
                      <a:pt x="0" y="256"/>
                    </a:cubicBezTo>
                    <a:cubicBezTo>
                      <a:pt x="0" y="256"/>
                      <a:pt x="4" y="164"/>
                      <a:pt x="14" y="148"/>
                    </a:cubicBezTo>
                    <a:cubicBezTo>
                      <a:pt x="24" y="132"/>
                      <a:pt x="86" y="98"/>
                      <a:pt x="96" y="96"/>
                    </a:cubicBezTo>
                    <a:cubicBezTo>
                      <a:pt x="106" y="94"/>
                      <a:pt x="136" y="18"/>
                      <a:pt x="136" y="18"/>
                    </a:cubicBezTo>
                    <a:cubicBezTo>
                      <a:pt x="162" y="18"/>
                      <a:pt x="162" y="18"/>
                      <a:pt x="162" y="18"/>
                    </a:cubicBezTo>
                    <a:cubicBezTo>
                      <a:pt x="162" y="18"/>
                      <a:pt x="172" y="0"/>
                      <a:pt x="274" y="6"/>
                    </a:cubicBezTo>
                    <a:cubicBezTo>
                      <a:pt x="376" y="12"/>
                      <a:pt x="458" y="70"/>
                      <a:pt x="478" y="104"/>
                    </a:cubicBezTo>
                    <a:cubicBezTo>
                      <a:pt x="498" y="138"/>
                      <a:pt x="496" y="182"/>
                      <a:pt x="528" y="214"/>
                    </a:cubicBezTo>
                    <a:cubicBezTo>
                      <a:pt x="560" y="246"/>
                      <a:pt x="704" y="302"/>
                      <a:pt x="730" y="302"/>
                    </a:cubicBezTo>
                    <a:cubicBezTo>
                      <a:pt x="756" y="302"/>
                      <a:pt x="760" y="274"/>
                      <a:pt x="772" y="236"/>
                    </a:cubicBezTo>
                    <a:cubicBezTo>
                      <a:pt x="784" y="198"/>
                      <a:pt x="776" y="184"/>
                      <a:pt x="890" y="202"/>
                    </a:cubicBezTo>
                    <a:cubicBezTo>
                      <a:pt x="1004" y="220"/>
                      <a:pt x="1024" y="198"/>
                      <a:pt x="1024" y="198"/>
                    </a:cubicBezTo>
                    <a:cubicBezTo>
                      <a:pt x="1024" y="198"/>
                      <a:pt x="1076" y="218"/>
                      <a:pt x="1082" y="224"/>
                    </a:cubicBezTo>
                    <a:cubicBezTo>
                      <a:pt x="1088" y="230"/>
                      <a:pt x="1158" y="236"/>
                      <a:pt x="1158" y="236"/>
                    </a:cubicBezTo>
                    <a:cubicBezTo>
                      <a:pt x="1158" y="236"/>
                      <a:pt x="1238" y="178"/>
                      <a:pt x="1248" y="170"/>
                    </a:cubicBezTo>
                    <a:cubicBezTo>
                      <a:pt x="1258" y="162"/>
                      <a:pt x="1249" y="138"/>
                      <a:pt x="1251" y="136"/>
                    </a:cubicBezTo>
                    <a:cubicBezTo>
                      <a:pt x="1251" y="136"/>
                      <a:pt x="1262" y="177"/>
                      <a:pt x="1274" y="192"/>
                    </a:cubicBezTo>
                    <a:cubicBezTo>
                      <a:pt x="1287" y="207"/>
                      <a:pt x="1286" y="214"/>
                      <a:pt x="1286" y="214"/>
                    </a:cubicBezTo>
                    <a:cubicBezTo>
                      <a:pt x="1276" y="234"/>
                      <a:pt x="1258" y="244"/>
                      <a:pt x="1216" y="266"/>
                    </a:cubicBezTo>
                    <a:cubicBezTo>
                      <a:pt x="1174" y="288"/>
                      <a:pt x="1146" y="374"/>
                      <a:pt x="1130" y="416"/>
                    </a:cubicBezTo>
                    <a:cubicBezTo>
                      <a:pt x="1114" y="458"/>
                      <a:pt x="1096" y="442"/>
                      <a:pt x="1088" y="496"/>
                    </a:cubicBezTo>
                    <a:cubicBezTo>
                      <a:pt x="1080" y="550"/>
                      <a:pt x="1058" y="546"/>
                      <a:pt x="1046" y="564"/>
                    </a:cubicBezTo>
                    <a:cubicBezTo>
                      <a:pt x="1034" y="582"/>
                      <a:pt x="994" y="648"/>
                      <a:pt x="990" y="660"/>
                    </a:cubicBezTo>
                    <a:cubicBezTo>
                      <a:pt x="986" y="672"/>
                      <a:pt x="916" y="672"/>
                      <a:pt x="894" y="754"/>
                    </a:cubicBezTo>
                    <a:cubicBezTo>
                      <a:pt x="872" y="836"/>
                      <a:pt x="874" y="846"/>
                      <a:pt x="874" y="846"/>
                    </a:cubicBezTo>
                    <a:cubicBezTo>
                      <a:pt x="792" y="848"/>
                      <a:pt x="792" y="848"/>
                      <a:pt x="792" y="848"/>
                    </a:cubicBezTo>
                    <a:cubicBezTo>
                      <a:pt x="792" y="848"/>
                      <a:pt x="802" y="906"/>
                      <a:pt x="764" y="914"/>
                    </a:cubicBezTo>
                    <a:cubicBezTo>
                      <a:pt x="726" y="922"/>
                      <a:pt x="618" y="832"/>
                      <a:pt x="618" y="832"/>
                    </a:cubicBezTo>
                    <a:cubicBezTo>
                      <a:pt x="618" y="832"/>
                      <a:pt x="556" y="818"/>
                      <a:pt x="540" y="820"/>
                    </a:cubicBezTo>
                    <a:cubicBezTo>
                      <a:pt x="524" y="822"/>
                      <a:pt x="514" y="888"/>
                      <a:pt x="484" y="894"/>
                    </a:cubicBezTo>
                    <a:cubicBezTo>
                      <a:pt x="454" y="900"/>
                      <a:pt x="382" y="926"/>
                      <a:pt x="382" y="926"/>
                    </a:cubicBezTo>
                    <a:cubicBezTo>
                      <a:pt x="346" y="872"/>
                      <a:pt x="346" y="872"/>
                      <a:pt x="346" y="872"/>
                    </a:cubicBezTo>
                    <a:cubicBezTo>
                      <a:pt x="296" y="874"/>
                      <a:pt x="296" y="874"/>
                      <a:pt x="296" y="874"/>
                    </a:cubicBezTo>
                    <a:cubicBezTo>
                      <a:pt x="252" y="920"/>
                      <a:pt x="252" y="920"/>
                      <a:pt x="252" y="920"/>
                    </a:cubicBezTo>
                    <a:cubicBezTo>
                      <a:pt x="209" y="936"/>
                      <a:pt x="209" y="936"/>
                      <a:pt x="209" y="936"/>
                    </a:cubicBezTo>
                    <a:lnTo>
                      <a:pt x="216" y="914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Line 12"/>
              <p:cNvSpPr>
                <a:spLocks noChangeShapeType="1"/>
              </p:cNvSpPr>
              <p:nvPr/>
            </p:nvSpPr>
            <p:spPr bwMode="auto">
              <a:xfrm>
                <a:off x="6249988" y="4835526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Line 13"/>
              <p:cNvSpPr>
                <a:spLocks noChangeShapeType="1"/>
              </p:cNvSpPr>
              <p:nvPr/>
            </p:nvSpPr>
            <p:spPr bwMode="auto">
              <a:xfrm>
                <a:off x="6249988" y="4835526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2225676" y="1846263"/>
                <a:ext cx="2030413" cy="2844800"/>
              </a:xfrm>
              <a:custGeom>
                <a:avLst/>
                <a:gdLst>
                  <a:gd name="T0" fmla="*/ 622 w 1226"/>
                  <a:gd name="T1" fmla="*/ 1626 h 1731"/>
                  <a:gd name="T2" fmla="*/ 740 w 1226"/>
                  <a:gd name="T3" fmla="*/ 1544 h 1731"/>
                  <a:gd name="T4" fmla="*/ 674 w 1226"/>
                  <a:gd name="T5" fmla="*/ 1498 h 1731"/>
                  <a:gd name="T6" fmla="*/ 615 w 1226"/>
                  <a:gd name="T7" fmla="*/ 1360 h 1731"/>
                  <a:gd name="T8" fmla="*/ 559 w 1226"/>
                  <a:gd name="T9" fmla="*/ 1230 h 1731"/>
                  <a:gd name="T10" fmla="*/ 514 w 1226"/>
                  <a:gd name="T11" fmla="*/ 1024 h 1731"/>
                  <a:gd name="T12" fmla="*/ 530 w 1226"/>
                  <a:gd name="T13" fmla="*/ 900 h 1731"/>
                  <a:gd name="T14" fmla="*/ 426 w 1226"/>
                  <a:gd name="T15" fmla="*/ 776 h 1731"/>
                  <a:gd name="T16" fmla="*/ 366 w 1226"/>
                  <a:gd name="T17" fmla="*/ 696 h 1731"/>
                  <a:gd name="T18" fmla="*/ 370 w 1226"/>
                  <a:gd name="T19" fmla="*/ 614 h 1731"/>
                  <a:gd name="T20" fmla="*/ 292 w 1226"/>
                  <a:gd name="T21" fmla="*/ 554 h 1731"/>
                  <a:gd name="T22" fmla="*/ 206 w 1226"/>
                  <a:gd name="T23" fmla="*/ 571 h 1731"/>
                  <a:gd name="T24" fmla="*/ 8 w 1226"/>
                  <a:gd name="T25" fmla="*/ 464 h 1731"/>
                  <a:gd name="T26" fmla="*/ 26 w 1226"/>
                  <a:gd name="T27" fmla="*/ 360 h 1731"/>
                  <a:gd name="T28" fmla="*/ 84 w 1226"/>
                  <a:gd name="T29" fmla="*/ 340 h 1731"/>
                  <a:gd name="T30" fmla="*/ 96 w 1226"/>
                  <a:gd name="T31" fmla="*/ 312 h 1731"/>
                  <a:gd name="T32" fmla="*/ 206 w 1226"/>
                  <a:gd name="T33" fmla="*/ 243 h 1731"/>
                  <a:gd name="T34" fmla="*/ 279 w 1226"/>
                  <a:gd name="T35" fmla="*/ 196 h 1731"/>
                  <a:gd name="T36" fmla="*/ 324 w 1226"/>
                  <a:gd name="T37" fmla="*/ 119 h 1731"/>
                  <a:gd name="T38" fmla="*/ 348 w 1226"/>
                  <a:gd name="T39" fmla="*/ 95 h 1731"/>
                  <a:gd name="T40" fmla="*/ 391 w 1226"/>
                  <a:gd name="T41" fmla="*/ 66 h 1731"/>
                  <a:gd name="T42" fmla="*/ 452 w 1226"/>
                  <a:gd name="T43" fmla="*/ 12 h 1731"/>
                  <a:gd name="T44" fmla="*/ 579 w 1226"/>
                  <a:gd name="T45" fmla="*/ 96 h 1731"/>
                  <a:gd name="T46" fmla="*/ 688 w 1226"/>
                  <a:gd name="T47" fmla="*/ 254 h 1731"/>
                  <a:gd name="T48" fmla="*/ 559 w 1226"/>
                  <a:gd name="T49" fmla="*/ 522 h 1731"/>
                  <a:gd name="T50" fmla="*/ 710 w 1226"/>
                  <a:gd name="T51" fmla="*/ 575 h 1731"/>
                  <a:gd name="T52" fmla="*/ 806 w 1226"/>
                  <a:gd name="T53" fmla="*/ 738 h 1731"/>
                  <a:gd name="T54" fmla="*/ 847 w 1226"/>
                  <a:gd name="T55" fmla="*/ 868 h 1731"/>
                  <a:gd name="T56" fmla="*/ 959 w 1226"/>
                  <a:gd name="T57" fmla="*/ 899 h 1731"/>
                  <a:gd name="T58" fmla="*/ 1106 w 1226"/>
                  <a:gd name="T59" fmla="*/ 967 h 1731"/>
                  <a:gd name="T60" fmla="*/ 1223 w 1226"/>
                  <a:gd name="T61" fmla="*/ 1023 h 1731"/>
                  <a:gd name="T62" fmla="*/ 1044 w 1226"/>
                  <a:gd name="T63" fmla="*/ 1100 h 1731"/>
                  <a:gd name="T64" fmla="*/ 1002 w 1226"/>
                  <a:gd name="T65" fmla="*/ 1212 h 1731"/>
                  <a:gd name="T66" fmla="*/ 932 w 1226"/>
                  <a:gd name="T67" fmla="*/ 1327 h 1731"/>
                  <a:gd name="T68" fmla="*/ 916 w 1226"/>
                  <a:gd name="T69" fmla="*/ 1484 h 1731"/>
                  <a:gd name="T70" fmla="*/ 794 w 1226"/>
                  <a:gd name="T71" fmla="*/ 1614 h 1731"/>
                  <a:gd name="T72" fmla="*/ 780 w 1226"/>
                  <a:gd name="T73" fmla="*/ 1721 h 1731"/>
                  <a:gd name="T74" fmla="*/ 672 w 1226"/>
                  <a:gd name="T75" fmla="*/ 1687 h 1731"/>
                  <a:gd name="T76" fmla="*/ 612 w 1226"/>
                  <a:gd name="T77" fmla="*/ 1643 h 1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26" h="1731">
                    <a:moveTo>
                      <a:pt x="612" y="1643"/>
                    </a:moveTo>
                    <a:cubicBezTo>
                      <a:pt x="612" y="1643"/>
                      <a:pt x="619" y="1630"/>
                      <a:pt x="622" y="1626"/>
                    </a:cubicBezTo>
                    <a:cubicBezTo>
                      <a:pt x="624" y="1622"/>
                      <a:pt x="646" y="1596"/>
                      <a:pt x="659" y="1588"/>
                    </a:cubicBezTo>
                    <a:cubicBezTo>
                      <a:pt x="672" y="1580"/>
                      <a:pt x="731" y="1548"/>
                      <a:pt x="740" y="1544"/>
                    </a:cubicBezTo>
                    <a:cubicBezTo>
                      <a:pt x="750" y="1540"/>
                      <a:pt x="755" y="1507"/>
                      <a:pt x="746" y="1496"/>
                    </a:cubicBezTo>
                    <a:cubicBezTo>
                      <a:pt x="736" y="1486"/>
                      <a:pt x="688" y="1499"/>
                      <a:pt x="674" y="1498"/>
                    </a:cubicBezTo>
                    <a:cubicBezTo>
                      <a:pt x="659" y="1496"/>
                      <a:pt x="646" y="1426"/>
                      <a:pt x="634" y="1410"/>
                    </a:cubicBezTo>
                    <a:cubicBezTo>
                      <a:pt x="622" y="1394"/>
                      <a:pt x="606" y="1382"/>
                      <a:pt x="615" y="1360"/>
                    </a:cubicBezTo>
                    <a:cubicBezTo>
                      <a:pt x="624" y="1339"/>
                      <a:pt x="591" y="1315"/>
                      <a:pt x="554" y="1302"/>
                    </a:cubicBezTo>
                    <a:cubicBezTo>
                      <a:pt x="516" y="1288"/>
                      <a:pt x="563" y="1251"/>
                      <a:pt x="559" y="1230"/>
                    </a:cubicBezTo>
                    <a:cubicBezTo>
                      <a:pt x="555" y="1208"/>
                      <a:pt x="526" y="1191"/>
                      <a:pt x="504" y="1180"/>
                    </a:cubicBezTo>
                    <a:cubicBezTo>
                      <a:pt x="483" y="1170"/>
                      <a:pt x="511" y="1051"/>
                      <a:pt x="514" y="1024"/>
                    </a:cubicBezTo>
                    <a:cubicBezTo>
                      <a:pt x="516" y="998"/>
                      <a:pt x="520" y="939"/>
                      <a:pt x="534" y="927"/>
                    </a:cubicBezTo>
                    <a:cubicBezTo>
                      <a:pt x="547" y="915"/>
                      <a:pt x="550" y="919"/>
                      <a:pt x="530" y="900"/>
                    </a:cubicBezTo>
                    <a:cubicBezTo>
                      <a:pt x="510" y="882"/>
                      <a:pt x="480" y="859"/>
                      <a:pt x="472" y="831"/>
                    </a:cubicBezTo>
                    <a:cubicBezTo>
                      <a:pt x="464" y="803"/>
                      <a:pt x="438" y="780"/>
                      <a:pt x="426" y="776"/>
                    </a:cubicBezTo>
                    <a:cubicBezTo>
                      <a:pt x="414" y="772"/>
                      <a:pt x="402" y="756"/>
                      <a:pt x="371" y="743"/>
                    </a:cubicBezTo>
                    <a:cubicBezTo>
                      <a:pt x="340" y="730"/>
                      <a:pt x="363" y="711"/>
                      <a:pt x="366" y="696"/>
                    </a:cubicBezTo>
                    <a:cubicBezTo>
                      <a:pt x="368" y="682"/>
                      <a:pt x="391" y="692"/>
                      <a:pt x="391" y="675"/>
                    </a:cubicBezTo>
                    <a:cubicBezTo>
                      <a:pt x="391" y="658"/>
                      <a:pt x="374" y="636"/>
                      <a:pt x="370" y="614"/>
                    </a:cubicBezTo>
                    <a:cubicBezTo>
                      <a:pt x="366" y="591"/>
                      <a:pt x="375" y="542"/>
                      <a:pt x="367" y="520"/>
                    </a:cubicBezTo>
                    <a:cubicBezTo>
                      <a:pt x="359" y="499"/>
                      <a:pt x="306" y="547"/>
                      <a:pt x="292" y="554"/>
                    </a:cubicBezTo>
                    <a:cubicBezTo>
                      <a:pt x="279" y="560"/>
                      <a:pt x="251" y="540"/>
                      <a:pt x="228" y="542"/>
                    </a:cubicBezTo>
                    <a:cubicBezTo>
                      <a:pt x="206" y="543"/>
                      <a:pt x="228" y="548"/>
                      <a:pt x="206" y="571"/>
                    </a:cubicBezTo>
                    <a:cubicBezTo>
                      <a:pt x="183" y="594"/>
                      <a:pt x="162" y="559"/>
                      <a:pt x="119" y="536"/>
                    </a:cubicBezTo>
                    <a:cubicBezTo>
                      <a:pt x="76" y="514"/>
                      <a:pt x="8" y="464"/>
                      <a:pt x="8" y="464"/>
                    </a:cubicBezTo>
                    <a:cubicBezTo>
                      <a:pt x="0" y="440"/>
                      <a:pt x="0" y="440"/>
                      <a:pt x="0" y="440"/>
                    </a:cubicBezTo>
                    <a:cubicBezTo>
                      <a:pt x="26" y="360"/>
                      <a:pt x="26" y="360"/>
                      <a:pt x="26" y="360"/>
                    </a:cubicBezTo>
                    <a:cubicBezTo>
                      <a:pt x="39" y="359"/>
                      <a:pt x="39" y="359"/>
                      <a:pt x="39" y="359"/>
                    </a:cubicBezTo>
                    <a:cubicBezTo>
                      <a:pt x="84" y="340"/>
                      <a:pt x="84" y="340"/>
                      <a:pt x="84" y="340"/>
                    </a:cubicBezTo>
                    <a:cubicBezTo>
                      <a:pt x="84" y="311"/>
                      <a:pt x="84" y="311"/>
                      <a:pt x="84" y="311"/>
                    </a:cubicBezTo>
                    <a:cubicBezTo>
                      <a:pt x="96" y="312"/>
                      <a:pt x="96" y="312"/>
                      <a:pt x="96" y="312"/>
                    </a:cubicBezTo>
                    <a:cubicBezTo>
                      <a:pt x="152" y="250"/>
                      <a:pt x="152" y="250"/>
                      <a:pt x="152" y="250"/>
                    </a:cubicBezTo>
                    <a:cubicBezTo>
                      <a:pt x="206" y="243"/>
                      <a:pt x="206" y="243"/>
                      <a:pt x="206" y="243"/>
                    </a:cubicBezTo>
                    <a:cubicBezTo>
                      <a:pt x="271" y="216"/>
                      <a:pt x="271" y="216"/>
                      <a:pt x="271" y="216"/>
                    </a:cubicBezTo>
                    <a:cubicBezTo>
                      <a:pt x="279" y="196"/>
                      <a:pt x="279" y="196"/>
                      <a:pt x="279" y="196"/>
                    </a:cubicBezTo>
                    <a:cubicBezTo>
                      <a:pt x="306" y="179"/>
                      <a:pt x="306" y="179"/>
                      <a:pt x="306" y="179"/>
                    </a:cubicBezTo>
                    <a:cubicBezTo>
                      <a:pt x="324" y="119"/>
                      <a:pt x="324" y="119"/>
                      <a:pt x="324" y="119"/>
                    </a:cubicBezTo>
                    <a:cubicBezTo>
                      <a:pt x="351" y="110"/>
                      <a:pt x="351" y="110"/>
                      <a:pt x="351" y="110"/>
                    </a:cubicBezTo>
                    <a:cubicBezTo>
                      <a:pt x="348" y="95"/>
                      <a:pt x="348" y="95"/>
                      <a:pt x="348" y="95"/>
                    </a:cubicBezTo>
                    <a:cubicBezTo>
                      <a:pt x="356" y="71"/>
                      <a:pt x="356" y="71"/>
                      <a:pt x="356" y="71"/>
                    </a:cubicBezTo>
                    <a:cubicBezTo>
                      <a:pt x="391" y="66"/>
                      <a:pt x="391" y="66"/>
                      <a:pt x="391" y="66"/>
                    </a:cubicBezTo>
                    <a:cubicBezTo>
                      <a:pt x="414" y="15"/>
                      <a:pt x="414" y="15"/>
                      <a:pt x="414" y="15"/>
                    </a:cubicBezTo>
                    <a:cubicBezTo>
                      <a:pt x="414" y="15"/>
                      <a:pt x="422" y="0"/>
                      <a:pt x="452" y="12"/>
                    </a:cubicBezTo>
                    <a:cubicBezTo>
                      <a:pt x="483" y="24"/>
                      <a:pt x="530" y="60"/>
                      <a:pt x="547" y="60"/>
                    </a:cubicBezTo>
                    <a:cubicBezTo>
                      <a:pt x="564" y="60"/>
                      <a:pt x="578" y="74"/>
                      <a:pt x="579" y="96"/>
                    </a:cubicBezTo>
                    <a:cubicBezTo>
                      <a:pt x="580" y="119"/>
                      <a:pt x="570" y="160"/>
                      <a:pt x="623" y="203"/>
                    </a:cubicBezTo>
                    <a:cubicBezTo>
                      <a:pt x="676" y="246"/>
                      <a:pt x="692" y="242"/>
                      <a:pt x="688" y="254"/>
                    </a:cubicBezTo>
                    <a:cubicBezTo>
                      <a:pt x="684" y="266"/>
                      <a:pt x="608" y="292"/>
                      <a:pt x="571" y="366"/>
                    </a:cubicBezTo>
                    <a:cubicBezTo>
                      <a:pt x="534" y="439"/>
                      <a:pt x="543" y="515"/>
                      <a:pt x="559" y="522"/>
                    </a:cubicBezTo>
                    <a:cubicBezTo>
                      <a:pt x="575" y="528"/>
                      <a:pt x="643" y="476"/>
                      <a:pt x="672" y="479"/>
                    </a:cubicBezTo>
                    <a:cubicBezTo>
                      <a:pt x="702" y="482"/>
                      <a:pt x="710" y="575"/>
                      <a:pt x="710" y="575"/>
                    </a:cubicBezTo>
                    <a:cubicBezTo>
                      <a:pt x="710" y="575"/>
                      <a:pt x="726" y="584"/>
                      <a:pt x="771" y="611"/>
                    </a:cubicBezTo>
                    <a:cubicBezTo>
                      <a:pt x="816" y="638"/>
                      <a:pt x="812" y="716"/>
                      <a:pt x="806" y="738"/>
                    </a:cubicBezTo>
                    <a:cubicBezTo>
                      <a:pt x="799" y="759"/>
                      <a:pt x="814" y="810"/>
                      <a:pt x="826" y="814"/>
                    </a:cubicBezTo>
                    <a:cubicBezTo>
                      <a:pt x="838" y="818"/>
                      <a:pt x="836" y="835"/>
                      <a:pt x="847" y="868"/>
                    </a:cubicBezTo>
                    <a:cubicBezTo>
                      <a:pt x="858" y="902"/>
                      <a:pt x="890" y="926"/>
                      <a:pt x="900" y="922"/>
                    </a:cubicBezTo>
                    <a:cubicBezTo>
                      <a:pt x="911" y="918"/>
                      <a:pt x="939" y="903"/>
                      <a:pt x="959" y="899"/>
                    </a:cubicBezTo>
                    <a:cubicBezTo>
                      <a:pt x="979" y="895"/>
                      <a:pt x="1031" y="886"/>
                      <a:pt x="1046" y="898"/>
                    </a:cubicBezTo>
                    <a:cubicBezTo>
                      <a:pt x="1060" y="910"/>
                      <a:pt x="1102" y="950"/>
                      <a:pt x="1106" y="967"/>
                    </a:cubicBezTo>
                    <a:cubicBezTo>
                      <a:pt x="1108" y="978"/>
                      <a:pt x="1155" y="976"/>
                      <a:pt x="1190" y="984"/>
                    </a:cubicBezTo>
                    <a:cubicBezTo>
                      <a:pt x="1224" y="992"/>
                      <a:pt x="1226" y="1006"/>
                      <a:pt x="1223" y="1023"/>
                    </a:cubicBezTo>
                    <a:cubicBezTo>
                      <a:pt x="1220" y="1040"/>
                      <a:pt x="1203" y="1055"/>
                      <a:pt x="1154" y="1071"/>
                    </a:cubicBezTo>
                    <a:cubicBezTo>
                      <a:pt x="1104" y="1087"/>
                      <a:pt x="1074" y="1082"/>
                      <a:pt x="1044" y="1100"/>
                    </a:cubicBezTo>
                    <a:cubicBezTo>
                      <a:pt x="1015" y="1119"/>
                      <a:pt x="1000" y="1110"/>
                      <a:pt x="990" y="1139"/>
                    </a:cubicBezTo>
                    <a:cubicBezTo>
                      <a:pt x="979" y="1168"/>
                      <a:pt x="1007" y="1196"/>
                      <a:pt x="1002" y="1212"/>
                    </a:cubicBezTo>
                    <a:cubicBezTo>
                      <a:pt x="996" y="1228"/>
                      <a:pt x="910" y="1291"/>
                      <a:pt x="910" y="1291"/>
                    </a:cubicBezTo>
                    <a:cubicBezTo>
                      <a:pt x="932" y="1327"/>
                      <a:pt x="932" y="1327"/>
                      <a:pt x="932" y="1327"/>
                    </a:cubicBezTo>
                    <a:cubicBezTo>
                      <a:pt x="942" y="1484"/>
                      <a:pt x="942" y="1484"/>
                      <a:pt x="942" y="1484"/>
                    </a:cubicBezTo>
                    <a:cubicBezTo>
                      <a:pt x="916" y="1484"/>
                      <a:pt x="916" y="1484"/>
                      <a:pt x="916" y="1484"/>
                    </a:cubicBezTo>
                    <a:cubicBezTo>
                      <a:pt x="916" y="1484"/>
                      <a:pt x="886" y="1560"/>
                      <a:pt x="876" y="1562"/>
                    </a:cubicBezTo>
                    <a:cubicBezTo>
                      <a:pt x="866" y="1564"/>
                      <a:pt x="804" y="1598"/>
                      <a:pt x="794" y="1614"/>
                    </a:cubicBezTo>
                    <a:cubicBezTo>
                      <a:pt x="788" y="1656"/>
                      <a:pt x="788" y="1656"/>
                      <a:pt x="788" y="1656"/>
                    </a:cubicBezTo>
                    <a:cubicBezTo>
                      <a:pt x="780" y="1721"/>
                      <a:pt x="780" y="1721"/>
                      <a:pt x="780" y="1721"/>
                    </a:cubicBezTo>
                    <a:cubicBezTo>
                      <a:pt x="734" y="1731"/>
                      <a:pt x="734" y="1731"/>
                      <a:pt x="734" y="1731"/>
                    </a:cubicBezTo>
                    <a:cubicBezTo>
                      <a:pt x="734" y="1731"/>
                      <a:pt x="676" y="1694"/>
                      <a:pt x="672" y="1687"/>
                    </a:cubicBezTo>
                    <a:cubicBezTo>
                      <a:pt x="667" y="1680"/>
                      <a:pt x="605" y="1651"/>
                      <a:pt x="605" y="1651"/>
                    </a:cubicBezTo>
                    <a:lnTo>
                      <a:pt x="612" y="1643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15"/>
              <p:cNvSpPr>
                <a:spLocks/>
              </p:cNvSpPr>
              <p:nvPr/>
            </p:nvSpPr>
            <p:spPr bwMode="auto">
              <a:xfrm>
                <a:off x="2371726" y="4414838"/>
                <a:ext cx="1550988" cy="1655763"/>
              </a:xfrm>
              <a:custGeom>
                <a:avLst/>
                <a:gdLst>
                  <a:gd name="T0" fmla="*/ 729 w 937"/>
                  <a:gd name="T1" fmla="*/ 276 h 1007"/>
                  <a:gd name="T2" fmla="*/ 771 w 937"/>
                  <a:gd name="T3" fmla="*/ 290 h 1007"/>
                  <a:gd name="T4" fmla="*/ 761 w 937"/>
                  <a:gd name="T5" fmla="*/ 362 h 1007"/>
                  <a:gd name="T6" fmla="*/ 881 w 937"/>
                  <a:gd name="T7" fmla="*/ 358 h 1007"/>
                  <a:gd name="T8" fmla="*/ 937 w 937"/>
                  <a:gd name="T9" fmla="*/ 532 h 1007"/>
                  <a:gd name="T10" fmla="*/ 891 w 937"/>
                  <a:gd name="T11" fmla="*/ 616 h 1007"/>
                  <a:gd name="T12" fmla="*/ 925 w 937"/>
                  <a:gd name="T13" fmla="*/ 682 h 1007"/>
                  <a:gd name="T14" fmla="*/ 897 w 937"/>
                  <a:gd name="T15" fmla="*/ 804 h 1007"/>
                  <a:gd name="T16" fmla="*/ 890 w 937"/>
                  <a:gd name="T17" fmla="*/ 826 h 1007"/>
                  <a:gd name="T18" fmla="*/ 883 w 937"/>
                  <a:gd name="T19" fmla="*/ 847 h 1007"/>
                  <a:gd name="T20" fmla="*/ 842 w 937"/>
                  <a:gd name="T21" fmla="*/ 887 h 1007"/>
                  <a:gd name="T22" fmla="*/ 858 w 937"/>
                  <a:gd name="T23" fmla="*/ 965 h 1007"/>
                  <a:gd name="T24" fmla="*/ 818 w 937"/>
                  <a:gd name="T25" fmla="*/ 992 h 1007"/>
                  <a:gd name="T26" fmla="*/ 766 w 937"/>
                  <a:gd name="T27" fmla="*/ 967 h 1007"/>
                  <a:gd name="T28" fmla="*/ 711 w 937"/>
                  <a:gd name="T29" fmla="*/ 968 h 1007"/>
                  <a:gd name="T30" fmla="*/ 687 w 937"/>
                  <a:gd name="T31" fmla="*/ 1007 h 1007"/>
                  <a:gd name="T32" fmla="*/ 663 w 937"/>
                  <a:gd name="T33" fmla="*/ 996 h 1007"/>
                  <a:gd name="T34" fmla="*/ 626 w 937"/>
                  <a:gd name="T35" fmla="*/ 981 h 1007"/>
                  <a:gd name="T36" fmla="*/ 679 w 937"/>
                  <a:gd name="T37" fmla="*/ 909 h 1007"/>
                  <a:gd name="T38" fmla="*/ 628 w 937"/>
                  <a:gd name="T39" fmla="*/ 865 h 1007"/>
                  <a:gd name="T40" fmla="*/ 547 w 937"/>
                  <a:gd name="T41" fmla="*/ 847 h 1007"/>
                  <a:gd name="T42" fmla="*/ 516 w 937"/>
                  <a:gd name="T43" fmla="*/ 816 h 1007"/>
                  <a:gd name="T44" fmla="*/ 456 w 937"/>
                  <a:gd name="T45" fmla="*/ 816 h 1007"/>
                  <a:gd name="T46" fmla="*/ 399 w 937"/>
                  <a:gd name="T47" fmla="*/ 827 h 1007"/>
                  <a:gd name="T48" fmla="*/ 326 w 937"/>
                  <a:gd name="T49" fmla="*/ 807 h 1007"/>
                  <a:gd name="T50" fmla="*/ 266 w 937"/>
                  <a:gd name="T51" fmla="*/ 760 h 1007"/>
                  <a:gd name="T52" fmla="*/ 207 w 937"/>
                  <a:gd name="T53" fmla="*/ 755 h 1007"/>
                  <a:gd name="T54" fmla="*/ 183 w 937"/>
                  <a:gd name="T55" fmla="*/ 701 h 1007"/>
                  <a:gd name="T56" fmla="*/ 143 w 937"/>
                  <a:gd name="T57" fmla="*/ 661 h 1007"/>
                  <a:gd name="T58" fmla="*/ 102 w 937"/>
                  <a:gd name="T59" fmla="*/ 683 h 1007"/>
                  <a:gd name="T60" fmla="*/ 92 w 937"/>
                  <a:gd name="T61" fmla="*/ 617 h 1007"/>
                  <a:gd name="T62" fmla="*/ 0 w 937"/>
                  <a:gd name="T63" fmla="*/ 577 h 1007"/>
                  <a:gd name="T64" fmla="*/ 96 w 937"/>
                  <a:gd name="T65" fmla="*/ 477 h 1007"/>
                  <a:gd name="T66" fmla="*/ 146 w 937"/>
                  <a:gd name="T67" fmla="*/ 397 h 1007"/>
                  <a:gd name="T68" fmla="*/ 115 w 937"/>
                  <a:gd name="T69" fmla="*/ 337 h 1007"/>
                  <a:gd name="T70" fmla="*/ 90 w 937"/>
                  <a:gd name="T71" fmla="*/ 335 h 1007"/>
                  <a:gd name="T72" fmla="*/ 92 w 937"/>
                  <a:gd name="T73" fmla="*/ 256 h 1007"/>
                  <a:gd name="T74" fmla="*/ 128 w 937"/>
                  <a:gd name="T75" fmla="*/ 192 h 1007"/>
                  <a:gd name="T76" fmla="*/ 146 w 937"/>
                  <a:gd name="T77" fmla="*/ 128 h 1007"/>
                  <a:gd name="T78" fmla="*/ 187 w 937"/>
                  <a:gd name="T79" fmla="*/ 75 h 1007"/>
                  <a:gd name="T80" fmla="*/ 152 w 937"/>
                  <a:gd name="T81" fmla="*/ 20 h 1007"/>
                  <a:gd name="T82" fmla="*/ 307 w 937"/>
                  <a:gd name="T83" fmla="*/ 19 h 1007"/>
                  <a:gd name="T84" fmla="*/ 419 w 937"/>
                  <a:gd name="T85" fmla="*/ 65 h 1007"/>
                  <a:gd name="T86" fmla="*/ 510 w 937"/>
                  <a:gd name="T87" fmla="*/ 81 h 1007"/>
                  <a:gd name="T88" fmla="*/ 579 w 937"/>
                  <a:gd name="T89" fmla="*/ 119 h 1007"/>
                  <a:gd name="T90" fmla="*/ 643 w 937"/>
                  <a:gd name="T91" fmla="*/ 160 h 1007"/>
                  <a:gd name="T92" fmla="*/ 680 w 937"/>
                  <a:gd name="T93" fmla="*/ 150 h 1007"/>
                  <a:gd name="T94" fmla="*/ 729 w 937"/>
                  <a:gd name="T95" fmla="*/ 276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37" h="1007">
                    <a:moveTo>
                      <a:pt x="729" y="276"/>
                    </a:moveTo>
                    <a:cubicBezTo>
                      <a:pt x="729" y="276"/>
                      <a:pt x="749" y="280"/>
                      <a:pt x="771" y="290"/>
                    </a:cubicBezTo>
                    <a:cubicBezTo>
                      <a:pt x="793" y="300"/>
                      <a:pt x="761" y="362"/>
                      <a:pt x="761" y="362"/>
                    </a:cubicBezTo>
                    <a:cubicBezTo>
                      <a:pt x="761" y="362"/>
                      <a:pt x="851" y="354"/>
                      <a:pt x="881" y="358"/>
                    </a:cubicBezTo>
                    <a:cubicBezTo>
                      <a:pt x="911" y="362"/>
                      <a:pt x="937" y="532"/>
                      <a:pt x="937" y="532"/>
                    </a:cubicBezTo>
                    <a:cubicBezTo>
                      <a:pt x="891" y="616"/>
                      <a:pt x="891" y="616"/>
                      <a:pt x="891" y="616"/>
                    </a:cubicBezTo>
                    <a:cubicBezTo>
                      <a:pt x="925" y="682"/>
                      <a:pt x="925" y="682"/>
                      <a:pt x="925" y="682"/>
                    </a:cubicBezTo>
                    <a:cubicBezTo>
                      <a:pt x="897" y="804"/>
                      <a:pt x="897" y="804"/>
                      <a:pt x="897" y="804"/>
                    </a:cubicBezTo>
                    <a:cubicBezTo>
                      <a:pt x="890" y="826"/>
                      <a:pt x="890" y="826"/>
                      <a:pt x="890" y="826"/>
                    </a:cubicBezTo>
                    <a:cubicBezTo>
                      <a:pt x="883" y="847"/>
                      <a:pt x="883" y="847"/>
                      <a:pt x="883" y="847"/>
                    </a:cubicBezTo>
                    <a:cubicBezTo>
                      <a:pt x="883" y="847"/>
                      <a:pt x="839" y="872"/>
                      <a:pt x="842" y="887"/>
                    </a:cubicBezTo>
                    <a:cubicBezTo>
                      <a:pt x="844" y="903"/>
                      <a:pt x="856" y="960"/>
                      <a:pt x="858" y="965"/>
                    </a:cubicBezTo>
                    <a:cubicBezTo>
                      <a:pt x="860" y="971"/>
                      <a:pt x="818" y="992"/>
                      <a:pt x="818" y="992"/>
                    </a:cubicBezTo>
                    <a:cubicBezTo>
                      <a:pt x="766" y="967"/>
                      <a:pt x="766" y="967"/>
                      <a:pt x="766" y="967"/>
                    </a:cubicBezTo>
                    <a:cubicBezTo>
                      <a:pt x="766" y="967"/>
                      <a:pt x="719" y="941"/>
                      <a:pt x="711" y="968"/>
                    </a:cubicBezTo>
                    <a:cubicBezTo>
                      <a:pt x="703" y="995"/>
                      <a:pt x="687" y="1007"/>
                      <a:pt x="687" y="1007"/>
                    </a:cubicBezTo>
                    <a:cubicBezTo>
                      <a:pt x="687" y="1007"/>
                      <a:pt x="687" y="997"/>
                      <a:pt x="663" y="996"/>
                    </a:cubicBezTo>
                    <a:cubicBezTo>
                      <a:pt x="639" y="995"/>
                      <a:pt x="614" y="995"/>
                      <a:pt x="626" y="981"/>
                    </a:cubicBezTo>
                    <a:cubicBezTo>
                      <a:pt x="638" y="968"/>
                      <a:pt x="686" y="933"/>
                      <a:pt x="679" y="909"/>
                    </a:cubicBezTo>
                    <a:cubicBezTo>
                      <a:pt x="672" y="885"/>
                      <a:pt x="648" y="864"/>
                      <a:pt x="628" y="865"/>
                    </a:cubicBezTo>
                    <a:cubicBezTo>
                      <a:pt x="608" y="867"/>
                      <a:pt x="564" y="859"/>
                      <a:pt x="547" y="847"/>
                    </a:cubicBezTo>
                    <a:cubicBezTo>
                      <a:pt x="530" y="835"/>
                      <a:pt x="516" y="816"/>
                      <a:pt x="516" y="816"/>
                    </a:cubicBezTo>
                    <a:cubicBezTo>
                      <a:pt x="516" y="816"/>
                      <a:pt x="487" y="817"/>
                      <a:pt x="456" y="816"/>
                    </a:cubicBezTo>
                    <a:cubicBezTo>
                      <a:pt x="426" y="815"/>
                      <a:pt x="410" y="820"/>
                      <a:pt x="399" y="827"/>
                    </a:cubicBezTo>
                    <a:cubicBezTo>
                      <a:pt x="388" y="833"/>
                      <a:pt x="334" y="835"/>
                      <a:pt x="326" y="807"/>
                    </a:cubicBezTo>
                    <a:cubicBezTo>
                      <a:pt x="318" y="779"/>
                      <a:pt x="291" y="757"/>
                      <a:pt x="266" y="760"/>
                    </a:cubicBezTo>
                    <a:cubicBezTo>
                      <a:pt x="240" y="763"/>
                      <a:pt x="208" y="763"/>
                      <a:pt x="207" y="755"/>
                    </a:cubicBezTo>
                    <a:cubicBezTo>
                      <a:pt x="206" y="747"/>
                      <a:pt x="187" y="717"/>
                      <a:pt x="183" y="701"/>
                    </a:cubicBezTo>
                    <a:cubicBezTo>
                      <a:pt x="179" y="685"/>
                      <a:pt x="172" y="647"/>
                      <a:pt x="143" y="661"/>
                    </a:cubicBezTo>
                    <a:cubicBezTo>
                      <a:pt x="114" y="676"/>
                      <a:pt x="110" y="701"/>
                      <a:pt x="102" y="683"/>
                    </a:cubicBezTo>
                    <a:cubicBezTo>
                      <a:pt x="94" y="664"/>
                      <a:pt x="92" y="617"/>
                      <a:pt x="92" y="617"/>
                    </a:cubicBezTo>
                    <a:cubicBezTo>
                      <a:pt x="0" y="577"/>
                      <a:pt x="0" y="577"/>
                      <a:pt x="0" y="577"/>
                    </a:cubicBezTo>
                    <a:cubicBezTo>
                      <a:pt x="0" y="577"/>
                      <a:pt x="71" y="513"/>
                      <a:pt x="96" y="477"/>
                    </a:cubicBezTo>
                    <a:cubicBezTo>
                      <a:pt x="122" y="441"/>
                      <a:pt x="147" y="427"/>
                      <a:pt x="146" y="397"/>
                    </a:cubicBezTo>
                    <a:cubicBezTo>
                      <a:pt x="144" y="368"/>
                      <a:pt x="131" y="336"/>
                      <a:pt x="115" y="337"/>
                    </a:cubicBezTo>
                    <a:cubicBezTo>
                      <a:pt x="99" y="339"/>
                      <a:pt x="90" y="335"/>
                      <a:pt x="90" y="335"/>
                    </a:cubicBezTo>
                    <a:cubicBezTo>
                      <a:pt x="90" y="335"/>
                      <a:pt x="106" y="293"/>
                      <a:pt x="92" y="256"/>
                    </a:cubicBezTo>
                    <a:cubicBezTo>
                      <a:pt x="79" y="219"/>
                      <a:pt x="128" y="192"/>
                      <a:pt x="128" y="192"/>
                    </a:cubicBezTo>
                    <a:cubicBezTo>
                      <a:pt x="128" y="192"/>
                      <a:pt x="123" y="140"/>
                      <a:pt x="146" y="128"/>
                    </a:cubicBezTo>
                    <a:cubicBezTo>
                      <a:pt x="168" y="116"/>
                      <a:pt x="214" y="107"/>
                      <a:pt x="187" y="75"/>
                    </a:cubicBezTo>
                    <a:cubicBezTo>
                      <a:pt x="160" y="43"/>
                      <a:pt x="152" y="20"/>
                      <a:pt x="152" y="20"/>
                    </a:cubicBezTo>
                    <a:cubicBezTo>
                      <a:pt x="152" y="20"/>
                      <a:pt x="284" y="0"/>
                      <a:pt x="307" y="19"/>
                    </a:cubicBezTo>
                    <a:cubicBezTo>
                      <a:pt x="330" y="37"/>
                      <a:pt x="367" y="65"/>
                      <a:pt x="419" y="65"/>
                    </a:cubicBezTo>
                    <a:cubicBezTo>
                      <a:pt x="471" y="65"/>
                      <a:pt x="496" y="68"/>
                      <a:pt x="510" y="81"/>
                    </a:cubicBezTo>
                    <a:cubicBezTo>
                      <a:pt x="523" y="95"/>
                      <a:pt x="570" y="103"/>
                      <a:pt x="579" y="119"/>
                    </a:cubicBezTo>
                    <a:cubicBezTo>
                      <a:pt x="588" y="135"/>
                      <a:pt x="634" y="160"/>
                      <a:pt x="643" y="160"/>
                    </a:cubicBezTo>
                    <a:cubicBezTo>
                      <a:pt x="680" y="150"/>
                      <a:pt x="680" y="150"/>
                      <a:pt x="680" y="150"/>
                    </a:cubicBezTo>
                    <a:lnTo>
                      <a:pt x="729" y="276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16"/>
              <p:cNvSpPr>
                <a:spLocks/>
              </p:cNvSpPr>
              <p:nvPr/>
            </p:nvSpPr>
            <p:spPr bwMode="auto">
              <a:xfrm>
                <a:off x="841376" y="4206876"/>
                <a:ext cx="1781175" cy="1547813"/>
              </a:xfrm>
              <a:custGeom>
                <a:avLst/>
                <a:gdLst>
                  <a:gd name="T0" fmla="*/ 1057 w 1076"/>
                  <a:gd name="T1" fmla="*/ 318 h 942"/>
                  <a:gd name="T2" fmla="*/ 1021 w 1076"/>
                  <a:gd name="T3" fmla="*/ 378 h 942"/>
                  <a:gd name="T4" fmla="*/ 1019 w 1076"/>
                  <a:gd name="T5" fmla="*/ 457 h 942"/>
                  <a:gd name="T6" fmla="*/ 1044 w 1076"/>
                  <a:gd name="T7" fmla="*/ 460 h 942"/>
                  <a:gd name="T8" fmla="*/ 1075 w 1076"/>
                  <a:gd name="T9" fmla="*/ 520 h 942"/>
                  <a:gd name="T10" fmla="*/ 1025 w 1076"/>
                  <a:gd name="T11" fmla="*/ 600 h 942"/>
                  <a:gd name="T12" fmla="*/ 929 w 1076"/>
                  <a:gd name="T13" fmla="*/ 700 h 942"/>
                  <a:gd name="T14" fmla="*/ 1021 w 1076"/>
                  <a:gd name="T15" fmla="*/ 740 h 942"/>
                  <a:gd name="T16" fmla="*/ 1031 w 1076"/>
                  <a:gd name="T17" fmla="*/ 805 h 942"/>
                  <a:gd name="T18" fmla="*/ 1024 w 1076"/>
                  <a:gd name="T19" fmla="*/ 836 h 942"/>
                  <a:gd name="T20" fmla="*/ 937 w 1076"/>
                  <a:gd name="T21" fmla="*/ 900 h 942"/>
                  <a:gd name="T22" fmla="*/ 911 w 1076"/>
                  <a:gd name="T23" fmla="*/ 932 h 942"/>
                  <a:gd name="T24" fmla="*/ 836 w 1076"/>
                  <a:gd name="T25" fmla="*/ 917 h 942"/>
                  <a:gd name="T26" fmla="*/ 772 w 1076"/>
                  <a:gd name="T27" fmla="*/ 941 h 942"/>
                  <a:gd name="T28" fmla="*/ 749 w 1076"/>
                  <a:gd name="T29" fmla="*/ 920 h 942"/>
                  <a:gd name="T30" fmla="*/ 672 w 1076"/>
                  <a:gd name="T31" fmla="*/ 942 h 942"/>
                  <a:gd name="T32" fmla="*/ 621 w 1076"/>
                  <a:gd name="T33" fmla="*/ 898 h 942"/>
                  <a:gd name="T34" fmla="*/ 612 w 1076"/>
                  <a:gd name="T35" fmla="*/ 833 h 942"/>
                  <a:gd name="T36" fmla="*/ 595 w 1076"/>
                  <a:gd name="T37" fmla="*/ 809 h 942"/>
                  <a:gd name="T38" fmla="*/ 599 w 1076"/>
                  <a:gd name="T39" fmla="*/ 777 h 942"/>
                  <a:gd name="T40" fmla="*/ 556 w 1076"/>
                  <a:gd name="T41" fmla="*/ 754 h 942"/>
                  <a:gd name="T42" fmla="*/ 512 w 1076"/>
                  <a:gd name="T43" fmla="*/ 760 h 942"/>
                  <a:gd name="T44" fmla="*/ 516 w 1076"/>
                  <a:gd name="T45" fmla="*/ 710 h 942"/>
                  <a:gd name="T46" fmla="*/ 472 w 1076"/>
                  <a:gd name="T47" fmla="*/ 709 h 942"/>
                  <a:gd name="T48" fmla="*/ 448 w 1076"/>
                  <a:gd name="T49" fmla="*/ 681 h 942"/>
                  <a:gd name="T50" fmla="*/ 383 w 1076"/>
                  <a:gd name="T51" fmla="*/ 717 h 942"/>
                  <a:gd name="T52" fmla="*/ 328 w 1076"/>
                  <a:gd name="T53" fmla="*/ 697 h 942"/>
                  <a:gd name="T54" fmla="*/ 339 w 1076"/>
                  <a:gd name="T55" fmla="*/ 618 h 942"/>
                  <a:gd name="T56" fmla="*/ 284 w 1076"/>
                  <a:gd name="T57" fmla="*/ 569 h 942"/>
                  <a:gd name="T58" fmla="*/ 199 w 1076"/>
                  <a:gd name="T59" fmla="*/ 649 h 942"/>
                  <a:gd name="T60" fmla="*/ 207 w 1076"/>
                  <a:gd name="T61" fmla="*/ 497 h 942"/>
                  <a:gd name="T62" fmla="*/ 189 w 1076"/>
                  <a:gd name="T63" fmla="*/ 336 h 942"/>
                  <a:gd name="T64" fmla="*/ 68 w 1076"/>
                  <a:gd name="T65" fmla="*/ 280 h 942"/>
                  <a:gd name="T66" fmla="*/ 21 w 1076"/>
                  <a:gd name="T67" fmla="*/ 273 h 942"/>
                  <a:gd name="T68" fmla="*/ 0 w 1076"/>
                  <a:gd name="T69" fmla="*/ 276 h 942"/>
                  <a:gd name="T70" fmla="*/ 1 w 1076"/>
                  <a:gd name="T71" fmla="*/ 182 h 942"/>
                  <a:gd name="T72" fmla="*/ 32 w 1076"/>
                  <a:gd name="T73" fmla="*/ 181 h 942"/>
                  <a:gd name="T74" fmla="*/ 68 w 1076"/>
                  <a:gd name="T75" fmla="*/ 97 h 942"/>
                  <a:gd name="T76" fmla="*/ 65 w 1076"/>
                  <a:gd name="T77" fmla="*/ 54 h 942"/>
                  <a:gd name="T78" fmla="*/ 111 w 1076"/>
                  <a:gd name="T79" fmla="*/ 26 h 942"/>
                  <a:gd name="T80" fmla="*/ 151 w 1076"/>
                  <a:gd name="T81" fmla="*/ 18 h 942"/>
                  <a:gd name="T82" fmla="*/ 200 w 1076"/>
                  <a:gd name="T83" fmla="*/ 21 h 942"/>
                  <a:gd name="T84" fmla="*/ 241 w 1076"/>
                  <a:gd name="T85" fmla="*/ 0 h 942"/>
                  <a:gd name="T86" fmla="*/ 265 w 1076"/>
                  <a:gd name="T87" fmla="*/ 22 h 942"/>
                  <a:gd name="T88" fmla="*/ 345 w 1076"/>
                  <a:gd name="T89" fmla="*/ 40 h 942"/>
                  <a:gd name="T90" fmla="*/ 396 w 1076"/>
                  <a:gd name="T91" fmla="*/ 129 h 942"/>
                  <a:gd name="T92" fmla="*/ 451 w 1076"/>
                  <a:gd name="T93" fmla="*/ 144 h 942"/>
                  <a:gd name="T94" fmla="*/ 480 w 1076"/>
                  <a:gd name="T95" fmla="*/ 113 h 942"/>
                  <a:gd name="T96" fmla="*/ 489 w 1076"/>
                  <a:gd name="T97" fmla="*/ 160 h 942"/>
                  <a:gd name="T98" fmla="*/ 524 w 1076"/>
                  <a:gd name="T99" fmla="*/ 214 h 942"/>
                  <a:gd name="T100" fmla="*/ 533 w 1076"/>
                  <a:gd name="T101" fmla="*/ 245 h 942"/>
                  <a:gd name="T102" fmla="*/ 695 w 1076"/>
                  <a:gd name="T103" fmla="*/ 268 h 942"/>
                  <a:gd name="T104" fmla="*/ 729 w 1076"/>
                  <a:gd name="T105" fmla="*/ 372 h 942"/>
                  <a:gd name="T106" fmla="*/ 803 w 1076"/>
                  <a:gd name="T107" fmla="*/ 316 h 942"/>
                  <a:gd name="T108" fmla="*/ 853 w 1076"/>
                  <a:gd name="T109" fmla="*/ 348 h 942"/>
                  <a:gd name="T110" fmla="*/ 891 w 1076"/>
                  <a:gd name="T111" fmla="*/ 418 h 942"/>
                  <a:gd name="T112" fmla="*/ 933 w 1076"/>
                  <a:gd name="T113" fmla="*/ 348 h 942"/>
                  <a:gd name="T114" fmla="*/ 935 w 1076"/>
                  <a:gd name="T115" fmla="*/ 321 h 942"/>
                  <a:gd name="T116" fmla="*/ 987 w 1076"/>
                  <a:gd name="T117" fmla="*/ 294 h 942"/>
                  <a:gd name="T118" fmla="*/ 1057 w 1076"/>
                  <a:gd name="T119" fmla="*/ 318 h 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76" h="942">
                    <a:moveTo>
                      <a:pt x="1057" y="318"/>
                    </a:moveTo>
                    <a:cubicBezTo>
                      <a:pt x="1044" y="330"/>
                      <a:pt x="1013" y="355"/>
                      <a:pt x="1021" y="378"/>
                    </a:cubicBezTo>
                    <a:cubicBezTo>
                      <a:pt x="1035" y="416"/>
                      <a:pt x="1019" y="457"/>
                      <a:pt x="1019" y="457"/>
                    </a:cubicBezTo>
                    <a:cubicBezTo>
                      <a:pt x="1019" y="457"/>
                      <a:pt x="1028" y="461"/>
                      <a:pt x="1044" y="460"/>
                    </a:cubicBezTo>
                    <a:cubicBezTo>
                      <a:pt x="1060" y="458"/>
                      <a:pt x="1073" y="490"/>
                      <a:pt x="1075" y="520"/>
                    </a:cubicBezTo>
                    <a:cubicBezTo>
                      <a:pt x="1076" y="549"/>
                      <a:pt x="1051" y="564"/>
                      <a:pt x="1025" y="600"/>
                    </a:cubicBezTo>
                    <a:cubicBezTo>
                      <a:pt x="1000" y="636"/>
                      <a:pt x="929" y="700"/>
                      <a:pt x="929" y="700"/>
                    </a:cubicBezTo>
                    <a:cubicBezTo>
                      <a:pt x="1021" y="740"/>
                      <a:pt x="1021" y="740"/>
                      <a:pt x="1021" y="740"/>
                    </a:cubicBezTo>
                    <a:cubicBezTo>
                      <a:pt x="1021" y="740"/>
                      <a:pt x="1023" y="786"/>
                      <a:pt x="1031" y="805"/>
                    </a:cubicBezTo>
                    <a:cubicBezTo>
                      <a:pt x="1024" y="836"/>
                      <a:pt x="1024" y="836"/>
                      <a:pt x="1024" y="836"/>
                    </a:cubicBezTo>
                    <a:cubicBezTo>
                      <a:pt x="937" y="900"/>
                      <a:pt x="937" y="900"/>
                      <a:pt x="937" y="900"/>
                    </a:cubicBezTo>
                    <a:cubicBezTo>
                      <a:pt x="911" y="932"/>
                      <a:pt x="911" y="932"/>
                      <a:pt x="911" y="932"/>
                    </a:cubicBezTo>
                    <a:cubicBezTo>
                      <a:pt x="836" y="917"/>
                      <a:pt x="836" y="917"/>
                      <a:pt x="836" y="917"/>
                    </a:cubicBezTo>
                    <a:cubicBezTo>
                      <a:pt x="772" y="941"/>
                      <a:pt x="772" y="941"/>
                      <a:pt x="772" y="941"/>
                    </a:cubicBezTo>
                    <a:cubicBezTo>
                      <a:pt x="749" y="920"/>
                      <a:pt x="749" y="920"/>
                      <a:pt x="749" y="920"/>
                    </a:cubicBezTo>
                    <a:cubicBezTo>
                      <a:pt x="672" y="942"/>
                      <a:pt x="672" y="942"/>
                      <a:pt x="672" y="942"/>
                    </a:cubicBezTo>
                    <a:cubicBezTo>
                      <a:pt x="621" y="898"/>
                      <a:pt x="621" y="898"/>
                      <a:pt x="621" y="898"/>
                    </a:cubicBezTo>
                    <a:cubicBezTo>
                      <a:pt x="612" y="833"/>
                      <a:pt x="612" y="833"/>
                      <a:pt x="612" y="833"/>
                    </a:cubicBezTo>
                    <a:cubicBezTo>
                      <a:pt x="595" y="809"/>
                      <a:pt x="595" y="809"/>
                      <a:pt x="595" y="809"/>
                    </a:cubicBezTo>
                    <a:cubicBezTo>
                      <a:pt x="599" y="777"/>
                      <a:pt x="599" y="777"/>
                      <a:pt x="599" y="777"/>
                    </a:cubicBezTo>
                    <a:cubicBezTo>
                      <a:pt x="556" y="754"/>
                      <a:pt x="556" y="754"/>
                      <a:pt x="556" y="754"/>
                    </a:cubicBezTo>
                    <a:cubicBezTo>
                      <a:pt x="512" y="760"/>
                      <a:pt x="512" y="760"/>
                      <a:pt x="512" y="760"/>
                    </a:cubicBezTo>
                    <a:cubicBezTo>
                      <a:pt x="516" y="710"/>
                      <a:pt x="516" y="710"/>
                      <a:pt x="516" y="710"/>
                    </a:cubicBezTo>
                    <a:cubicBezTo>
                      <a:pt x="472" y="709"/>
                      <a:pt x="472" y="709"/>
                      <a:pt x="472" y="709"/>
                    </a:cubicBezTo>
                    <a:cubicBezTo>
                      <a:pt x="448" y="681"/>
                      <a:pt x="448" y="681"/>
                      <a:pt x="448" y="681"/>
                    </a:cubicBezTo>
                    <a:cubicBezTo>
                      <a:pt x="383" y="717"/>
                      <a:pt x="383" y="717"/>
                      <a:pt x="383" y="717"/>
                    </a:cubicBezTo>
                    <a:cubicBezTo>
                      <a:pt x="328" y="697"/>
                      <a:pt x="328" y="697"/>
                      <a:pt x="328" y="697"/>
                    </a:cubicBezTo>
                    <a:cubicBezTo>
                      <a:pt x="339" y="618"/>
                      <a:pt x="339" y="618"/>
                      <a:pt x="339" y="618"/>
                    </a:cubicBezTo>
                    <a:cubicBezTo>
                      <a:pt x="284" y="569"/>
                      <a:pt x="284" y="569"/>
                      <a:pt x="284" y="569"/>
                    </a:cubicBezTo>
                    <a:cubicBezTo>
                      <a:pt x="199" y="649"/>
                      <a:pt x="199" y="649"/>
                      <a:pt x="199" y="649"/>
                    </a:cubicBezTo>
                    <a:cubicBezTo>
                      <a:pt x="207" y="497"/>
                      <a:pt x="207" y="497"/>
                      <a:pt x="207" y="497"/>
                    </a:cubicBezTo>
                    <a:cubicBezTo>
                      <a:pt x="189" y="336"/>
                      <a:pt x="189" y="336"/>
                      <a:pt x="189" y="336"/>
                    </a:cubicBezTo>
                    <a:cubicBezTo>
                      <a:pt x="189" y="336"/>
                      <a:pt x="73" y="294"/>
                      <a:pt x="68" y="280"/>
                    </a:cubicBezTo>
                    <a:cubicBezTo>
                      <a:pt x="65" y="271"/>
                      <a:pt x="40" y="271"/>
                      <a:pt x="21" y="273"/>
                    </a:cubicBezTo>
                    <a:cubicBezTo>
                      <a:pt x="9" y="274"/>
                      <a:pt x="0" y="276"/>
                      <a:pt x="0" y="276"/>
                    </a:cubicBezTo>
                    <a:cubicBezTo>
                      <a:pt x="1" y="182"/>
                      <a:pt x="1" y="182"/>
                      <a:pt x="1" y="182"/>
                    </a:cubicBezTo>
                    <a:cubicBezTo>
                      <a:pt x="32" y="181"/>
                      <a:pt x="32" y="181"/>
                      <a:pt x="32" y="181"/>
                    </a:cubicBezTo>
                    <a:cubicBezTo>
                      <a:pt x="32" y="181"/>
                      <a:pt x="71" y="130"/>
                      <a:pt x="68" y="97"/>
                    </a:cubicBezTo>
                    <a:cubicBezTo>
                      <a:pt x="65" y="64"/>
                      <a:pt x="65" y="54"/>
                      <a:pt x="65" y="54"/>
                    </a:cubicBezTo>
                    <a:cubicBezTo>
                      <a:pt x="111" y="26"/>
                      <a:pt x="111" y="26"/>
                      <a:pt x="111" y="26"/>
                    </a:cubicBezTo>
                    <a:cubicBezTo>
                      <a:pt x="151" y="18"/>
                      <a:pt x="151" y="18"/>
                      <a:pt x="151" y="18"/>
                    </a:cubicBezTo>
                    <a:cubicBezTo>
                      <a:pt x="200" y="21"/>
                      <a:pt x="200" y="21"/>
                      <a:pt x="200" y="21"/>
                    </a:cubicBezTo>
                    <a:cubicBezTo>
                      <a:pt x="241" y="0"/>
                      <a:pt x="241" y="0"/>
                      <a:pt x="241" y="0"/>
                    </a:cubicBezTo>
                    <a:cubicBezTo>
                      <a:pt x="265" y="22"/>
                      <a:pt x="265" y="22"/>
                      <a:pt x="265" y="22"/>
                    </a:cubicBezTo>
                    <a:cubicBezTo>
                      <a:pt x="345" y="40"/>
                      <a:pt x="345" y="40"/>
                      <a:pt x="345" y="40"/>
                    </a:cubicBezTo>
                    <a:cubicBezTo>
                      <a:pt x="396" y="129"/>
                      <a:pt x="396" y="129"/>
                      <a:pt x="396" y="129"/>
                    </a:cubicBezTo>
                    <a:cubicBezTo>
                      <a:pt x="451" y="144"/>
                      <a:pt x="451" y="144"/>
                      <a:pt x="451" y="144"/>
                    </a:cubicBezTo>
                    <a:cubicBezTo>
                      <a:pt x="480" y="113"/>
                      <a:pt x="480" y="113"/>
                      <a:pt x="480" y="113"/>
                    </a:cubicBezTo>
                    <a:cubicBezTo>
                      <a:pt x="489" y="160"/>
                      <a:pt x="489" y="160"/>
                      <a:pt x="489" y="160"/>
                    </a:cubicBezTo>
                    <a:cubicBezTo>
                      <a:pt x="524" y="214"/>
                      <a:pt x="524" y="214"/>
                      <a:pt x="524" y="214"/>
                    </a:cubicBezTo>
                    <a:cubicBezTo>
                      <a:pt x="533" y="245"/>
                      <a:pt x="533" y="245"/>
                      <a:pt x="533" y="245"/>
                    </a:cubicBezTo>
                    <a:cubicBezTo>
                      <a:pt x="695" y="268"/>
                      <a:pt x="695" y="268"/>
                      <a:pt x="695" y="268"/>
                    </a:cubicBezTo>
                    <a:cubicBezTo>
                      <a:pt x="729" y="372"/>
                      <a:pt x="729" y="372"/>
                      <a:pt x="729" y="372"/>
                    </a:cubicBezTo>
                    <a:cubicBezTo>
                      <a:pt x="803" y="316"/>
                      <a:pt x="803" y="316"/>
                      <a:pt x="803" y="316"/>
                    </a:cubicBezTo>
                    <a:cubicBezTo>
                      <a:pt x="853" y="348"/>
                      <a:pt x="853" y="348"/>
                      <a:pt x="853" y="348"/>
                    </a:cubicBezTo>
                    <a:cubicBezTo>
                      <a:pt x="891" y="418"/>
                      <a:pt x="891" y="418"/>
                      <a:pt x="891" y="418"/>
                    </a:cubicBezTo>
                    <a:cubicBezTo>
                      <a:pt x="933" y="348"/>
                      <a:pt x="933" y="348"/>
                      <a:pt x="933" y="348"/>
                    </a:cubicBezTo>
                    <a:cubicBezTo>
                      <a:pt x="935" y="321"/>
                      <a:pt x="935" y="321"/>
                      <a:pt x="935" y="321"/>
                    </a:cubicBezTo>
                    <a:cubicBezTo>
                      <a:pt x="987" y="294"/>
                      <a:pt x="987" y="294"/>
                      <a:pt x="987" y="294"/>
                    </a:cubicBezTo>
                    <a:cubicBezTo>
                      <a:pt x="987" y="294"/>
                      <a:pt x="1065" y="311"/>
                      <a:pt x="1057" y="318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Line 17"/>
              <p:cNvSpPr>
                <a:spLocks noChangeShapeType="1"/>
              </p:cNvSpPr>
              <p:nvPr/>
            </p:nvSpPr>
            <p:spPr bwMode="auto">
              <a:xfrm>
                <a:off x="3033713" y="4519613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Line 18"/>
              <p:cNvSpPr>
                <a:spLocks noChangeShapeType="1"/>
              </p:cNvSpPr>
              <p:nvPr/>
            </p:nvSpPr>
            <p:spPr bwMode="auto">
              <a:xfrm>
                <a:off x="3033713" y="4519613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>
                <a:off x="3184526" y="4545013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3184526" y="4545013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>
                <a:off x="2649538" y="4521201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Line 22"/>
              <p:cNvSpPr>
                <a:spLocks noChangeShapeType="1"/>
              </p:cNvSpPr>
              <p:nvPr/>
            </p:nvSpPr>
            <p:spPr bwMode="auto">
              <a:xfrm>
                <a:off x="2649538" y="4521201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3"/>
              <p:cNvSpPr>
                <a:spLocks/>
              </p:cNvSpPr>
              <p:nvPr/>
            </p:nvSpPr>
            <p:spPr bwMode="auto">
              <a:xfrm>
                <a:off x="1257301" y="3200401"/>
                <a:ext cx="1528763" cy="1703388"/>
              </a:xfrm>
              <a:custGeom>
                <a:avLst/>
                <a:gdLst>
                  <a:gd name="T0" fmla="*/ 835 w 923"/>
                  <a:gd name="T1" fmla="*/ 764 h 1036"/>
                  <a:gd name="T2" fmla="*/ 813 w 923"/>
                  <a:gd name="T3" fmla="*/ 731 h 1036"/>
                  <a:gd name="T4" fmla="*/ 789 w 923"/>
                  <a:gd name="T5" fmla="*/ 670 h 1036"/>
                  <a:gd name="T6" fmla="*/ 901 w 923"/>
                  <a:gd name="T7" fmla="*/ 564 h 1036"/>
                  <a:gd name="T8" fmla="*/ 780 w 923"/>
                  <a:gd name="T9" fmla="*/ 366 h 1036"/>
                  <a:gd name="T10" fmla="*/ 685 w 923"/>
                  <a:gd name="T11" fmla="*/ 230 h 1036"/>
                  <a:gd name="T12" fmla="*/ 635 w 923"/>
                  <a:gd name="T13" fmla="*/ 56 h 1036"/>
                  <a:gd name="T14" fmla="*/ 595 w 923"/>
                  <a:gd name="T15" fmla="*/ 56 h 1036"/>
                  <a:gd name="T16" fmla="*/ 539 w 923"/>
                  <a:gd name="T17" fmla="*/ 23 h 1036"/>
                  <a:gd name="T18" fmla="*/ 477 w 923"/>
                  <a:gd name="T19" fmla="*/ 0 h 1036"/>
                  <a:gd name="T20" fmla="*/ 441 w 923"/>
                  <a:gd name="T21" fmla="*/ 46 h 1036"/>
                  <a:gd name="T22" fmla="*/ 367 w 923"/>
                  <a:gd name="T23" fmla="*/ 83 h 1036"/>
                  <a:gd name="T24" fmla="*/ 305 w 923"/>
                  <a:gd name="T25" fmla="*/ 116 h 1036"/>
                  <a:gd name="T26" fmla="*/ 232 w 923"/>
                  <a:gd name="T27" fmla="*/ 127 h 1036"/>
                  <a:gd name="T28" fmla="*/ 191 w 923"/>
                  <a:gd name="T29" fmla="*/ 148 h 1036"/>
                  <a:gd name="T30" fmla="*/ 165 w 923"/>
                  <a:gd name="T31" fmla="*/ 188 h 1036"/>
                  <a:gd name="T32" fmla="*/ 144 w 923"/>
                  <a:gd name="T33" fmla="*/ 294 h 1036"/>
                  <a:gd name="T34" fmla="*/ 125 w 923"/>
                  <a:gd name="T35" fmla="*/ 344 h 1036"/>
                  <a:gd name="T36" fmla="*/ 168 w 923"/>
                  <a:gd name="T37" fmla="*/ 472 h 1036"/>
                  <a:gd name="T38" fmla="*/ 155 w 923"/>
                  <a:gd name="T39" fmla="*/ 526 h 1036"/>
                  <a:gd name="T40" fmla="*/ 103 w 923"/>
                  <a:gd name="T41" fmla="*/ 546 h 1036"/>
                  <a:gd name="T42" fmla="*/ 68 w 923"/>
                  <a:gd name="T43" fmla="*/ 486 h 1036"/>
                  <a:gd name="T44" fmla="*/ 23 w 923"/>
                  <a:gd name="T45" fmla="*/ 567 h 1036"/>
                  <a:gd name="T46" fmla="*/ 0 w 923"/>
                  <a:gd name="T47" fmla="*/ 619 h 1036"/>
                  <a:gd name="T48" fmla="*/ 19 w 923"/>
                  <a:gd name="T49" fmla="*/ 640 h 1036"/>
                  <a:gd name="T50" fmla="*/ 99 w 923"/>
                  <a:gd name="T51" fmla="*/ 658 h 1036"/>
                  <a:gd name="T52" fmla="*/ 149 w 923"/>
                  <a:gd name="T53" fmla="*/ 747 h 1036"/>
                  <a:gd name="T54" fmla="*/ 204 w 923"/>
                  <a:gd name="T55" fmla="*/ 762 h 1036"/>
                  <a:gd name="T56" fmla="*/ 233 w 923"/>
                  <a:gd name="T57" fmla="*/ 731 h 1036"/>
                  <a:gd name="T58" fmla="*/ 241 w 923"/>
                  <a:gd name="T59" fmla="*/ 784 h 1036"/>
                  <a:gd name="T60" fmla="*/ 277 w 923"/>
                  <a:gd name="T61" fmla="*/ 832 h 1036"/>
                  <a:gd name="T62" fmla="*/ 287 w 923"/>
                  <a:gd name="T63" fmla="*/ 863 h 1036"/>
                  <a:gd name="T64" fmla="*/ 448 w 923"/>
                  <a:gd name="T65" fmla="*/ 886 h 1036"/>
                  <a:gd name="T66" fmla="*/ 483 w 923"/>
                  <a:gd name="T67" fmla="*/ 990 h 1036"/>
                  <a:gd name="T68" fmla="*/ 556 w 923"/>
                  <a:gd name="T69" fmla="*/ 934 h 1036"/>
                  <a:gd name="T70" fmla="*/ 607 w 923"/>
                  <a:gd name="T71" fmla="*/ 966 h 1036"/>
                  <a:gd name="T72" fmla="*/ 644 w 923"/>
                  <a:gd name="T73" fmla="*/ 1036 h 1036"/>
                  <a:gd name="T74" fmla="*/ 687 w 923"/>
                  <a:gd name="T75" fmla="*/ 966 h 1036"/>
                  <a:gd name="T76" fmla="*/ 688 w 923"/>
                  <a:gd name="T77" fmla="*/ 939 h 1036"/>
                  <a:gd name="T78" fmla="*/ 740 w 923"/>
                  <a:gd name="T79" fmla="*/ 912 h 1036"/>
                  <a:gd name="T80" fmla="*/ 811 w 923"/>
                  <a:gd name="T81" fmla="*/ 932 h 1036"/>
                  <a:gd name="T82" fmla="*/ 828 w 923"/>
                  <a:gd name="T83" fmla="*/ 868 h 1036"/>
                  <a:gd name="T84" fmla="*/ 875 w 923"/>
                  <a:gd name="T85" fmla="*/ 828 h 1036"/>
                  <a:gd name="T86" fmla="*/ 835 w 923"/>
                  <a:gd name="T87" fmla="*/ 764 h 10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23" h="1036">
                    <a:moveTo>
                      <a:pt x="835" y="764"/>
                    </a:moveTo>
                    <a:cubicBezTo>
                      <a:pt x="813" y="731"/>
                      <a:pt x="813" y="731"/>
                      <a:pt x="813" y="731"/>
                    </a:cubicBezTo>
                    <a:cubicBezTo>
                      <a:pt x="813" y="731"/>
                      <a:pt x="788" y="704"/>
                      <a:pt x="789" y="670"/>
                    </a:cubicBezTo>
                    <a:cubicBezTo>
                      <a:pt x="791" y="635"/>
                      <a:pt x="923" y="608"/>
                      <a:pt x="901" y="564"/>
                    </a:cubicBezTo>
                    <a:cubicBezTo>
                      <a:pt x="880" y="520"/>
                      <a:pt x="813" y="412"/>
                      <a:pt x="780" y="366"/>
                    </a:cubicBezTo>
                    <a:cubicBezTo>
                      <a:pt x="747" y="319"/>
                      <a:pt x="704" y="279"/>
                      <a:pt x="685" y="230"/>
                    </a:cubicBezTo>
                    <a:cubicBezTo>
                      <a:pt x="667" y="180"/>
                      <a:pt x="653" y="64"/>
                      <a:pt x="635" y="56"/>
                    </a:cubicBezTo>
                    <a:cubicBezTo>
                      <a:pt x="616" y="48"/>
                      <a:pt x="595" y="56"/>
                      <a:pt x="595" y="56"/>
                    </a:cubicBezTo>
                    <a:cubicBezTo>
                      <a:pt x="595" y="56"/>
                      <a:pt x="580" y="24"/>
                      <a:pt x="539" y="23"/>
                    </a:cubicBezTo>
                    <a:cubicBezTo>
                      <a:pt x="497" y="22"/>
                      <a:pt x="477" y="0"/>
                      <a:pt x="477" y="0"/>
                    </a:cubicBezTo>
                    <a:cubicBezTo>
                      <a:pt x="477" y="0"/>
                      <a:pt x="479" y="34"/>
                      <a:pt x="441" y="46"/>
                    </a:cubicBezTo>
                    <a:cubicBezTo>
                      <a:pt x="404" y="58"/>
                      <a:pt x="371" y="70"/>
                      <a:pt x="367" y="83"/>
                    </a:cubicBezTo>
                    <a:cubicBezTo>
                      <a:pt x="363" y="96"/>
                      <a:pt x="329" y="114"/>
                      <a:pt x="305" y="116"/>
                    </a:cubicBezTo>
                    <a:cubicBezTo>
                      <a:pt x="281" y="119"/>
                      <a:pt x="237" y="119"/>
                      <a:pt x="232" y="127"/>
                    </a:cubicBezTo>
                    <a:cubicBezTo>
                      <a:pt x="227" y="135"/>
                      <a:pt x="220" y="140"/>
                      <a:pt x="191" y="148"/>
                    </a:cubicBezTo>
                    <a:cubicBezTo>
                      <a:pt x="161" y="156"/>
                      <a:pt x="161" y="142"/>
                      <a:pt x="165" y="188"/>
                    </a:cubicBezTo>
                    <a:cubicBezTo>
                      <a:pt x="169" y="235"/>
                      <a:pt x="152" y="271"/>
                      <a:pt x="144" y="294"/>
                    </a:cubicBezTo>
                    <a:cubicBezTo>
                      <a:pt x="136" y="316"/>
                      <a:pt x="120" y="318"/>
                      <a:pt x="125" y="344"/>
                    </a:cubicBezTo>
                    <a:cubicBezTo>
                      <a:pt x="131" y="371"/>
                      <a:pt x="152" y="443"/>
                      <a:pt x="168" y="472"/>
                    </a:cubicBezTo>
                    <a:cubicBezTo>
                      <a:pt x="184" y="502"/>
                      <a:pt x="175" y="512"/>
                      <a:pt x="155" y="526"/>
                    </a:cubicBezTo>
                    <a:cubicBezTo>
                      <a:pt x="135" y="539"/>
                      <a:pt x="103" y="546"/>
                      <a:pt x="103" y="546"/>
                    </a:cubicBezTo>
                    <a:cubicBezTo>
                      <a:pt x="103" y="546"/>
                      <a:pt x="89" y="478"/>
                      <a:pt x="68" y="486"/>
                    </a:cubicBezTo>
                    <a:cubicBezTo>
                      <a:pt x="47" y="494"/>
                      <a:pt x="24" y="552"/>
                      <a:pt x="23" y="567"/>
                    </a:cubicBezTo>
                    <a:cubicBezTo>
                      <a:pt x="21" y="582"/>
                      <a:pt x="0" y="619"/>
                      <a:pt x="0" y="619"/>
                    </a:cubicBezTo>
                    <a:cubicBezTo>
                      <a:pt x="19" y="640"/>
                      <a:pt x="19" y="640"/>
                      <a:pt x="19" y="640"/>
                    </a:cubicBezTo>
                    <a:cubicBezTo>
                      <a:pt x="99" y="658"/>
                      <a:pt x="99" y="658"/>
                      <a:pt x="99" y="658"/>
                    </a:cubicBezTo>
                    <a:cubicBezTo>
                      <a:pt x="149" y="747"/>
                      <a:pt x="149" y="747"/>
                      <a:pt x="149" y="747"/>
                    </a:cubicBezTo>
                    <a:cubicBezTo>
                      <a:pt x="204" y="762"/>
                      <a:pt x="204" y="762"/>
                      <a:pt x="204" y="762"/>
                    </a:cubicBezTo>
                    <a:cubicBezTo>
                      <a:pt x="233" y="731"/>
                      <a:pt x="233" y="731"/>
                      <a:pt x="233" y="731"/>
                    </a:cubicBezTo>
                    <a:cubicBezTo>
                      <a:pt x="233" y="731"/>
                      <a:pt x="239" y="780"/>
                      <a:pt x="241" y="784"/>
                    </a:cubicBezTo>
                    <a:cubicBezTo>
                      <a:pt x="244" y="788"/>
                      <a:pt x="277" y="832"/>
                      <a:pt x="277" y="832"/>
                    </a:cubicBezTo>
                    <a:cubicBezTo>
                      <a:pt x="287" y="863"/>
                      <a:pt x="287" y="863"/>
                      <a:pt x="287" y="863"/>
                    </a:cubicBezTo>
                    <a:cubicBezTo>
                      <a:pt x="448" y="886"/>
                      <a:pt x="448" y="886"/>
                      <a:pt x="448" y="886"/>
                    </a:cubicBezTo>
                    <a:cubicBezTo>
                      <a:pt x="483" y="990"/>
                      <a:pt x="483" y="990"/>
                      <a:pt x="483" y="990"/>
                    </a:cubicBezTo>
                    <a:cubicBezTo>
                      <a:pt x="556" y="934"/>
                      <a:pt x="556" y="934"/>
                      <a:pt x="556" y="934"/>
                    </a:cubicBezTo>
                    <a:cubicBezTo>
                      <a:pt x="607" y="966"/>
                      <a:pt x="607" y="966"/>
                      <a:pt x="607" y="966"/>
                    </a:cubicBezTo>
                    <a:cubicBezTo>
                      <a:pt x="644" y="1036"/>
                      <a:pt x="644" y="1036"/>
                      <a:pt x="644" y="1036"/>
                    </a:cubicBezTo>
                    <a:cubicBezTo>
                      <a:pt x="687" y="966"/>
                      <a:pt x="687" y="966"/>
                      <a:pt x="687" y="966"/>
                    </a:cubicBezTo>
                    <a:cubicBezTo>
                      <a:pt x="688" y="939"/>
                      <a:pt x="688" y="939"/>
                      <a:pt x="688" y="939"/>
                    </a:cubicBezTo>
                    <a:cubicBezTo>
                      <a:pt x="740" y="912"/>
                      <a:pt x="740" y="912"/>
                      <a:pt x="740" y="912"/>
                    </a:cubicBezTo>
                    <a:cubicBezTo>
                      <a:pt x="811" y="932"/>
                      <a:pt x="811" y="932"/>
                      <a:pt x="811" y="932"/>
                    </a:cubicBezTo>
                    <a:cubicBezTo>
                      <a:pt x="811" y="932"/>
                      <a:pt x="800" y="883"/>
                      <a:pt x="828" y="868"/>
                    </a:cubicBezTo>
                    <a:cubicBezTo>
                      <a:pt x="856" y="854"/>
                      <a:pt x="885" y="852"/>
                      <a:pt x="875" y="828"/>
                    </a:cubicBezTo>
                    <a:cubicBezTo>
                      <a:pt x="864" y="804"/>
                      <a:pt x="835" y="764"/>
                      <a:pt x="835" y="764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1947863" y="2613026"/>
                <a:ext cx="1527175" cy="1943100"/>
              </a:xfrm>
              <a:custGeom>
                <a:avLst/>
                <a:gdLst>
                  <a:gd name="T0" fmla="*/ 770 w 923"/>
                  <a:gd name="T1" fmla="*/ 1182 h 1183"/>
                  <a:gd name="T2" fmla="*/ 684 w 923"/>
                  <a:gd name="T3" fmla="*/ 1172 h 1183"/>
                  <a:gd name="T4" fmla="*/ 572 w 923"/>
                  <a:gd name="T5" fmla="*/ 1125 h 1183"/>
                  <a:gd name="T6" fmla="*/ 426 w 923"/>
                  <a:gd name="T7" fmla="*/ 1122 h 1183"/>
                  <a:gd name="T8" fmla="*/ 418 w 923"/>
                  <a:gd name="T9" fmla="*/ 1120 h 1183"/>
                  <a:gd name="T10" fmla="*/ 396 w 923"/>
                  <a:gd name="T11" fmla="*/ 1090 h 1183"/>
                  <a:gd name="T12" fmla="*/ 372 w 923"/>
                  <a:gd name="T13" fmla="*/ 1029 h 1183"/>
                  <a:gd name="T14" fmla="*/ 484 w 923"/>
                  <a:gd name="T15" fmla="*/ 924 h 1183"/>
                  <a:gd name="T16" fmla="*/ 363 w 923"/>
                  <a:gd name="T17" fmla="*/ 725 h 1183"/>
                  <a:gd name="T18" fmla="*/ 268 w 923"/>
                  <a:gd name="T19" fmla="*/ 589 h 1183"/>
                  <a:gd name="T20" fmla="*/ 218 w 923"/>
                  <a:gd name="T21" fmla="*/ 416 h 1183"/>
                  <a:gd name="T22" fmla="*/ 178 w 923"/>
                  <a:gd name="T23" fmla="*/ 416 h 1183"/>
                  <a:gd name="T24" fmla="*/ 122 w 923"/>
                  <a:gd name="T25" fmla="*/ 382 h 1183"/>
                  <a:gd name="T26" fmla="*/ 65 w 923"/>
                  <a:gd name="T27" fmla="*/ 362 h 1183"/>
                  <a:gd name="T28" fmla="*/ 14 w 923"/>
                  <a:gd name="T29" fmla="*/ 291 h 1183"/>
                  <a:gd name="T30" fmla="*/ 6 w 923"/>
                  <a:gd name="T31" fmla="*/ 231 h 1183"/>
                  <a:gd name="T32" fmla="*/ 19 w 923"/>
                  <a:gd name="T33" fmla="*/ 230 h 1183"/>
                  <a:gd name="T34" fmla="*/ 20 w 923"/>
                  <a:gd name="T35" fmla="*/ 213 h 1183"/>
                  <a:gd name="T36" fmla="*/ 94 w 923"/>
                  <a:gd name="T37" fmla="*/ 162 h 1183"/>
                  <a:gd name="T38" fmla="*/ 94 w 923"/>
                  <a:gd name="T39" fmla="*/ 131 h 1183"/>
                  <a:gd name="T40" fmla="*/ 117 w 923"/>
                  <a:gd name="T41" fmla="*/ 107 h 1183"/>
                  <a:gd name="T42" fmla="*/ 120 w 923"/>
                  <a:gd name="T43" fmla="*/ 66 h 1183"/>
                  <a:gd name="T44" fmla="*/ 156 w 923"/>
                  <a:gd name="T45" fmla="*/ 62 h 1183"/>
                  <a:gd name="T46" fmla="*/ 181 w 923"/>
                  <a:gd name="T47" fmla="*/ 43 h 1183"/>
                  <a:gd name="T48" fmla="*/ 169 w 923"/>
                  <a:gd name="T49" fmla="*/ 29 h 1183"/>
                  <a:gd name="T50" fmla="*/ 176 w 923"/>
                  <a:gd name="T51" fmla="*/ 0 h 1183"/>
                  <a:gd name="T52" fmla="*/ 184 w 923"/>
                  <a:gd name="T53" fmla="*/ 4 h 1183"/>
                  <a:gd name="T54" fmla="*/ 299 w 923"/>
                  <a:gd name="T55" fmla="*/ 76 h 1183"/>
                  <a:gd name="T56" fmla="*/ 374 w 923"/>
                  <a:gd name="T57" fmla="*/ 102 h 1183"/>
                  <a:gd name="T58" fmla="*/ 396 w 923"/>
                  <a:gd name="T59" fmla="*/ 73 h 1183"/>
                  <a:gd name="T60" fmla="*/ 460 w 923"/>
                  <a:gd name="T61" fmla="*/ 89 h 1183"/>
                  <a:gd name="T62" fmla="*/ 535 w 923"/>
                  <a:gd name="T63" fmla="*/ 56 h 1183"/>
                  <a:gd name="T64" fmla="*/ 538 w 923"/>
                  <a:gd name="T65" fmla="*/ 141 h 1183"/>
                  <a:gd name="T66" fmla="*/ 559 w 923"/>
                  <a:gd name="T67" fmla="*/ 210 h 1183"/>
                  <a:gd name="T68" fmla="*/ 534 w 923"/>
                  <a:gd name="T69" fmla="*/ 232 h 1183"/>
                  <a:gd name="T70" fmla="*/ 539 w 923"/>
                  <a:gd name="T71" fmla="*/ 278 h 1183"/>
                  <a:gd name="T72" fmla="*/ 602 w 923"/>
                  <a:gd name="T73" fmla="*/ 316 h 1183"/>
                  <a:gd name="T74" fmla="*/ 636 w 923"/>
                  <a:gd name="T75" fmla="*/ 358 h 1183"/>
                  <a:gd name="T76" fmla="*/ 682 w 923"/>
                  <a:gd name="T77" fmla="*/ 420 h 1183"/>
                  <a:gd name="T78" fmla="*/ 706 w 923"/>
                  <a:gd name="T79" fmla="*/ 458 h 1183"/>
                  <a:gd name="T80" fmla="*/ 682 w 923"/>
                  <a:gd name="T81" fmla="*/ 552 h 1183"/>
                  <a:gd name="T82" fmla="*/ 672 w 923"/>
                  <a:gd name="T83" fmla="*/ 712 h 1183"/>
                  <a:gd name="T84" fmla="*/ 727 w 923"/>
                  <a:gd name="T85" fmla="*/ 761 h 1183"/>
                  <a:gd name="T86" fmla="*/ 722 w 923"/>
                  <a:gd name="T87" fmla="*/ 837 h 1183"/>
                  <a:gd name="T88" fmla="*/ 783 w 923"/>
                  <a:gd name="T89" fmla="*/ 888 h 1183"/>
                  <a:gd name="T90" fmla="*/ 798 w 923"/>
                  <a:gd name="T91" fmla="*/ 941 h 1183"/>
                  <a:gd name="T92" fmla="*/ 842 w 923"/>
                  <a:gd name="T93" fmla="*/ 1033 h 1183"/>
                  <a:gd name="T94" fmla="*/ 914 w 923"/>
                  <a:gd name="T95" fmla="*/ 1032 h 1183"/>
                  <a:gd name="T96" fmla="*/ 908 w 923"/>
                  <a:gd name="T97" fmla="*/ 1076 h 1183"/>
                  <a:gd name="T98" fmla="*/ 835 w 923"/>
                  <a:gd name="T99" fmla="*/ 1116 h 1183"/>
                  <a:gd name="T100" fmla="*/ 798 w 923"/>
                  <a:gd name="T101" fmla="*/ 1153 h 1183"/>
                  <a:gd name="T102" fmla="*/ 788 w 923"/>
                  <a:gd name="T103" fmla="*/ 1166 h 1183"/>
                  <a:gd name="T104" fmla="*/ 770 w 923"/>
                  <a:gd name="T105" fmla="*/ 1182 h 1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23" h="1183">
                    <a:moveTo>
                      <a:pt x="770" y="1182"/>
                    </a:moveTo>
                    <a:cubicBezTo>
                      <a:pt x="756" y="1170"/>
                      <a:pt x="735" y="1172"/>
                      <a:pt x="684" y="1172"/>
                    </a:cubicBezTo>
                    <a:cubicBezTo>
                      <a:pt x="632" y="1172"/>
                      <a:pt x="595" y="1144"/>
                      <a:pt x="572" y="1125"/>
                    </a:cubicBezTo>
                    <a:cubicBezTo>
                      <a:pt x="550" y="1106"/>
                      <a:pt x="426" y="1122"/>
                      <a:pt x="426" y="1122"/>
                    </a:cubicBezTo>
                    <a:cubicBezTo>
                      <a:pt x="418" y="1120"/>
                      <a:pt x="418" y="1120"/>
                      <a:pt x="418" y="1120"/>
                    </a:cubicBezTo>
                    <a:cubicBezTo>
                      <a:pt x="396" y="1090"/>
                      <a:pt x="396" y="1090"/>
                      <a:pt x="396" y="1090"/>
                    </a:cubicBezTo>
                    <a:cubicBezTo>
                      <a:pt x="396" y="1090"/>
                      <a:pt x="371" y="1064"/>
                      <a:pt x="372" y="1029"/>
                    </a:cubicBezTo>
                    <a:cubicBezTo>
                      <a:pt x="374" y="994"/>
                      <a:pt x="506" y="968"/>
                      <a:pt x="484" y="924"/>
                    </a:cubicBezTo>
                    <a:cubicBezTo>
                      <a:pt x="463" y="880"/>
                      <a:pt x="396" y="772"/>
                      <a:pt x="363" y="725"/>
                    </a:cubicBezTo>
                    <a:cubicBezTo>
                      <a:pt x="330" y="678"/>
                      <a:pt x="287" y="638"/>
                      <a:pt x="268" y="589"/>
                    </a:cubicBezTo>
                    <a:cubicBezTo>
                      <a:pt x="250" y="540"/>
                      <a:pt x="236" y="424"/>
                      <a:pt x="218" y="416"/>
                    </a:cubicBezTo>
                    <a:cubicBezTo>
                      <a:pt x="199" y="408"/>
                      <a:pt x="178" y="416"/>
                      <a:pt x="178" y="416"/>
                    </a:cubicBezTo>
                    <a:cubicBezTo>
                      <a:pt x="178" y="416"/>
                      <a:pt x="163" y="384"/>
                      <a:pt x="122" y="382"/>
                    </a:cubicBezTo>
                    <a:cubicBezTo>
                      <a:pt x="122" y="382"/>
                      <a:pt x="68" y="374"/>
                      <a:pt x="65" y="362"/>
                    </a:cubicBezTo>
                    <a:cubicBezTo>
                      <a:pt x="62" y="350"/>
                      <a:pt x="28" y="299"/>
                      <a:pt x="14" y="291"/>
                    </a:cubicBezTo>
                    <a:cubicBezTo>
                      <a:pt x="0" y="283"/>
                      <a:pt x="6" y="231"/>
                      <a:pt x="6" y="231"/>
                    </a:cubicBezTo>
                    <a:cubicBezTo>
                      <a:pt x="19" y="230"/>
                      <a:pt x="19" y="230"/>
                      <a:pt x="19" y="230"/>
                    </a:cubicBezTo>
                    <a:cubicBezTo>
                      <a:pt x="20" y="213"/>
                      <a:pt x="20" y="213"/>
                      <a:pt x="20" y="213"/>
                    </a:cubicBezTo>
                    <a:cubicBezTo>
                      <a:pt x="94" y="162"/>
                      <a:pt x="94" y="162"/>
                      <a:pt x="94" y="162"/>
                    </a:cubicBezTo>
                    <a:cubicBezTo>
                      <a:pt x="94" y="131"/>
                      <a:pt x="94" y="131"/>
                      <a:pt x="94" y="131"/>
                    </a:cubicBezTo>
                    <a:cubicBezTo>
                      <a:pt x="117" y="107"/>
                      <a:pt x="117" y="107"/>
                      <a:pt x="117" y="107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56" y="62"/>
                      <a:pt x="156" y="62"/>
                      <a:pt x="156" y="62"/>
                    </a:cubicBezTo>
                    <a:cubicBezTo>
                      <a:pt x="181" y="43"/>
                      <a:pt x="181" y="43"/>
                      <a:pt x="181" y="43"/>
                    </a:cubicBezTo>
                    <a:cubicBezTo>
                      <a:pt x="169" y="29"/>
                      <a:pt x="169" y="29"/>
                      <a:pt x="169" y="29"/>
                    </a:cubicBezTo>
                    <a:cubicBezTo>
                      <a:pt x="176" y="0"/>
                      <a:pt x="176" y="0"/>
                      <a:pt x="176" y="0"/>
                    </a:cubicBezTo>
                    <a:cubicBezTo>
                      <a:pt x="184" y="4"/>
                      <a:pt x="184" y="4"/>
                      <a:pt x="184" y="4"/>
                    </a:cubicBezTo>
                    <a:cubicBezTo>
                      <a:pt x="256" y="56"/>
                      <a:pt x="259" y="55"/>
                      <a:pt x="299" y="76"/>
                    </a:cubicBezTo>
                    <a:cubicBezTo>
                      <a:pt x="342" y="98"/>
                      <a:pt x="351" y="125"/>
                      <a:pt x="374" y="102"/>
                    </a:cubicBezTo>
                    <a:cubicBezTo>
                      <a:pt x="396" y="80"/>
                      <a:pt x="374" y="74"/>
                      <a:pt x="396" y="73"/>
                    </a:cubicBezTo>
                    <a:cubicBezTo>
                      <a:pt x="419" y="72"/>
                      <a:pt x="447" y="96"/>
                      <a:pt x="460" y="89"/>
                    </a:cubicBezTo>
                    <a:cubicBezTo>
                      <a:pt x="474" y="82"/>
                      <a:pt x="527" y="34"/>
                      <a:pt x="535" y="56"/>
                    </a:cubicBezTo>
                    <a:cubicBezTo>
                      <a:pt x="543" y="77"/>
                      <a:pt x="534" y="118"/>
                      <a:pt x="538" y="141"/>
                    </a:cubicBezTo>
                    <a:cubicBezTo>
                      <a:pt x="542" y="164"/>
                      <a:pt x="559" y="193"/>
                      <a:pt x="559" y="210"/>
                    </a:cubicBezTo>
                    <a:cubicBezTo>
                      <a:pt x="559" y="228"/>
                      <a:pt x="536" y="217"/>
                      <a:pt x="534" y="232"/>
                    </a:cubicBezTo>
                    <a:cubicBezTo>
                      <a:pt x="531" y="246"/>
                      <a:pt x="508" y="265"/>
                      <a:pt x="539" y="278"/>
                    </a:cubicBezTo>
                    <a:cubicBezTo>
                      <a:pt x="570" y="292"/>
                      <a:pt x="590" y="312"/>
                      <a:pt x="602" y="316"/>
                    </a:cubicBezTo>
                    <a:cubicBezTo>
                      <a:pt x="614" y="320"/>
                      <a:pt x="628" y="330"/>
                      <a:pt x="636" y="358"/>
                    </a:cubicBezTo>
                    <a:cubicBezTo>
                      <a:pt x="644" y="386"/>
                      <a:pt x="662" y="401"/>
                      <a:pt x="682" y="420"/>
                    </a:cubicBezTo>
                    <a:cubicBezTo>
                      <a:pt x="702" y="438"/>
                      <a:pt x="719" y="446"/>
                      <a:pt x="706" y="458"/>
                    </a:cubicBezTo>
                    <a:cubicBezTo>
                      <a:pt x="692" y="470"/>
                      <a:pt x="684" y="525"/>
                      <a:pt x="682" y="552"/>
                    </a:cubicBezTo>
                    <a:cubicBezTo>
                      <a:pt x="679" y="578"/>
                      <a:pt x="651" y="701"/>
                      <a:pt x="672" y="712"/>
                    </a:cubicBezTo>
                    <a:cubicBezTo>
                      <a:pt x="694" y="722"/>
                      <a:pt x="723" y="740"/>
                      <a:pt x="727" y="761"/>
                    </a:cubicBezTo>
                    <a:cubicBezTo>
                      <a:pt x="731" y="782"/>
                      <a:pt x="684" y="824"/>
                      <a:pt x="722" y="837"/>
                    </a:cubicBezTo>
                    <a:cubicBezTo>
                      <a:pt x="759" y="850"/>
                      <a:pt x="792" y="866"/>
                      <a:pt x="783" y="888"/>
                    </a:cubicBezTo>
                    <a:cubicBezTo>
                      <a:pt x="774" y="909"/>
                      <a:pt x="786" y="925"/>
                      <a:pt x="798" y="941"/>
                    </a:cubicBezTo>
                    <a:cubicBezTo>
                      <a:pt x="810" y="957"/>
                      <a:pt x="827" y="1032"/>
                      <a:pt x="842" y="1033"/>
                    </a:cubicBezTo>
                    <a:cubicBezTo>
                      <a:pt x="856" y="1034"/>
                      <a:pt x="904" y="1021"/>
                      <a:pt x="914" y="1032"/>
                    </a:cubicBezTo>
                    <a:cubicBezTo>
                      <a:pt x="923" y="1042"/>
                      <a:pt x="918" y="1072"/>
                      <a:pt x="908" y="1076"/>
                    </a:cubicBezTo>
                    <a:cubicBezTo>
                      <a:pt x="899" y="1080"/>
                      <a:pt x="848" y="1108"/>
                      <a:pt x="835" y="1116"/>
                    </a:cubicBezTo>
                    <a:cubicBezTo>
                      <a:pt x="822" y="1124"/>
                      <a:pt x="800" y="1149"/>
                      <a:pt x="798" y="1153"/>
                    </a:cubicBezTo>
                    <a:cubicBezTo>
                      <a:pt x="795" y="1157"/>
                      <a:pt x="788" y="1166"/>
                      <a:pt x="788" y="1166"/>
                    </a:cubicBezTo>
                    <a:cubicBezTo>
                      <a:pt x="788" y="1166"/>
                      <a:pt x="770" y="1183"/>
                      <a:pt x="770" y="1182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2562226" y="4584701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Line 26"/>
              <p:cNvSpPr>
                <a:spLocks noChangeShapeType="1"/>
              </p:cNvSpPr>
              <p:nvPr/>
            </p:nvSpPr>
            <p:spPr bwMode="auto">
              <a:xfrm>
                <a:off x="2562226" y="4584701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27"/>
              <p:cNvSpPr>
                <a:spLocks/>
              </p:cNvSpPr>
              <p:nvPr/>
            </p:nvSpPr>
            <p:spPr bwMode="auto">
              <a:xfrm>
                <a:off x="2892426" y="938213"/>
                <a:ext cx="3076575" cy="1882775"/>
              </a:xfrm>
              <a:custGeom>
                <a:avLst/>
                <a:gdLst>
                  <a:gd name="T0" fmla="*/ 0 w 1858"/>
                  <a:gd name="T1" fmla="*/ 490 h 1146"/>
                  <a:gd name="T2" fmla="*/ 34 w 1858"/>
                  <a:gd name="T3" fmla="*/ 448 h 1146"/>
                  <a:gd name="T4" fmla="*/ 62 w 1858"/>
                  <a:gd name="T5" fmla="*/ 376 h 1146"/>
                  <a:gd name="T6" fmla="*/ 110 w 1858"/>
                  <a:gd name="T7" fmla="*/ 312 h 1146"/>
                  <a:gd name="T8" fmla="*/ 186 w 1858"/>
                  <a:gd name="T9" fmla="*/ 298 h 1146"/>
                  <a:gd name="T10" fmla="*/ 216 w 1858"/>
                  <a:gd name="T11" fmla="*/ 252 h 1146"/>
                  <a:gd name="T12" fmla="*/ 336 w 1858"/>
                  <a:gd name="T13" fmla="*/ 150 h 1146"/>
                  <a:gd name="T14" fmla="*/ 412 w 1858"/>
                  <a:gd name="T15" fmla="*/ 124 h 1146"/>
                  <a:gd name="T16" fmla="*/ 540 w 1858"/>
                  <a:gd name="T17" fmla="*/ 114 h 1146"/>
                  <a:gd name="T18" fmla="*/ 600 w 1858"/>
                  <a:gd name="T19" fmla="*/ 76 h 1146"/>
                  <a:gd name="T20" fmla="*/ 606 w 1858"/>
                  <a:gd name="T21" fmla="*/ 28 h 1146"/>
                  <a:gd name="T22" fmla="*/ 644 w 1858"/>
                  <a:gd name="T23" fmla="*/ 8 h 1146"/>
                  <a:gd name="T24" fmla="*/ 704 w 1858"/>
                  <a:gd name="T25" fmla="*/ 36 h 1146"/>
                  <a:gd name="T26" fmla="*/ 788 w 1858"/>
                  <a:gd name="T27" fmla="*/ 78 h 1146"/>
                  <a:gd name="T28" fmla="*/ 882 w 1858"/>
                  <a:gd name="T29" fmla="*/ 118 h 1146"/>
                  <a:gd name="T30" fmla="*/ 980 w 1858"/>
                  <a:gd name="T31" fmla="*/ 130 h 1146"/>
                  <a:gd name="T32" fmla="*/ 1034 w 1858"/>
                  <a:gd name="T33" fmla="*/ 190 h 1146"/>
                  <a:gd name="T34" fmla="*/ 1114 w 1858"/>
                  <a:gd name="T35" fmla="*/ 182 h 1146"/>
                  <a:gd name="T36" fmla="*/ 1196 w 1858"/>
                  <a:gd name="T37" fmla="*/ 178 h 1146"/>
                  <a:gd name="T38" fmla="*/ 1306 w 1858"/>
                  <a:gd name="T39" fmla="*/ 112 h 1146"/>
                  <a:gd name="T40" fmla="*/ 1440 w 1858"/>
                  <a:gd name="T41" fmla="*/ 200 h 1146"/>
                  <a:gd name="T42" fmla="*/ 1616 w 1858"/>
                  <a:gd name="T43" fmla="*/ 276 h 1146"/>
                  <a:gd name="T44" fmla="*/ 1792 w 1858"/>
                  <a:gd name="T45" fmla="*/ 374 h 1146"/>
                  <a:gd name="T46" fmla="*/ 1760 w 1858"/>
                  <a:gd name="T47" fmla="*/ 560 h 1146"/>
                  <a:gd name="T48" fmla="*/ 1714 w 1858"/>
                  <a:gd name="T49" fmla="*/ 752 h 1146"/>
                  <a:gd name="T50" fmla="*/ 1505 w 1858"/>
                  <a:gd name="T51" fmla="*/ 663 h 1146"/>
                  <a:gd name="T52" fmla="*/ 1300 w 1858"/>
                  <a:gd name="T53" fmla="*/ 758 h 1146"/>
                  <a:gd name="T54" fmla="*/ 1124 w 1858"/>
                  <a:gd name="T55" fmla="*/ 898 h 1146"/>
                  <a:gd name="T56" fmla="*/ 1080 w 1858"/>
                  <a:gd name="T57" fmla="*/ 990 h 1146"/>
                  <a:gd name="T58" fmla="*/ 846 w 1858"/>
                  <a:gd name="T59" fmla="*/ 886 h 1146"/>
                  <a:gd name="T60" fmla="*/ 650 w 1858"/>
                  <a:gd name="T61" fmla="*/ 1070 h 1146"/>
                  <a:gd name="T62" fmla="*/ 472 w 1858"/>
                  <a:gd name="T63" fmla="*/ 1130 h 1146"/>
                  <a:gd name="T64" fmla="*/ 346 w 1858"/>
                  <a:gd name="T65" fmla="*/ 1144 h 1146"/>
                  <a:gd name="T66" fmla="*/ 262 w 1858"/>
                  <a:gd name="T67" fmla="*/ 1036 h 1146"/>
                  <a:gd name="T68" fmla="*/ 138 w 1858"/>
                  <a:gd name="T69" fmla="*/ 958 h 1146"/>
                  <a:gd name="T70" fmla="*/ 172 w 1858"/>
                  <a:gd name="T71" fmla="*/ 700 h 1146"/>
                  <a:gd name="T72" fmla="*/ 52 w 1858"/>
                  <a:gd name="T73" fmla="*/ 566 h 1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858" h="1146">
                    <a:moveTo>
                      <a:pt x="2" y="546"/>
                    </a:moveTo>
                    <a:cubicBezTo>
                      <a:pt x="0" y="490"/>
                      <a:pt x="0" y="490"/>
                      <a:pt x="0" y="490"/>
                    </a:cubicBezTo>
                    <a:cubicBezTo>
                      <a:pt x="32" y="472"/>
                      <a:pt x="32" y="472"/>
                      <a:pt x="32" y="472"/>
                    </a:cubicBezTo>
                    <a:cubicBezTo>
                      <a:pt x="34" y="448"/>
                      <a:pt x="34" y="448"/>
                      <a:pt x="34" y="448"/>
                    </a:cubicBezTo>
                    <a:cubicBezTo>
                      <a:pt x="8" y="432"/>
                      <a:pt x="8" y="432"/>
                      <a:pt x="8" y="432"/>
                    </a:cubicBezTo>
                    <a:cubicBezTo>
                      <a:pt x="8" y="432"/>
                      <a:pt x="50" y="384"/>
                      <a:pt x="62" y="376"/>
                    </a:cubicBezTo>
                    <a:cubicBezTo>
                      <a:pt x="74" y="368"/>
                      <a:pt x="88" y="364"/>
                      <a:pt x="88" y="364"/>
                    </a:cubicBezTo>
                    <a:cubicBezTo>
                      <a:pt x="110" y="312"/>
                      <a:pt x="110" y="312"/>
                      <a:pt x="110" y="312"/>
                    </a:cubicBezTo>
                    <a:cubicBezTo>
                      <a:pt x="146" y="326"/>
                      <a:pt x="146" y="326"/>
                      <a:pt x="146" y="326"/>
                    </a:cubicBezTo>
                    <a:cubicBezTo>
                      <a:pt x="186" y="298"/>
                      <a:pt x="186" y="298"/>
                      <a:pt x="186" y="298"/>
                    </a:cubicBezTo>
                    <a:cubicBezTo>
                      <a:pt x="178" y="264"/>
                      <a:pt x="178" y="264"/>
                      <a:pt x="178" y="264"/>
                    </a:cubicBezTo>
                    <a:cubicBezTo>
                      <a:pt x="216" y="252"/>
                      <a:pt x="216" y="252"/>
                      <a:pt x="216" y="252"/>
                    </a:cubicBezTo>
                    <a:cubicBezTo>
                      <a:pt x="216" y="252"/>
                      <a:pt x="232" y="152"/>
                      <a:pt x="268" y="156"/>
                    </a:cubicBezTo>
                    <a:cubicBezTo>
                      <a:pt x="304" y="160"/>
                      <a:pt x="336" y="150"/>
                      <a:pt x="336" y="150"/>
                    </a:cubicBezTo>
                    <a:cubicBezTo>
                      <a:pt x="384" y="144"/>
                      <a:pt x="384" y="144"/>
                      <a:pt x="384" y="144"/>
                    </a:cubicBezTo>
                    <a:cubicBezTo>
                      <a:pt x="412" y="124"/>
                      <a:pt x="412" y="124"/>
                      <a:pt x="412" y="124"/>
                    </a:cubicBezTo>
                    <a:cubicBezTo>
                      <a:pt x="412" y="124"/>
                      <a:pt x="482" y="128"/>
                      <a:pt x="486" y="142"/>
                    </a:cubicBezTo>
                    <a:cubicBezTo>
                      <a:pt x="490" y="156"/>
                      <a:pt x="540" y="114"/>
                      <a:pt x="540" y="114"/>
                    </a:cubicBezTo>
                    <a:cubicBezTo>
                      <a:pt x="558" y="116"/>
                      <a:pt x="558" y="116"/>
                      <a:pt x="558" y="116"/>
                    </a:cubicBezTo>
                    <a:cubicBezTo>
                      <a:pt x="600" y="76"/>
                      <a:pt x="600" y="76"/>
                      <a:pt x="600" y="76"/>
                    </a:cubicBezTo>
                    <a:cubicBezTo>
                      <a:pt x="580" y="46"/>
                      <a:pt x="580" y="46"/>
                      <a:pt x="580" y="46"/>
                    </a:cubicBezTo>
                    <a:cubicBezTo>
                      <a:pt x="606" y="28"/>
                      <a:pt x="606" y="28"/>
                      <a:pt x="606" y="28"/>
                    </a:cubicBezTo>
                    <a:cubicBezTo>
                      <a:pt x="620" y="0"/>
                      <a:pt x="620" y="0"/>
                      <a:pt x="620" y="0"/>
                    </a:cubicBezTo>
                    <a:cubicBezTo>
                      <a:pt x="644" y="8"/>
                      <a:pt x="644" y="8"/>
                      <a:pt x="644" y="8"/>
                    </a:cubicBezTo>
                    <a:cubicBezTo>
                      <a:pt x="670" y="8"/>
                      <a:pt x="670" y="8"/>
                      <a:pt x="670" y="8"/>
                    </a:cubicBezTo>
                    <a:cubicBezTo>
                      <a:pt x="704" y="36"/>
                      <a:pt x="704" y="36"/>
                      <a:pt x="704" y="36"/>
                    </a:cubicBezTo>
                    <a:cubicBezTo>
                      <a:pt x="734" y="30"/>
                      <a:pt x="734" y="30"/>
                      <a:pt x="734" y="30"/>
                    </a:cubicBezTo>
                    <a:cubicBezTo>
                      <a:pt x="734" y="30"/>
                      <a:pt x="774" y="44"/>
                      <a:pt x="788" y="78"/>
                    </a:cubicBezTo>
                    <a:cubicBezTo>
                      <a:pt x="802" y="112"/>
                      <a:pt x="820" y="126"/>
                      <a:pt x="820" y="126"/>
                    </a:cubicBezTo>
                    <a:cubicBezTo>
                      <a:pt x="820" y="126"/>
                      <a:pt x="848" y="114"/>
                      <a:pt x="882" y="118"/>
                    </a:cubicBezTo>
                    <a:cubicBezTo>
                      <a:pt x="916" y="122"/>
                      <a:pt x="930" y="100"/>
                      <a:pt x="942" y="106"/>
                    </a:cubicBezTo>
                    <a:cubicBezTo>
                      <a:pt x="954" y="112"/>
                      <a:pt x="968" y="122"/>
                      <a:pt x="980" y="130"/>
                    </a:cubicBezTo>
                    <a:cubicBezTo>
                      <a:pt x="992" y="138"/>
                      <a:pt x="1024" y="142"/>
                      <a:pt x="1028" y="154"/>
                    </a:cubicBezTo>
                    <a:cubicBezTo>
                      <a:pt x="1032" y="166"/>
                      <a:pt x="1030" y="172"/>
                      <a:pt x="1034" y="190"/>
                    </a:cubicBezTo>
                    <a:cubicBezTo>
                      <a:pt x="1038" y="208"/>
                      <a:pt x="1052" y="230"/>
                      <a:pt x="1064" y="222"/>
                    </a:cubicBezTo>
                    <a:cubicBezTo>
                      <a:pt x="1076" y="214"/>
                      <a:pt x="1106" y="180"/>
                      <a:pt x="1114" y="182"/>
                    </a:cubicBezTo>
                    <a:cubicBezTo>
                      <a:pt x="1122" y="184"/>
                      <a:pt x="1146" y="198"/>
                      <a:pt x="1154" y="192"/>
                    </a:cubicBezTo>
                    <a:cubicBezTo>
                      <a:pt x="1162" y="186"/>
                      <a:pt x="1190" y="196"/>
                      <a:pt x="1196" y="178"/>
                    </a:cubicBezTo>
                    <a:cubicBezTo>
                      <a:pt x="1202" y="160"/>
                      <a:pt x="1214" y="118"/>
                      <a:pt x="1214" y="118"/>
                    </a:cubicBezTo>
                    <a:cubicBezTo>
                      <a:pt x="1214" y="118"/>
                      <a:pt x="1286" y="92"/>
                      <a:pt x="1306" y="112"/>
                    </a:cubicBezTo>
                    <a:cubicBezTo>
                      <a:pt x="1326" y="132"/>
                      <a:pt x="1338" y="168"/>
                      <a:pt x="1348" y="172"/>
                    </a:cubicBezTo>
                    <a:cubicBezTo>
                      <a:pt x="1358" y="176"/>
                      <a:pt x="1420" y="196"/>
                      <a:pt x="1440" y="200"/>
                    </a:cubicBezTo>
                    <a:cubicBezTo>
                      <a:pt x="1460" y="204"/>
                      <a:pt x="1506" y="166"/>
                      <a:pt x="1528" y="176"/>
                    </a:cubicBezTo>
                    <a:cubicBezTo>
                      <a:pt x="1550" y="186"/>
                      <a:pt x="1584" y="252"/>
                      <a:pt x="1616" y="276"/>
                    </a:cubicBezTo>
                    <a:cubicBezTo>
                      <a:pt x="1648" y="300"/>
                      <a:pt x="1680" y="358"/>
                      <a:pt x="1710" y="362"/>
                    </a:cubicBezTo>
                    <a:cubicBezTo>
                      <a:pt x="1740" y="366"/>
                      <a:pt x="1792" y="374"/>
                      <a:pt x="1792" y="374"/>
                    </a:cubicBezTo>
                    <a:cubicBezTo>
                      <a:pt x="1792" y="374"/>
                      <a:pt x="1858" y="426"/>
                      <a:pt x="1856" y="450"/>
                    </a:cubicBezTo>
                    <a:cubicBezTo>
                      <a:pt x="1854" y="474"/>
                      <a:pt x="1808" y="532"/>
                      <a:pt x="1760" y="560"/>
                    </a:cubicBezTo>
                    <a:cubicBezTo>
                      <a:pt x="1712" y="588"/>
                      <a:pt x="1692" y="608"/>
                      <a:pt x="1708" y="654"/>
                    </a:cubicBezTo>
                    <a:cubicBezTo>
                      <a:pt x="1724" y="700"/>
                      <a:pt x="1748" y="732"/>
                      <a:pt x="1714" y="752"/>
                    </a:cubicBezTo>
                    <a:cubicBezTo>
                      <a:pt x="1680" y="772"/>
                      <a:pt x="1486" y="811"/>
                      <a:pt x="1500" y="739"/>
                    </a:cubicBezTo>
                    <a:cubicBezTo>
                      <a:pt x="1514" y="667"/>
                      <a:pt x="1499" y="703"/>
                      <a:pt x="1505" y="663"/>
                    </a:cubicBezTo>
                    <a:cubicBezTo>
                      <a:pt x="1514" y="608"/>
                      <a:pt x="1366" y="610"/>
                      <a:pt x="1356" y="636"/>
                    </a:cubicBezTo>
                    <a:cubicBezTo>
                      <a:pt x="1346" y="662"/>
                      <a:pt x="1312" y="716"/>
                      <a:pt x="1300" y="758"/>
                    </a:cubicBezTo>
                    <a:cubicBezTo>
                      <a:pt x="1288" y="800"/>
                      <a:pt x="1238" y="860"/>
                      <a:pt x="1216" y="880"/>
                    </a:cubicBezTo>
                    <a:cubicBezTo>
                      <a:pt x="1194" y="900"/>
                      <a:pt x="1146" y="896"/>
                      <a:pt x="1124" y="898"/>
                    </a:cubicBezTo>
                    <a:cubicBezTo>
                      <a:pt x="1102" y="900"/>
                      <a:pt x="1088" y="918"/>
                      <a:pt x="1082" y="946"/>
                    </a:cubicBezTo>
                    <a:cubicBezTo>
                      <a:pt x="1076" y="974"/>
                      <a:pt x="1092" y="990"/>
                      <a:pt x="1080" y="990"/>
                    </a:cubicBezTo>
                    <a:cubicBezTo>
                      <a:pt x="1068" y="990"/>
                      <a:pt x="964" y="930"/>
                      <a:pt x="928" y="914"/>
                    </a:cubicBezTo>
                    <a:cubicBezTo>
                      <a:pt x="892" y="898"/>
                      <a:pt x="880" y="876"/>
                      <a:pt x="846" y="886"/>
                    </a:cubicBezTo>
                    <a:cubicBezTo>
                      <a:pt x="812" y="896"/>
                      <a:pt x="760" y="880"/>
                      <a:pt x="754" y="924"/>
                    </a:cubicBezTo>
                    <a:cubicBezTo>
                      <a:pt x="748" y="968"/>
                      <a:pt x="662" y="1064"/>
                      <a:pt x="650" y="1070"/>
                    </a:cubicBezTo>
                    <a:cubicBezTo>
                      <a:pt x="638" y="1076"/>
                      <a:pt x="576" y="1064"/>
                      <a:pt x="558" y="1082"/>
                    </a:cubicBezTo>
                    <a:cubicBezTo>
                      <a:pt x="540" y="1100"/>
                      <a:pt x="506" y="1130"/>
                      <a:pt x="472" y="1130"/>
                    </a:cubicBezTo>
                    <a:cubicBezTo>
                      <a:pt x="469" y="1130"/>
                      <a:pt x="466" y="1130"/>
                      <a:pt x="463" y="1130"/>
                    </a:cubicBezTo>
                    <a:cubicBezTo>
                      <a:pt x="427" y="1132"/>
                      <a:pt x="370" y="1142"/>
                      <a:pt x="346" y="1144"/>
                    </a:cubicBezTo>
                    <a:cubicBezTo>
                      <a:pt x="320" y="1146"/>
                      <a:pt x="291" y="1124"/>
                      <a:pt x="291" y="1124"/>
                    </a:cubicBezTo>
                    <a:cubicBezTo>
                      <a:pt x="291" y="1124"/>
                      <a:pt x="282" y="1046"/>
                      <a:pt x="262" y="1036"/>
                    </a:cubicBezTo>
                    <a:cubicBezTo>
                      <a:pt x="242" y="1026"/>
                      <a:pt x="210" y="1054"/>
                      <a:pt x="186" y="1072"/>
                    </a:cubicBezTo>
                    <a:cubicBezTo>
                      <a:pt x="136" y="1110"/>
                      <a:pt x="128" y="982"/>
                      <a:pt x="138" y="958"/>
                    </a:cubicBezTo>
                    <a:cubicBezTo>
                      <a:pt x="131" y="976"/>
                      <a:pt x="238" y="798"/>
                      <a:pt x="290" y="802"/>
                    </a:cubicBezTo>
                    <a:cubicBezTo>
                      <a:pt x="274" y="801"/>
                      <a:pt x="190" y="760"/>
                      <a:pt x="172" y="700"/>
                    </a:cubicBezTo>
                    <a:cubicBezTo>
                      <a:pt x="154" y="640"/>
                      <a:pt x="166" y="630"/>
                      <a:pt x="144" y="618"/>
                    </a:cubicBezTo>
                    <a:cubicBezTo>
                      <a:pt x="117" y="603"/>
                      <a:pt x="77" y="570"/>
                      <a:pt x="52" y="566"/>
                    </a:cubicBezTo>
                    <a:cubicBezTo>
                      <a:pt x="18" y="560"/>
                      <a:pt x="2" y="546"/>
                      <a:pt x="2" y="546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Line 28"/>
              <p:cNvSpPr>
                <a:spLocks noChangeShapeType="1"/>
              </p:cNvSpPr>
              <p:nvPr/>
            </p:nvSpPr>
            <p:spPr bwMode="auto">
              <a:xfrm>
                <a:off x="3422651" y="2820988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Line 29"/>
              <p:cNvSpPr>
                <a:spLocks noChangeShapeType="1"/>
              </p:cNvSpPr>
              <p:nvPr/>
            </p:nvSpPr>
            <p:spPr bwMode="auto">
              <a:xfrm>
                <a:off x="3422651" y="2820988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0"/>
              <p:cNvSpPr>
                <a:spLocks/>
              </p:cNvSpPr>
              <p:nvPr/>
            </p:nvSpPr>
            <p:spPr bwMode="auto">
              <a:xfrm>
                <a:off x="3424238" y="2382838"/>
                <a:ext cx="1349375" cy="1087438"/>
              </a:xfrm>
              <a:custGeom>
                <a:avLst/>
                <a:gdLst>
                  <a:gd name="T0" fmla="*/ 787 w 815"/>
                  <a:gd name="T1" fmla="*/ 369 h 662"/>
                  <a:gd name="T2" fmla="*/ 691 w 815"/>
                  <a:gd name="T3" fmla="*/ 334 h 662"/>
                  <a:gd name="T4" fmla="*/ 676 w 815"/>
                  <a:gd name="T5" fmla="*/ 233 h 662"/>
                  <a:gd name="T6" fmla="*/ 751 w 815"/>
                  <a:gd name="T7" fmla="*/ 168 h 662"/>
                  <a:gd name="T8" fmla="*/ 759 w 815"/>
                  <a:gd name="T9" fmla="*/ 114 h 662"/>
                  <a:gd name="T10" fmla="*/ 568 w 815"/>
                  <a:gd name="T11" fmla="*/ 10 h 662"/>
                  <a:gd name="T12" fmla="*/ 528 w 815"/>
                  <a:gd name="T13" fmla="*/ 4 h 662"/>
                  <a:gd name="T14" fmla="*/ 458 w 815"/>
                  <a:gd name="T15" fmla="*/ 14 h 662"/>
                  <a:gd name="T16" fmla="*/ 426 w 815"/>
                  <a:gd name="T17" fmla="*/ 24 h 662"/>
                  <a:gd name="T18" fmla="*/ 415 w 815"/>
                  <a:gd name="T19" fmla="*/ 65 h 662"/>
                  <a:gd name="T20" fmla="*/ 317 w 815"/>
                  <a:gd name="T21" fmla="*/ 191 h 662"/>
                  <a:gd name="T22" fmla="*/ 239 w 815"/>
                  <a:gd name="T23" fmla="*/ 193 h 662"/>
                  <a:gd name="T24" fmla="*/ 191 w 815"/>
                  <a:gd name="T25" fmla="*/ 232 h 662"/>
                  <a:gd name="T26" fmla="*/ 0 w 815"/>
                  <a:gd name="T27" fmla="*/ 261 h 662"/>
                  <a:gd name="T28" fmla="*/ 52 w 815"/>
                  <a:gd name="T29" fmla="*/ 333 h 662"/>
                  <a:gd name="T30" fmla="*/ 48 w 815"/>
                  <a:gd name="T31" fmla="*/ 430 h 662"/>
                  <a:gd name="T32" fmla="*/ 87 w 815"/>
                  <a:gd name="T33" fmla="*/ 521 h 662"/>
                  <a:gd name="T34" fmla="*/ 171 w 815"/>
                  <a:gd name="T35" fmla="*/ 597 h 662"/>
                  <a:gd name="T36" fmla="*/ 270 w 815"/>
                  <a:gd name="T37" fmla="*/ 569 h 662"/>
                  <a:gd name="T38" fmla="*/ 324 w 815"/>
                  <a:gd name="T39" fmla="*/ 609 h 662"/>
                  <a:gd name="T40" fmla="*/ 420 w 815"/>
                  <a:gd name="T41" fmla="*/ 654 h 662"/>
                  <a:gd name="T42" fmla="*/ 574 w 815"/>
                  <a:gd name="T43" fmla="*/ 614 h 662"/>
                  <a:gd name="T44" fmla="*/ 710 w 815"/>
                  <a:gd name="T45" fmla="*/ 464 h 662"/>
                  <a:gd name="T46" fmla="*/ 763 w 815"/>
                  <a:gd name="T47" fmla="*/ 436 h 662"/>
                  <a:gd name="T48" fmla="*/ 803 w 815"/>
                  <a:gd name="T49" fmla="*/ 394 h 662"/>
                  <a:gd name="T50" fmla="*/ 787 w 815"/>
                  <a:gd name="T51" fmla="*/ 369 h 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15" h="662">
                    <a:moveTo>
                      <a:pt x="787" y="369"/>
                    </a:moveTo>
                    <a:cubicBezTo>
                      <a:pt x="787" y="369"/>
                      <a:pt x="732" y="361"/>
                      <a:pt x="691" y="334"/>
                    </a:cubicBezTo>
                    <a:cubicBezTo>
                      <a:pt x="650" y="308"/>
                      <a:pt x="646" y="253"/>
                      <a:pt x="676" y="233"/>
                    </a:cubicBezTo>
                    <a:cubicBezTo>
                      <a:pt x="707" y="213"/>
                      <a:pt x="750" y="189"/>
                      <a:pt x="751" y="168"/>
                    </a:cubicBezTo>
                    <a:cubicBezTo>
                      <a:pt x="752" y="146"/>
                      <a:pt x="759" y="114"/>
                      <a:pt x="759" y="114"/>
                    </a:cubicBezTo>
                    <a:cubicBezTo>
                      <a:pt x="568" y="10"/>
                      <a:pt x="568" y="10"/>
                      <a:pt x="568" y="10"/>
                    </a:cubicBezTo>
                    <a:cubicBezTo>
                      <a:pt x="568" y="10"/>
                      <a:pt x="552" y="0"/>
                      <a:pt x="528" y="4"/>
                    </a:cubicBezTo>
                    <a:cubicBezTo>
                      <a:pt x="504" y="8"/>
                      <a:pt x="458" y="14"/>
                      <a:pt x="458" y="14"/>
                    </a:cubicBezTo>
                    <a:cubicBezTo>
                      <a:pt x="426" y="24"/>
                      <a:pt x="426" y="24"/>
                      <a:pt x="426" y="24"/>
                    </a:cubicBezTo>
                    <a:cubicBezTo>
                      <a:pt x="426" y="24"/>
                      <a:pt x="419" y="56"/>
                      <a:pt x="415" y="65"/>
                    </a:cubicBezTo>
                    <a:cubicBezTo>
                      <a:pt x="411" y="74"/>
                      <a:pt x="317" y="191"/>
                      <a:pt x="317" y="191"/>
                    </a:cubicBezTo>
                    <a:cubicBezTo>
                      <a:pt x="317" y="191"/>
                      <a:pt x="244" y="193"/>
                      <a:pt x="239" y="193"/>
                    </a:cubicBezTo>
                    <a:cubicBezTo>
                      <a:pt x="234" y="193"/>
                      <a:pt x="202" y="222"/>
                      <a:pt x="191" y="232"/>
                    </a:cubicBezTo>
                    <a:cubicBezTo>
                      <a:pt x="180" y="241"/>
                      <a:pt x="0" y="261"/>
                      <a:pt x="0" y="261"/>
                    </a:cubicBezTo>
                    <a:cubicBezTo>
                      <a:pt x="0" y="261"/>
                      <a:pt x="48" y="294"/>
                      <a:pt x="52" y="333"/>
                    </a:cubicBezTo>
                    <a:cubicBezTo>
                      <a:pt x="56" y="372"/>
                      <a:pt x="46" y="418"/>
                      <a:pt x="48" y="430"/>
                    </a:cubicBezTo>
                    <a:cubicBezTo>
                      <a:pt x="51" y="442"/>
                      <a:pt x="70" y="485"/>
                      <a:pt x="87" y="521"/>
                    </a:cubicBezTo>
                    <a:cubicBezTo>
                      <a:pt x="104" y="557"/>
                      <a:pt x="159" y="597"/>
                      <a:pt x="171" y="597"/>
                    </a:cubicBezTo>
                    <a:cubicBezTo>
                      <a:pt x="183" y="597"/>
                      <a:pt x="251" y="570"/>
                      <a:pt x="270" y="569"/>
                    </a:cubicBezTo>
                    <a:cubicBezTo>
                      <a:pt x="288" y="568"/>
                      <a:pt x="296" y="572"/>
                      <a:pt x="324" y="609"/>
                    </a:cubicBezTo>
                    <a:cubicBezTo>
                      <a:pt x="352" y="646"/>
                      <a:pt x="355" y="646"/>
                      <a:pt x="420" y="654"/>
                    </a:cubicBezTo>
                    <a:cubicBezTo>
                      <a:pt x="486" y="662"/>
                      <a:pt x="546" y="634"/>
                      <a:pt x="574" y="614"/>
                    </a:cubicBezTo>
                    <a:cubicBezTo>
                      <a:pt x="602" y="594"/>
                      <a:pt x="700" y="468"/>
                      <a:pt x="710" y="464"/>
                    </a:cubicBezTo>
                    <a:cubicBezTo>
                      <a:pt x="719" y="460"/>
                      <a:pt x="738" y="445"/>
                      <a:pt x="763" y="436"/>
                    </a:cubicBezTo>
                    <a:cubicBezTo>
                      <a:pt x="788" y="426"/>
                      <a:pt x="815" y="414"/>
                      <a:pt x="803" y="394"/>
                    </a:cubicBezTo>
                    <a:cubicBezTo>
                      <a:pt x="791" y="374"/>
                      <a:pt x="787" y="369"/>
                      <a:pt x="787" y="369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1"/>
              <p:cNvSpPr>
                <a:spLocks/>
              </p:cNvSpPr>
              <p:nvPr/>
            </p:nvSpPr>
            <p:spPr bwMode="auto">
              <a:xfrm>
                <a:off x="3675063" y="1722438"/>
                <a:ext cx="2527300" cy="3040063"/>
              </a:xfrm>
              <a:custGeom>
                <a:avLst/>
                <a:gdLst>
                  <a:gd name="T0" fmla="*/ 1115 w 1527"/>
                  <a:gd name="T1" fmla="*/ 1351 h 1850"/>
                  <a:gd name="T2" fmla="*/ 1068 w 1527"/>
                  <a:gd name="T3" fmla="*/ 1198 h 1850"/>
                  <a:gd name="T4" fmla="*/ 1087 w 1527"/>
                  <a:gd name="T5" fmla="*/ 1134 h 1850"/>
                  <a:gd name="T6" fmla="*/ 1229 w 1527"/>
                  <a:gd name="T7" fmla="*/ 1070 h 1850"/>
                  <a:gd name="T8" fmla="*/ 1116 w 1527"/>
                  <a:gd name="T9" fmla="*/ 855 h 1850"/>
                  <a:gd name="T10" fmla="*/ 1172 w 1527"/>
                  <a:gd name="T11" fmla="*/ 735 h 1850"/>
                  <a:gd name="T12" fmla="*/ 1271 w 1527"/>
                  <a:gd name="T13" fmla="*/ 736 h 1850"/>
                  <a:gd name="T14" fmla="*/ 1417 w 1527"/>
                  <a:gd name="T15" fmla="*/ 680 h 1850"/>
                  <a:gd name="T16" fmla="*/ 1428 w 1527"/>
                  <a:gd name="T17" fmla="*/ 459 h 1850"/>
                  <a:gd name="T18" fmla="*/ 1455 w 1527"/>
                  <a:gd name="T19" fmla="*/ 226 h 1850"/>
                  <a:gd name="T20" fmla="*/ 1441 w 1527"/>
                  <a:gd name="T21" fmla="*/ 103 h 1850"/>
                  <a:gd name="T22" fmla="*/ 1319 w 1527"/>
                  <a:gd name="T23" fmla="*/ 60 h 1850"/>
                  <a:gd name="T24" fmla="*/ 1255 w 1527"/>
                  <a:gd name="T25" fmla="*/ 234 h 1850"/>
                  <a:gd name="T26" fmla="*/ 1027 w 1527"/>
                  <a:gd name="T27" fmla="*/ 267 h 1850"/>
                  <a:gd name="T28" fmla="*/ 927 w 1527"/>
                  <a:gd name="T29" fmla="*/ 136 h 1850"/>
                  <a:gd name="T30" fmla="*/ 767 w 1527"/>
                  <a:gd name="T31" fmla="*/ 378 h 1850"/>
                  <a:gd name="T32" fmla="*/ 613 w 1527"/>
                  <a:gd name="T33" fmla="*/ 452 h 1850"/>
                  <a:gd name="T34" fmla="*/ 535 w 1527"/>
                  <a:gd name="T35" fmla="*/ 626 h 1850"/>
                  <a:gd name="T36" fmla="*/ 628 w 1527"/>
                  <a:gd name="T37" fmla="*/ 779 h 1850"/>
                  <a:gd name="T38" fmla="*/ 551 w 1527"/>
                  <a:gd name="T39" fmla="*/ 866 h 1850"/>
                  <a:gd name="T40" fmla="*/ 335 w 1527"/>
                  <a:gd name="T41" fmla="*/ 1055 h 1850"/>
                  <a:gd name="T42" fmla="*/ 320 w 1527"/>
                  <a:gd name="T43" fmla="*/ 1095 h 1850"/>
                  <a:gd name="T44" fmla="*/ 80 w 1527"/>
                  <a:gd name="T45" fmla="*/ 1218 h 1850"/>
                  <a:gd name="T46" fmla="*/ 0 w 1527"/>
                  <a:gd name="T47" fmla="*/ 1363 h 1850"/>
                  <a:gd name="T48" fmla="*/ 40 w 1527"/>
                  <a:gd name="T49" fmla="*/ 1555 h 1850"/>
                  <a:gd name="T50" fmla="*/ 355 w 1527"/>
                  <a:gd name="T51" fmla="*/ 1646 h 1850"/>
                  <a:gd name="T52" fmla="*/ 619 w 1527"/>
                  <a:gd name="T53" fmla="*/ 1839 h 1850"/>
                  <a:gd name="T54" fmla="*/ 785 w 1527"/>
                  <a:gd name="T55" fmla="*/ 1738 h 1850"/>
                  <a:gd name="T56" fmla="*/ 963 w 1527"/>
                  <a:gd name="T57" fmla="*/ 1767 h 1850"/>
                  <a:gd name="T58" fmla="*/ 1140 w 1527"/>
                  <a:gd name="T59" fmla="*/ 1699 h 1850"/>
                  <a:gd name="T60" fmla="*/ 1223 w 1527"/>
                  <a:gd name="T61" fmla="*/ 1590 h 1850"/>
                  <a:gd name="T62" fmla="*/ 1175 w 1527"/>
                  <a:gd name="T63" fmla="*/ 1456 h 1850"/>
                  <a:gd name="T64" fmla="*/ 1111 w 1527"/>
                  <a:gd name="T65" fmla="*/ 1387 h 1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7" h="1850">
                    <a:moveTo>
                      <a:pt x="1111" y="1387"/>
                    </a:moveTo>
                    <a:cubicBezTo>
                      <a:pt x="1115" y="1351"/>
                      <a:pt x="1115" y="1351"/>
                      <a:pt x="1115" y="1351"/>
                    </a:cubicBezTo>
                    <a:cubicBezTo>
                      <a:pt x="1115" y="1351"/>
                      <a:pt x="1131" y="1348"/>
                      <a:pt x="1099" y="1296"/>
                    </a:cubicBezTo>
                    <a:cubicBezTo>
                      <a:pt x="1067" y="1244"/>
                      <a:pt x="1089" y="1214"/>
                      <a:pt x="1068" y="1198"/>
                    </a:cubicBezTo>
                    <a:cubicBezTo>
                      <a:pt x="1047" y="1182"/>
                      <a:pt x="1017" y="1176"/>
                      <a:pt x="1033" y="1163"/>
                    </a:cubicBezTo>
                    <a:cubicBezTo>
                      <a:pt x="1049" y="1150"/>
                      <a:pt x="1075" y="1147"/>
                      <a:pt x="1087" y="1134"/>
                    </a:cubicBezTo>
                    <a:cubicBezTo>
                      <a:pt x="1099" y="1120"/>
                      <a:pt x="1144" y="1090"/>
                      <a:pt x="1144" y="1090"/>
                    </a:cubicBezTo>
                    <a:cubicBezTo>
                      <a:pt x="1144" y="1090"/>
                      <a:pt x="1221" y="1102"/>
                      <a:pt x="1229" y="1070"/>
                    </a:cubicBezTo>
                    <a:cubicBezTo>
                      <a:pt x="1237" y="1038"/>
                      <a:pt x="1189" y="1047"/>
                      <a:pt x="1176" y="1011"/>
                    </a:cubicBezTo>
                    <a:cubicBezTo>
                      <a:pt x="1163" y="975"/>
                      <a:pt x="1097" y="876"/>
                      <a:pt x="1116" y="855"/>
                    </a:cubicBezTo>
                    <a:cubicBezTo>
                      <a:pt x="1135" y="834"/>
                      <a:pt x="1153" y="808"/>
                      <a:pt x="1155" y="796"/>
                    </a:cubicBezTo>
                    <a:cubicBezTo>
                      <a:pt x="1156" y="784"/>
                      <a:pt x="1155" y="731"/>
                      <a:pt x="1172" y="735"/>
                    </a:cubicBezTo>
                    <a:cubicBezTo>
                      <a:pt x="1189" y="739"/>
                      <a:pt x="1223" y="751"/>
                      <a:pt x="1233" y="744"/>
                    </a:cubicBezTo>
                    <a:cubicBezTo>
                      <a:pt x="1244" y="738"/>
                      <a:pt x="1271" y="736"/>
                      <a:pt x="1271" y="736"/>
                    </a:cubicBezTo>
                    <a:cubicBezTo>
                      <a:pt x="1271" y="736"/>
                      <a:pt x="1303" y="751"/>
                      <a:pt x="1312" y="748"/>
                    </a:cubicBezTo>
                    <a:cubicBezTo>
                      <a:pt x="1321" y="746"/>
                      <a:pt x="1392" y="727"/>
                      <a:pt x="1417" y="680"/>
                    </a:cubicBezTo>
                    <a:cubicBezTo>
                      <a:pt x="1441" y="636"/>
                      <a:pt x="1460" y="558"/>
                      <a:pt x="1445" y="519"/>
                    </a:cubicBezTo>
                    <a:cubicBezTo>
                      <a:pt x="1431" y="480"/>
                      <a:pt x="1411" y="464"/>
                      <a:pt x="1428" y="459"/>
                    </a:cubicBezTo>
                    <a:cubicBezTo>
                      <a:pt x="1445" y="454"/>
                      <a:pt x="1527" y="431"/>
                      <a:pt x="1501" y="331"/>
                    </a:cubicBezTo>
                    <a:cubicBezTo>
                      <a:pt x="1476" y="231"/>
                      <a:pt x="1487" y="258"/>
                      <a:pt x="1455" y="226"/>
                    </a:cubicBezTo>
                    <a:cubicBezTo>
                      <a:pt x="1423" y="194"/>
                      <a:pt x="1413" y="171"/>
                      <a:pt x="1424" y="151"/>
                    </a:cubicBezTo>
                    <a:cubicBezTo>
                      <a:pt x="1435" y="131"/>
                      <a:pt x="1441" y="103"/>
                      <a:pt x="1441" y="103"/>
                    </a:cubicBezTo>
                    <a:cubicBezTo>
                      <a:pt x="1441" y="103"/>
                      <a:pt x="1440" y="56"/>
                      <a:pt x="1415" y="28"/>
                    </a:cubicBezTo>
                    <a:cubicBezTo>
                      <a:pt x="1389" y="0"/>
                      <a:pt x="1351" y="42"/>
                      <a:pt x="1319" y="60"/>
                    </a:cubicBezTo>
                    <a:cubicBezTo>
                      <a:pt x="1287" y="79"/>
                      <a:pt x="1220" y="114"/>
                      <a:pt x="1227" y="139"/>
                    </a:cubicBezTo>
                    <a:cubicBezTo>
                      <a:pt x="1233" y="164"/>
                      <a:pt x="1255" y="226"/>
                      <a:pt x="1255" y="234"/>
                    </a:cubicBezTo>
                    <a:cubicBezTo>
                      <a:pt x="1255" y="242"/>
                      <a:pt x="1264" y="266"/>
                      <a:pt x="1217" y="278"/>
                    </a:cubicBezTo>
                    <a:cubicBezTo>
                      <a:pt x="1171" y="290"/>
                      <a:pt x="1028" y="311"/>
                      <a:pt x="1027" y="267"/>
                    </a:cubicBezTo>
                    <a:cubicBezTo>
                      <a:pt x="1025" y="223"/>
                      <a:pt x="1059" y="163"/>
                      <a:pt x="1059" y="163"/>
                    </a:cubicBezTo>
                    <a:cubicBezTo>
                      <a:pt x="1059" y="163"/>
                      <a:pt x="959" y="126"/>
                      <a:pt x="927" y="136"/>
                    </a:cubicBezTo>
                    <a:cubicBezTo>
                      <a:pt x="895" y="147"/>
                      <a:pt x="884" y="131"/>
                      <a:pt x="856" y="206"/>
                    </a:cubicBezTo>
                    <a:cubicBezTo>
                      <a:pt x="828" y="280"/>
                      <a:pt x="803" y="347"/>
                      <a:pt x="767" y="378"/>
                    </a:cubicBezTo>
                    <a:cubicBezTo>
                      <a:pt x="731" y="408"/>
                      <a:pt x="717" y="410"/>
                      <a:pt x="664" y="422"/>
                    </a:cubicBezTo>
                    <a:cubicBezTo>
                      <a:pt x="611" y="434"/>
                      <a:pt x="619" y="415"/>
                      <a:pt x="613" y="452"/>
                    </a:cubicBezTo>
                    <a:cubicBezTo>
                      <a:pt x="608" y="490"/>
                      <a:pt x="605" y="520"/>
                      <a:pt x="605" y="539"/>
                    </a:cubicBezTo>
                    <a:cubicBezTo>
                      <a:pt x="605" y="558"/>
                      <a:pt x="581" y="582"/>
                      <a:pt x="535" y="626"/>
                    </a:cubicBezTo>
                    <a:cubicBezTo>
                      <a:pt x="488" y="670"/>
                      <a:pt x="487" y="678"/>
                      <a:pt x="521" y="714"/>
                    </a:cubicBezTo>
                    <a:cubicBezTo>
                      <a:pt x="555" y="748"/>
                      <a:pt x="613" y="762"/>
                      <a:pt x="628" y="779"/>
                    </a:cubicBezTo>
                    <a:cubicBezTo>
                      <a:pt x="643" y="796"/>
                      <a:pt x="659" y="786"/>
                      <a:pt x="647" y="806"/>
                    </a:cubicBezTo>
                    <a:cubicBezTo>
                      <a:pt x="635" y="826"/>
                      <a:pt x="584" y="832"/>
                      <a:pt x="551" y="866"/>
                    </a:cubicBezTo>
                    <a:cubicBezTo>
                      <a:pt x="517" y="899"/>
                      <a:pt x="487" y="951"/>
                      <a:pt x="463" y="982"/>
                    </a:cubicBezTo>
                    <a:cubicBezTo>
                      <a:pt x="439" y="1012"/>
                      <a:pt x="344" y="1052"/>
                      <a:pt x="335" y="1055"/>
                    </a:cubicBezTo>
                    <a:cubicBezTo>
                      <a:pt x="325" y="1058"/>
                      <a:pt x="312" y="1058"/>
                      <a:pt x="307" y="1060"/>
                    </a:cubicBezTo>
                    <a:cubicBezTo>
                      <a:pt x="301" y="1063"/>
                      <a:pt x="329" y="1079"/>
                      <a:pt x="320" y="1095"/>
                    </a:cubicBezTo>
                    <a:cubicBezTo>
                      <a:pt x="311" y="1111"/>
                      <a:pt x="295" y="1147"/>
                      <a:pt x="171" y="1159"/>
                    </a:cubicBezTo>
                    <a:cubicBezTo>
                      <a:pt x="47" y="1171"/>
                      <a:pt x="84" y="1201"/>
                      <a:pt x="80" y="1218"/>
                    </a:cubicBezTo>
                    <a:cubicBezTo>
                      <a:pt x="73" y="1244"/>
                      <a:pt x="103" y="1256"/>
                      <a:pt x="101" y="1279"/>
                    </a:cubicBezTo>
                    <a:cubicBezTo>
                      <a:pt x="100" y="1305"/>
                      <a:pt x="0" y="1363"/>
                      <a:pt x="0" y="1363"/>
                    </a:cubicBezTo>
                    <a:cubicBezTo>
                      <a:pt x="29" y="1399"/>
                      <a:pt x="29" y="1399"/>
                      <a:pt x="29" y="1399"/>
                    </a:cubicBezTo>
                    <a:cubicBezTo>
                      <a:pt x="40" y="1555"/>
                      <a:pt x="40" y="1555"/>
                      <a:pt x="40" y="1555"/>
                    </a:cubicBezTo>
                    <a:cubicBezTo>
                      <a:pt x="40" y="1555"/>
                      <a:pt x="148" y="1534"/>
                      <a:pt x="191" y="1547"/>
                    </a:cubicBezTo>
                    <a:cubicBezTo>
                      <a:pt x="233" y="1560"/>
                      <a:pt x="329" y="1588"/>
                      <a:pt x="355" y="1646"/>
                    </a:cubicBezTo>
                    <a:cubicBezTo>
                      <a:pt x="380" y="1704"/>
                      <a:pt x="373" y="1743"/>
                      <a:pt x="444" y="1775"/>
                    </a:cubicBezTo>
                    <a:cubicBezTo>
                      <a:pt x="515" y="1807"/>
                      <a:pt x="591" y="1850"/>
                      <a:pt x="619" y="1839"/>
                    </a:cubicBezTo>
                    <a:cubicBezTo>
                      <a:pt x="647" y="1828"/>
                      <a:pt x="655" y="1760"/>
                      <a:pt x="664" y="1748"/>
                    </a:cubicBezTo>
                    <a:cubicBezTo>
                      <a:pt x="673" y="1736"/>
                      <a:pt x="717" y="1722"/>
                      <a:pt x="785" y="1738"/>
                    </a:cubicBezTo>
                    <a:cubicBezTo>
                      <a:pt x="853" y="1754"/>
                      <a:pt x="910" y="1735"/>
                      <a:pt x="910" y="1735"/>
                    </a:cubicBezTo>
                    <a:cubicBezTo>
                      <a:pt x="910" y="1735"/>
                      <a:pt x="961" y="1763"/>
                      <a:pt x="963" y="1767"/>
                    </a:cubicBezTo>
                    <a:cubicBezTo>
                      <a:pt x="964" y="1771"/>
                      <a:pt x="1051" y="1771"/>
                      <a:pt x="1051" y="1771"/>
                    </a:cubicBezTo>
                    <a:cubicBezTo>
                      <a:pt x="1051" y="1771"/>
                      <a:pt x="1140" y="1714"/>
                      <a:pt x="1140" y="1699"/>
                    </a:cubicBezTo>
                    <a:cubicBezTo>
                      <a:pt x="1140" y="1684"/>
                      <a:pt x="1145" y="1662"/>
                      <a:pt x="1145" y="1662"/>
                    </a:cubicBezTo>
                    <a:cubicBezTo>
                      <a:pt x="1145" y="1662"/>
                      <a:pt x="1221" y="1611"/>
                      <a:pt x="1223" y="1590"/>
                    </a:cubicBezTo>
                    <a:cubicBezTo>
                      <a:pt x="1224" y="1568"/>
                      <a:pt x="1184" y="1528"/>
                      <a:pt x="1184" y="1515"/>
                    </a:cubicBezTo>
                    <a:cubicBezTo>
                      <a:pt x="1184" y="1502"/>
                      <a:pt x="1184" y="1470"/>
                      <a:pt x="1175" y="1456"/>
                    </a:cubicBezTo>
                    <a:cubicBezTo>
                      <a:pt x="1165" y="1443"/>
                      <a:pt x="1128" y="1410"/>
                      <a:pt x="1128" y="1410"/>
                    </a:cubicBezTo>
                    <a:lnTo>
                      <a:pt x="1111" y="1387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2"/>
              <p:cNvSpPr>
                <a:spLocks/>
              </p:cNvSpPr>
              <p:nvPr/>
            </p:nvSpPr>
            <p:spPr bwMode="auto">
              <a:xfrm>
                <a:off x="5348288" y="2628901"/>
                <a:ext cx="1457325" cy="2063750"/>
              </a:xfrm>
              <a:custGeom>
                <a:avLst/>
                <a:gdLst>
                  <a:gd name="T0" fmla="*/ 502 w 880"/>
                  <a:gd name="T1" fmla="*/ 1230 h 1256"/>
                  <a:gd name="T2" fmla="*/ 534 w 880"/>
                  <a:gd name="T3" fmla="*/ 1223 h 1256"/>
                  <a:gd name="T4" fmla="*/ 562 w 880"/>
                  <a:gd name="T5" fmla="*/ 1196 h 1256"/>
                  <a:gd name="T6" fmla="*/ 713 w 880"/>
                  <a:gd name="T7" fmla="*/ 1078 h 1256"/>
                  <a:gd name="T8" fmla="*/ 849 w 880"/>
                  <a:gd name="T9" fmla="*/ 963 h 1256"/>
                  <a:gd name="T10" fmla="*/ 878 w 880"/>
                  <a:gd name="T11" fmla="*/ 850 h 1256"/>
                  <a:gd name="T12" fmla="*/ 776 w 880"/>
                  <a:gd name="T13" fmla="*/ 710 h 1256"/>
                  <a:gd name="T14" fmla="*/ 678 w 880"/>
                  <a:gd name="T15" fmla="*/ 663 h 1256"/>
                  <a:gd name="T16" fmla="*/ 637 w 880"/>
                  <a:gd name="T17" fmla="*/ 642 h 1256"/>
                  <a:gd name="T18" fmla="*/ 584 w 880"/>
                  <a:gd name="T19" fmla="*/ 604 h 1256"/>
                  <a:gd name="T20" fmla="*/ 584 w 880"/>
                  <a:gd name="T21" fmla="*/ 479 h 1256"/>
                  <a:gd name="T22" fmla="*/ 525 w 880"/>
                  <a:gd name="T23" fmla="*/ 343 h 1256"/>
                  <a:gd name="T24" fmla="*/ 502 w 880"/>
                  <a:gd name="T25" fmla="*/ 252 h 1256"/>
                  <a:gd name="T26" fmla="*/ 560 w 880"/>
                  <a:gd name="T27" fmla="*/ 98 h 1256"/>
                  <a:gd name="T28" fmla="*/ 492 w 880"/>
                  <a:gd name="T29" fmla="*/ 24 h 1256"/>
                  <a:gd name="T30" fmla="*/ 440 w 880"/>
                  <a:gd name="T31" fmla="*/ 0 h 1256"/>
                  <a:gd name="T32" fmla="*/ 385 w 880"/>
                  <a:gd name="T33" fmla="*/ 152 h 1256"/>
                  <a:gd name="T34" fmla="*/ 273 w 880"/>
                  <a:gd name="T35" fmla="*/ 184 h 1256"/>
                  <a:gd name="T36" fmla="*/ 218 w 880"/>
                  <a:gd name="T37" fmla="*/ 192 h 1256"/>
                  <a:gd name="T38" fmla="*/ 157 w 880"/>
                  <a:gd name="T39" fmla="*/ 183 h 1256"/>
                  <a:gd name="T40" fmla="*/ 138 w 880"/>
                  <a:gd name="T41" fmla="*/ 224 h 1256"/>
                  <a:gd name="T42" fmla="*/ 101 w 880"/>
                  <a:gd name="T43" fmla="*/ 303 h 1256"/>
                  <a:gd name="T44" fmla="*/ 125 w 880"/>
                  <a:gd name="T45" fmla="*/ 398 h 1256"/>
                  <a:gd name="T46" fmla="*/ 192 w 880"/>
                  <a:gd name="T47" fmla="*/ 488 h 1256"/>
                  <a:gd name="T48" fmla="*/ 205 w 880"/>
                  <a:gd name="T49" fmla="*/ 528 h 1256"/>
                  <a:gd name="T50" fmla="*/ 129 w 880"/>
                  <a:gd name="T51" fmla="*/ 538 h 1256"/>
                  <a:gd name="T52" fmla="*/ 58 w 880"/>
                  <a:gd name="T53" fmla="*/ 588 h 1256"/>
                  <a:gd name="T54" fmla="*/ 9 w 880"/>
                  <a:gd name="T55" fmla="*/ 604 h 1256"/>
                  <a:gd name="T56" fmla="*/ 54 w 880"/>
                  <a:gd name="T57" fmla="*/ 656 h 1256"/>
                  <a:gd name="T58" fmla="*/ 96 w 880"/>
                  <a:gd name="T59" fmla="*/ 794 h 1256"/>
                  <a:gd name="T60" fmla="*/ 90 w 880"/>
                  <a:gd name="T61" fmla="*/ 832 h 1256"/>
                  <a:gd name="T62" fmla="*/ 157 w 880"/>
                  <a:gd name="T63" fmla="*/ 894 h 1256"/>
                  <a:gd name="T64" fmla="*/ 172 w 880"/>
                  <a:gd name="T65" fmla="*/ 971 h 1256"/>
                  <a:gd name="T66" fmla="*/ 205 w 880"/>
                  <a:gd name="T67" fmla="*/ 1031 h 1256"/>
                  <a:gd name="T68" fmla="*/ 136 w 880"/>
                  <a:gd name="T69" fmla="*/ 1104 h 1256"/>
                  <a:gd name="T70" fmla="*/ 290 w 880"/>
                  <a:gd name="T71" fmla="*/ 1156 h 1256"/>
                  <a:gd name="T72" fmla="*/ 382 w 880"/>
                  <a:gd name="T73" fmla="*/ 1240 h 1256"/>
                  <a:gd name="T74" fmla="*/ 480 w 880"/>
                  <a:gd name="T75" fmla="*/ 1256 h 1256"/>
                  <a:gd name="T76" fmla="*/ 502 w 880"/>
                  <a:gd name="T77" fmla="*/ 1230 h 1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80" h="1256">
                    <a:moveTo>
                      <a:pt x="502" y="1230"/>
                    </a:moveTo>
                    <a:cubicBezTo>
                      <a:pt x="502" y="1230"/>
                      <a:pt x="526" y="1223"/>
                      <a:pt x="534" y="1223"/>
                    </a:cubicBezTo>
                    <a:cubicBezTo>
                      <a:pt x="542" y="1223"/>
                      <a:pt x="525" y="1220"/>
                      <a:pt x="562" y="1196"/>
                    </a:cubicBezTo>
                    <a:cubicBezTo>
                      <a:pt x="600" y="1172"/>
                      <a:pt x="646" y="1114"/>
                      <a:pt x="713" y="1078"/>
                    </a:cubicBezTo>
                    <a:cubicBezTo>
                      <a:pt x="780" y="1042"/>
                      <a:pt x="849" y="1048"/>
                      <a:pt x="849" y="963"/>
                    </a:cubicBezTo>
                    <a:cubicBezTo>
                      <a:pt x="849" y="878"/>
                      <a:pt x="880" y="876"/>
                      <a:pt x="878" y="850"/>
                    </a:cubicBezTo>
                    <a:cubicBezTo>
                      <a:pt x="877" y="823"/>
                      <a:pt x="825" y="730"/>
                      <a:pt x="776" y="710"/>
                    </a:cubicBezTo>
                    <a:cubicBezTo>
                      <a:pt x="726" y="690"/>
                      <a:pt x="685" y="682"/>
                      <a:pt x="678" y="663"/>
                    </a:cubicBezTo>
                    <a:cubicBezTo>
                      <a:pt x="672" y="644"/>
                      <a:pt x="665" y="654"/>
                      <a:pt x="637" y="642"/>
                    </a:cubicBezTo>
                    <a:cubicBezTo>
                      <a:pt x="609" y="630"/>
                      <a:pt x="584" y="634"/>
                      <a:pt x="584" y="604"/>
                    </a:cubicBezTo>
                    <a:cubicBezTo>
                      <a:pt x="584" y="575"/>
                      <a:pt x="625" y="563"/>
                      <a:pt x="584" y="479"/>
                    </a:cubicBezTo>
                    <a:cubicBezTo>
                      <a:pt x="542" y="395"/>
                      <a:pt x="536" y="380"/>
                      <a:pt x="525" y="343"/>
                    </a:cubicBezTo>
                    <a:cubicBezTo>
                      <a:pt x="514" y="306"/>
                      <a:pt x="500" y="287"/>
                      <a:pt x="502" y="252"/>
                    </a:cubicBezTo>
                    <a:cubicBezTo>
                      <a:pt x="505" y="218"/>
                      <a:pt x="578" y="126"/>
                      <a:pt x="560" y="98"/>
                    </a:cubicBezTo>
                    <a:cubicBezTo>
                      <a:pt x="541" y="70"/>
                      <a:pt x="492" y="24"/>
                      <a:pt x="492" y="24"/>
                    </a:cubicBezTo>
                    <a:cubicBezTo>
                      <a:pt x="440" y="0"/>
                      <a:pt x="440" y="0"/>
                      <a:pt x="440" y="0"/>
                    </a:cubicBezTo>
                    <a:cubicBezTo>
                      <a:pt x="440" y="0"/>
                      <a:pt x="430" y="122"/>
                      <a:pt x="385" y="152"/>
                    </a:cubicBezTo>
                    <a:cubicBezTo>
                      <a:pt x="340" y="183"/>
                      <a:pt x="288" y="188"/>
                      <a:pt x="273" y="184"/>
                    </a:cubicBezTo>
                    <a:cubicBezTo>
                      <a:pt x="258" y="180"/>
                      <a:pt x="218" y="192"/>
                      <a:pt x="218" y="192"/>
                    </a:cubicBezTo>
                    <a:cubicBezTo>
                      <a:pt x="157" y="183"/>
                      <a:pt x="157" y="183"/>
                      <a:pt x="157" y="183"/>
                    </a:cubicBezTo>
                    <a:cubicBezTo>
                      <a:pt x="157" y="183"/>
                      <a:pt x="137" y="204"/>
                      <a:pt x="138" y="224"/>
                    </a:cubicBezTo>
                    <a:cubicBezTo>
                      <a:pt x="140" y="244"/>
                      <a:pt x="101" y="303"/>
                      <a:pt x="101" y="303"/>
                    </a:cubicBezTo>
                    <a:cubicBezTo>
                      <a:pt x="101" y="303"/>
                      <a:pt x="109" y="375"/>
                      <a:pt x="125" y="398"/>
                    </a:cubicBezTo>
                    <a:cubicBezTo>
                      <a:pt x="141" y="420"/>
                      <a:pt x="169" y="470"/>
                      <a:pt x="192" y="488"/>
                    </a:cubicBezTo>
                    <a:cubicBezTo>
                      <a:pt x="214" y="507"/>
                      <a:pt x="230" y="520"/>
                      <a:pt x="205" y="528"/>
                    </a:cubicBezTo>
                    <a:cubicBezTo>
                      <a:pt x="180" y="536"/>
                      <a:pt x="129" y="538"/>
                      <a:pt x="129" y="538"/>
                    </a:cubicBezTo>
                    <a:cubicBezTo>
                      <a:pt x="58" y="588"/>
                      <a:pt x="58" y="588"/>
                      <a:pt x="58" y="588"/>
                    </a:cubicBezTo>
                    <a:cubicBezTo>
                      <a:pt x="58" y="588"/>
                      <a:pt x="18" y="592"/>
                      <a:pt x="9" y="604"/>
                    </a:cubicBezTo>
                    <a:cubicBezTo>
                      <a:pt x="0" y="616"/>
                      <a:pt x="54" y="642"/>
                      <a:pt x="54" y="656"/>
                    </a:cubicBezTo>
                    <a:cubicBezTo>
                      <a:pt x="54" y="671"/>
                      <a:pt x="96" y="794"/>
                      <a:pt x="96" y="794"/>
                    </a:cubicBezTo>
                    <a:cubicBezTo>
                      <a:pt x="90" y="832"/>
                      <a:pt x="90" y="832"/>
                      <a:pt x="90" y="832"/>
                    </a:cubicBezTo>
                    <a:cubicBezTo>
                      <a:pt x="90" y="832"/>
                      <a:pt x="153" y="878"/>
                      <a:pt x="157" y="894"/>
                    </a:cubicBezTo>
                    <a:cubicBezTo>
                      <a:pt x="161" y="910"/>
                      <a:pt x="172" y="971"/>
                      <a:pt x="172" y="971"/>
                    </a:cubicBezTo>
                    <a:cubicBezTo>
                      <a:pt x="172" y="971"/>
                      <a:pt x="205" y="1018"/>
                      <a:pt x="205" y="1031"/>
                    </a:cubicBezTo>
                    <a:cubicBezTo>
                      <a:pt x="205" y="1044"/>
                      <a:pt x="136" y="1104"/>
                      <a:pt x="136" y="1104"/>
                    </a:cubicBezTo>
                    <a:cubicBezTo>
                      <a:pt x="290" y="1156"/>
                      <a:pt x="290" y="1156"/>
                      <a:pt x="290" y="1156"/>
                    </a:cubicBezTo>
                    <a:cubicBezTo>
                      <a:pt x="290" y="1156"/>
                      <a:pt x="368" y="1231"/>
                      <a:pt x="382" y="1240"/>
                    </a:cubicBezTo>
                    <a:cubicBezTo>
                      <a:pt x="397" y="1250"/>
                      <a:pt x="480" y="1256"/>
                      <a:pt x="480" y="1256"/>
                    </a:cubicBezTo>
                    <a:lnTo>
                      <a:pt x="502" y="1230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3"/>
              <p:cNvSpPr>
                <a:spLocks/>
              </p:cNvSpPr>
              <p:nvPr/>
            </p:nvSpPr>
            <p:spPr bwMode="auto">
              <a:xfrm>
                <a:off x="5872163" y="1508126"/>
                <a:ext cx="1727200" cy="2559050"/>
              </a:xfrm>
              <a:custGeom>
                <a:avLst/>
                <a:gdLst>
                  <a:gd name="T0" fmla="*/ 249 w 1044"/>
                  <a:gd name="T1" fmla="*/ 112 h 1557"/>
                  <a:gd name="T2" fmla="*/ 293 w 1044"/>
                  <a:gd name="T3" fmla="*/ 68 h 1557"/>
                  <a:gd name="T4" fmla="*/ 380 w 1044"/>
                  <a:gd name="T5" fmla="*/ 54 h 1557"/>
                  <a:gd name="T6" fmla="*/ 430 w 1044"/>
                  <a:gd name="T7" fmla="*/ 1 h 1557"/>
                  <a:gd name="T8" fmla="*/ 525 w 1044"/>
                  <a:gd name="T9" fmla="*/ 45 h 1557"/>
                  <a:gd name="T10" fmla="*/ 620 w 1044"/>
                  <a:gd name="T11" fmla="*/ 72 h 1557"/>
                  <a:gd name="T12" fmla="*/ 661 w 1044"/>
                  <a:gd name="T13" fmla="*/ 70 h 1557"/>
                  <a:gd name="T14" fmla="*/ 654 w 1044"/>
                  <a:gd name="T15" fmla="*/ 121 h 1557"/>
                  <a:gd name="T16" fmla="*/ 665 w 1044"/>
                  <a:gd name="T17" fmla="*/ 164 h 1557"/>
                  <a:gd name="T18" fmla="*/ 668 w 1044"/>
                  <a:gd name="T19" fmla="*/ 253 h 1557"/>
                  <a:gd name="T20" fmla="*/ 609 w 1044"/>
                  <a:gd name="T21" fmla="*/ 340 h 1557"/>
                  <a:gd name="T22" fmla="*/ 702 w 1044"/>
                  <a:gd name="T23" fmla="*/ 442 h 1557"/>
                  <a:gd name="T24" fmla="*/ 720 w 1044"/>
                  <a:gd name="T25" fmla="*/ 517 h 1557"/>
                  <a:gd name="T26" fmla="*/ 785 w 1044"/>
                  <a:gd name="T27" fmla="*/ 609 h 1557"/>
                  <a:gd name="T28" fmla="*/ 866 w 1044"/>
                  <a:gd name="T29" fmla="*/ 685 h 1557"/>
                  <a:gd name="T30" fmla="*/ 900 w 1044"/>
                  <a:gd name="T31" fmla="*/ 745 h 1557"/>
                  <a:gd name="T32" fmla="*/ 957 w 1044"/>
                  <a:gd name="T33" fmla="*/ 816 h 1557"/>
                  <a:gd name="T34" fmla="*/ 993 w 1044"/>
                  <a:gd name="T35" fmla="*/ 949 h 1557"/>
                  <a:gd name="T36" fmla="*/ 969 w 1044"/>
                  <a:gd name="T37" fmla="*/ 1058 h 1557"/>
                  <a:gd name="T38" fmla="*/ 986 w 1044"/>
                  <a:gd name="T39" fmla="*/ 1180 h 1557"/>
                  <a:gd name="T40" fmla="*/ 1000 w 1044"/>
                  <a:gd name="T41" fmla="*/ 1226 h 1557"/>
                  <a:gd name="T42" fmla="*/ 1026 w 1044"/>
                  <a:gd name="T43" fmla="*/ 1277 h 1557"/>
                  <a:gd name="T44" fmla="*/ 978 w 1044"/>
                  <a:gd name="T45" fmla="*/ 1394 h 1557"/>
                  <a:gd name="T46" fmla="*/ 958 w 1044"/>
                  <a:gd name="T47" fmla="*/ 1445 h 1557"/>
                  <a:gd name="T48" fmla="*/ 901 w 1044"/>
                  <a:gd name="T49" fmla="*/ 1502 h 1557"/>
                  <a:gd name="T50" fmla="*/ 798 w 1044"/>
                  <a:gd name="T51" fmla="*/ 1536 h 1557"/>
                  <a:gd name="T52" fmla="*/ 708 w 1044"/>
                  <a:gd name="T53" fmla="*/ 1546 h 1557"/>
                  <a:gd name="T54" fmla="*/ 636 w 1044"/>
                  <a:gd name="T55" fmla="*/ 1461 h 1557"/>
                  <a:gd name="T56" fmla="*/ 565 w 1044"/>
                  <a:gd name="T57" fmla="*/ 1474 h 1557"/>
                  <a:gd name="T58" fmla="*/ 557 w 1044"/>
                  <a:gd name="T59" fmla="*/ 1522 h 1557"/>
                  <a:gd name="T60" fmla="*/ 454 w 1044"/>
                  <a:gd name="T61" fmla="*/ 1392 h 1557"/>
                  <a:gd name="T62" fmla="*/ 358 w 1044"/>
                  <a:gd name="T63" fmla="*/ 1349 h 1557"/>
                  <a:gd name="T64" fmla="*/ 289 w 1044"/>
                  <a:gd name="T65" fmla="*/ 1318 h 1557"/>
                  <a:gd name="T66" fmla="*/ 270 w 1044"/>
                  <a:gd name="T67" fmla="*/ 1269 h 1557"/>
                  <a:gd name="T68" fmla="*/ 212 w 1044"/>
                  <a:gd name="T69" fmla="*/ 1048 h 1557"/>
                  <a:gd name="T70" fmla="*/ 221 w 1044"/>
                  <a:gd name="T71" fmla="*/ 858 h 1557"/>
                  <a:gd name="T72" fmla="*/ 241 w 1044"/>
                  <a:gd name="T73" fmla="*/ 778 h 1557"/>
                  <a:gd name="T74" fmla="*/ 120 w 1044"/>
                  <a:gd name="T75" fmla="*/ 686 h 1557"/>
                  <a:gd name="T76" fmla="*/ 89 w 1044"/>
                  <a:gd name="T77" fmla="*/ 600 h 1557"/>
                  <a:gd name="T78" fmla="*/ 170 w 1044"/>
                  <a:gd name="T79" fmla="*/ 524 h 1557"/>
                  <a:gd name="T80" fmla="*/ 140 w 1044"/>
                  <a:gd name="T81" fmla="*/ 376 h 1557"/>
                  <a:gd name="T82" fmla="*/ 86 w 1044"/>
                  <a:gd name="T83" fmla="*/ 304 h 1557"/>
                  <a:gd name="T84" fmla="*/ 80 w 1044"/>
                  <a:gd name="T85" fmla="*/ 162 h 1557"/>
                  <a:gd name="T86" fmla="*/ 0 w 1044"/>
                  <a:gd name="T87" fmla="*/ 182 h 1557"/>
                  <a:gd name="T88" fmla="*/ 20 w 1044"/>
                  <a:gd name="T89" fmla="*/ 64 h 1557"/>
                  <a:gd name="T90" fmla="*/ 69 w 1044"/>
                  <a:gd name="T91" fmla="*/ 56 h 1557"/>
                  <a:gd name="T92" fmla="*/ 106 w 1044"/>
                  <a:gd name="T93" fmla="*/ 29 h 1557"/>
                  <a:gd name="T94" fmla="*/ 158 w 1044"/>
                  <a:gd name="T95" fmla="*/ 50 h 1557"/>
                  <a:gd name="T96" fmla="*/ 202 w 1044"/>
                  <a:gd name="T97" fmla="*/ 61 h 1557"/>
                  <a:gd name="T98" fmla="*/ 249 w 1044"/>
                  <a:gd name="T99" fmla="*/ 112 h 1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44" h="1557">
                    <a:moveTo>
                      <a:pt x="249" y="112"/>
                    </a:moveTo>
                    <a:cubicBezTo>
                      <a:pt x="293" y="68"/>
                      <a:pt x="293" y="68"/>
                      <a:pt x="293" y="68"/>
                    </a:cubicBezTo>
                    <a:cubicBezTo>
                      <a:pt x="380" y="54"/>
                      <a:pt x="380" y="54"/>
                      <a:pt x="380" y="54"/>
                    </a:cubicBezTo>
                    <a:cubicBezTo>
                      <a:pt x="380" y="54"/>
                      <a:pt x="404" y="0"/>
                      <a:pt x="430" y="1"/>
                    </a:cubicBezTo>
                    <a:cubicBezTo>
                      <a:pt x="457" y="2"/>
                      <a:pt x="525" y="45"/>
                      <a:pt x="525" y="45"/>
                    </a:cubicBezTo>
                    <a:cubicBezTo>
                      <a:pt x="525" y="45"/>
                      <a:pt x="597" y="76"/>
                      <a:pt x="620" y="72"/>
                    </a:cubicBezTo>
                    <a:cubicBezTo>
                      <a:pt x="642" y="68"/>
                      <a:pt x="661" y="70"/>
                      <a:pt x="661" y="70"/>
                    </a:cubicBezTo>
                    <a:cubicBezTo>
                      <a:pt x="654" y="121"/>
                      <a:pt x="654" y="121"/>
                      <a:pt x="654" y="121"/>
                    </a:cubicBezTo>
                    <a:cubicBezTo>
                      <a:pt x="665" y="164"/>
                      <a:pt x="665" y="164"/>
                      <a:pt x="665" y="164"/>
                    </a:cubicBezTo>
                    <a:cubicBezTo>
                      <a:pt x="665" y="164"/>
                      <a:pt x="700" y="228"/>
                      <a:pt x="668" y="253"/>
                    </a:cubicBezTo>
                    <a:cubicBezTo>
                      <a:pt x="636" y="278"/>
                      <a:pt x="612" y="309"/>
                      <a:pt x="609" y="340"/>
                    </a:cubicBezTo>
                    <a:cubicBezTo>
                      <a:pt x="606" y="370"/>
                      <a:pt x="685" y="414"/>
                      <a:pt x="702" y="442"/>
                    </a:cubicBezTo>
                    <a:cubicBezTo>
                      <a:pt x="720" y="470"/>
                      <a:pt x="720" y="517"/>
                      <a:pt x="720" y="517"/>
                    </a:cubicBezTo>
                    <a:cubicBezTo>
                      <a:pt x="720" y="517"/>
                      <a:pt x="758" y="592"/>
                      <a:pt x="785" y="609"/>
                    </a:cubicBezTo>
                    <a:cubicBezTo>
                      <a:pt x="812" y="626"/>
                      <a:pt x="856" y="649"/>
                      <a:pt x="866" y="685"/>
                    </a:cubicBezTo>
                    <a:cubicBezTo>
                      <a:pt x="877" y="721"/>
                      <a:pt x="889" y="733"/>
                      <a:pt x="900" y="745"/>
                    </a:cubicBezTo>
                    <a:cubicBezTo>
                      <a:pt x="910" y="757"/>
                      <a:pt x="937" y="785"/>
                      <a:pt x="957" y="816"/>
                    </a:cubicBezTo>
                    <a:cubicBezTo>
                      <a:pt x="977" y="846"/>
                      <a:pt x="990" y="894"/>
                      <a:pt x="993" y="949"/>
                    </a:cubicBezTo>
                    <a:cubicBezTo>
                      <a:pt x="996" y="1004"/>
                      <a:pt x="972" y="1022"/>
                      <a:pt x="969" y="1058"/>
                    </a:cubicBezTo>
                    <a:cubicBezTo>
                      <a:pt x="966" y="1094"/>
                      <a:pt x="986" y="1201"/>
                      <a:pt x="986" y="1180"/>
                    </a:cubicBezTo>
                    <a:cubicBezTo>
                      <a:pt x="986" y="1176"/>
                      <a:pt x="1012" y="1237"/>
                      <a:pt x="1000" y="1226"/>
                    </a:cubicBezTo>
                    <a:cubicBezTo>
                      <a:pt x="989" y="1217"/>
                      <a:pt x="1044" y="1252"/>
                      <a:pt x="1026" y="1277"/>
                    </a:cubicBezTo>
                    <a:cubicBezTo>
                      <a:pt x="1009" y="1302"/>
                      <a:pt x="977" y="1364"/>
                      <a:pt x="978" y="1394"/>
                    </a:cubicBezTo>
                    <a:cubicBezTo>
                      <a:pt x="980" y="1425"/>
                      <a:pt x="974" y="1434"/>
                      <a:pt x="958" y="1445"/>
                    </a:cubicBezTo>
                    <a:cubicBezTo>
                      <a:pt x="942" y="1456"/>
                      <a:pt x="921" y="1490"/>
                      <a:pt x="901" y="1502"/>
                    </a:cubicBezTo>
                    <a:cubicBezTo>
                      <a:pt x="881" y="1514"/>
                      <a:pt x="833" y="1532"/>
                      <a:pt x="798" y="1536"/>
                    </a:cubicBezTo>
                    <a:cubicBezTo>
                      <a:pt x="764" y="1540"/>
                      <a:pt x="730" y="1557"/>
                      <a:pt x="708" y="1546"/>
                    </a:cubicBezTo>
                    <a:cubicBezTo>
                      <a:pt x="685" y="1536"/>
                      <a:pt x="677" y="1472"/>
                      <a:pt x="636" y="1461"/>
                    </a:cubicBezTo>
                    <a:cubicBezTo>
                      <a:pt x="594" y="1450"/>
                      <a:pt x="570" y="1438"/>
                      <a:pt x="565" y="1474"/>
                    </a:cubicBezTo>
                    <a:cubicBezTo>
                      <a:pt x="560" y="1510"/>
                      <a:pt x="557" y="1522"/>
                      <a:pt x="557" y="1522"/>
                    </a:cubicBezTo>
                    <a:cubicBezTo>
                      <a:pt x="557" y="1522"/>
                      <a:pt x="516" y="1410"/>
                      <a:pt x="454" y="1392"/>
                    </a:cubicBezTo>
                    <a:cubicBezTo>
                      <a:pt x="393" y="1373"/>
                      <a:pt x="364" y="1360"/>
                      <a:pt x="358" y="1349"/>
                    </a:cubicBezTo>
                    <a:cubicBezTo>
                      <a:pt x="353" y="1338"/>
                      <a:pt x="302" y="1325"/>
                      <a:pt x="289" y="1318"/>
                    </a:cubicBezTo>
                    <a:cubicBezTo>
                      <a:pt x="276" y="1312"/>
                      <a:pt x="256" y="1310"/>
                      <a:pt x="270" y="1269"/>
                    </a:cubicBezTo>
                    <a:cubicBezTo>
                      <a:pt x="285" y="1228"/>
                      <a:pt x="258" y="1169"/>
                      <a:pt x="212" y="1048"/>
                    </a:cubicBezTo>
                    <a:cubicBezTo>
                      <a:pt x="142" y="866"/>
                      <a:pt x="221" y="858"/>
                      <a:pt x="221" y="858"/>
                    </a:cubicBezTo>
                    <a:cubicBezTo>
                      <a:pt x="226" y="820"/>
                      <a:pt x="262" y="796"/>
                      <a:pt x="241" y="778"/>
                    </a:cubicBezTo>
                    <a:cubicBezTo>
                      <a:pt x="220" y="761"/>
                      <a:pt x="120" y="686"/>
                      <a:pt x="120" y="686"/>
                    </a:cubicBezTo>
                    <a:cubicBezTo>
                      <a:pt x="89" y="600"/>
                      <a:pt x="89" y="600"/>
                      <a:pt x="89" y="600"/>
                    </a:cubicBezTo>
                    <a:cubicBezTo>
                      <a:pt x="58" y="608"/>
                      <a:pt x="175" y="561"/>
                      <a:pt x="170" y="524"/>
                    </a:cubicBezTo>
                    <a:cubicBezTo>
                      <a:pt x="164" y="470"/>
                      <a:pt x="140" y="376"/>
                      <a:pt x="140" y="376"/>
                    </a:cubicBezTo>
                    <a:cubicBezTo>
                      <a:pt x="140" y="376"/>
                      <a:pt x="73" y="336"/>
                      <a:pt x="86" y="304"/>
                    </a:cubicBezTo>
                    <a:cubicBezTo>
                      <a:pt x="100" y="272"/>
                      <a:pt x="114" y="170"/>
                      <a:pt x="80" y="162"/>
                    </a:cubicBezTo>
                    <a:cubicBezTo>
                      <a:pt x="45" y="154"/>
                      <a:pt x="0" y="182"/>
                      <a:pt x="0" y="182"/>
                    </a:cubicBezTo>
                    <a:cubicBezTo>
                      <a:pt x="20" y="64"/>
                      <a:pt x="20" y="64"/>
                      <a:pt x="20" y="64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106" y="29"/>
                      <a:pt x="106" y="29"/>
                      <a:pt x="106" y="29"/>
                    </a:cubicBezTo>
                    <a:cubicBezTo>
                      <a:pt x="158" y="50"/>
                      <a:pt x="158" y="50"/>
                      <a:pt x="158" y="50"/>
                    </a:cubicBezTo>
                    <a:cubicBezTo>
                      <a:pt x="202" y="61"/>
                      <a:pt x="202" y="61"/>
                      <a:pt x="202" y="61"/>
                    </a:cubicBezTo>
                    <a:lnTo>
                      <a:pt x="249" y="112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4"/>
              <p:cNvSpPr>
                <a:spLocks/>
              </p:cNvSpPr>
              <p:nvPr/>
            </p:nvSpPr>
            <p:spPr bwMode="auto">
              <a:xfrm>
                <a:off x="6811963" y="1531938"/>
                <a:ext cx="2152650" cy="2349500"/>
              </a:xfrm>
              <a:custGeom>
                <a:avLst/>
                <a:gdLst>
                  <a:gd name="T0" fmla="*/ 1274 w 1300"/>
                  <a:gd name="T1" fmla="*/ 156 h 1430"/>
                  <a:gd name="T2" fmla="*/ 1248 w 1300"/>
                  <a:gd name="T3" fmla="*/ 128 h 1430"/>
                  <a:gd name="T4" fmla="*/ 1210 w 1300"/>
                  <a:gd name="T5" fmla="*/ 108 h 1430"/>
                  <a:gd name="T6" fmla="*/ 1145 w 1300"/>
                  <a:gd name="T7" fmla="*/ 82 h 1430"/>
                  <a:gd name="T8" fmla="*/ 1094 w 1300"/>
                  <a:gd name="T9" fmla="*/ 50 h 1430"/>
                  <a:gd name="T10" fmla="*/ 1042 w 1300"/>
                  <a:gd name="T11" fmla="*/ 0 h 1430"/>
                  <a:gd name="T12" fmla="*/ 921 w 1300"/>
                  <a:gd name="T13" fmla="*/ 15 h 1430"/>
                  <a:gd name="T14" fmla="*/ 874 w 1300"/>
                  <a:gd name="T15" fmla="*/ 15 h 1430"/>
                  <a:gd name="T16" fmla="*/ 853 w 1300"/>
                  <a:gd name="T17" fmla="*/ 87 h 1430"/>
                  <a:gd name="T18" fmla="*/ 830 w 1300"/>
                  <a:gd name="T19" fmla="*/ 167 h 1430"/>
                  <a:gd name="T20" fmla="*/ 732 w 1300"/>
                  <a:gd name="T21" fmla="*/ 148 h 1430"/>
                  <a:gd name="T22" fmla="*/ 662 w 1300"/>
                  <a:gd name="T23" fmla="*/ 168 h 1430"/>
                  <a:gd name="T24" fmla="*/ 608 w 1300"/>
                  <a:gd name="T25" fmla="*/ 148 h 1430"/>
                  <a:gd name="T26" fmla="*/ 564 w 1300"/>
                  <a:gd name="T27" fmla="*/ 159 h 1430"/>
                  <a:gd name="T28" fmla="*/ 516 w 1300"/>
                  <a:gd name="T29" fmla="*/ 134 h 1430"/>
                  <a:gd name="T30" fmla="*/ 413 w 1300"/>
                  <a:gd name="T31" fmla="*/ 107 h 1430"/>
                  <a:gd name="T32" fmla="*/ 388 w 1300"/>
                  <a:gd name="T33" fmla="*/ 142 h 1430"/>
                  <a:gd name="T34" fmla="*/ 326 w 1300"/>
                  <a:gd name="T35" fmla="*/ 72 h 1430"/>
                  <a:gd name="T36" fmla="*/ 280 w 1300"/>
                  <a:gd name="T37" fmla="*/ 67 h 1430"/>
                  <a:gd name="T38" fmla="*/ 264 w 1300"/>
                  <a:gd name="T39" fmla="*/ 94 h 1430"/>
                  <a:gd name="T40" fmla="*/ 233 w 1300"/>
                  <a:gd name="T41" fmla="*/ 66 h 1430"/>
                  <a:gd name="T42" fmla="*/ 153 w 1300"/>
                  <a:gd name="T43" fmla="*/ 56 h 1430"/>
                  <a:gd name="T44" fmla="*/ 96 w 1300"/>
                  <a:gd name="T45" fmla="*/ 52 h 1430"/>
                  <a:gd name="T46" fmla="*/ 108 w 1300"/>
                  <a:gd name="T47" fmla="*/ 198 h 1430"/>
                  <a:gd name="T48" fmla="*/ 37 w 1300"/>
                  <a:gd name="T49" fmla="*/ 343 h 1430"/>
                  <a:gd name="T50" fmla="*/ 149 w 1300"/>
                  <a:gd name="T51" fmla="*/ 503 h 1430"/>
                  <a:gd name="T52" fmla="*/ 293 w 1300"/>
                  <a:gd name="T53" fmla="*/ 682 h 1430"/>
                  <a:gd name="T54" fmla="*/ 414 w 1300"/>
                  <a:gd name="T55" fmla="*/ 1004 h 1430"/>
                  <a:gd name="T56" fmla="*/ 441 w 1300"/>
                  <a:gd name="T57" fmla="*/ 1220 h 1430"/>
                  <a:gd name="T58" fmla="*/ 408 w 1300"/>
                  <a:gd name="T59" fmla="*/ 1358 h 1430"/>
                  <a:gd name="T60" fmla="*/ 448 w 1300"/>
                  <a:gd name="T61" fmla="*/ 1415 h 1430"/>
                  <a:gd name="T62" fmla="*/ 528 w 1300"/>
                  <a:gd name="T63" fmla="*/ 1430 h 1430"/>
                  <a:gd name="T64" fmla="*/ 733 w 1300"/>
                  <a:gd name="T65" fmla="*/ 1340 h 1430"/>
                  <a:gd name="T66" fmla="*/ 842 w 1300"/>
                  <a:gd name="T67" fmla="*/ 1376 h 1430"/>
                  <a:gd name="T68" fmla="*/ 958 w 1300"/>
                  <a:gd name="T69" fmla="*/ 1222 h 1430"/>
                  <a:gd name="T70" fmla="*/ 1022 w 1300"/>
                  <a:gd name="T71" fmla="*/ 1103 h 1430"/>
                  <a:gd name="T72" fmla="*/ 1056 w 1300"/>
                  <a:gd name="T73" fmla="*/ 1044 h 1430"/>
                  <a:gd name="T74" fmla="*/ 1066 w 1300"/>
                  <a:gd name="T75" fmla="*/ 899 h 1430"/>
                  <a:gd name="T76" fmla="*/ 1068 w 1300"/>
                  <a:gd name="T77" fmla="*/ 786 h 1430"/>
                  <a:gd name="T78" fmla="*/ 1088 w 1300"/>
                  <a:gd name="T79" fmla="*/ 666 h 1430"/>
                  <a:gd name="T80" fmla="*/ 1096 w 1300"/>
                  <a:gd name="T81" fmla="*/ 464 h 1430"/>
                  <a:gd name="T82" fmla="*/ 1114 w 1300"/>
                  <a:gd name="T83" fmla="*/ 327 h 1430"/>
                  <a:gd name="T84" fmla="*/ 1230 w 1300"/>
                  <a:gd name="T85" fmla="*/ 235 h 1430"/>
                  <a:gd name="T86" fmla="*/ 1300 w 1300"/>
                  <a:gd name="T87" fmla="*/ 188 h 1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00" h="1430">
                    <a:moveTo>
                      <a:pt x="1298" y="194"/>
                    </a:moveTo>
                    <a:cubicBezTo>
                      <a:pt x="1274" y="156"/>
                      <a:pt x="1274" y="156"/>
                      <a:pt x="1274" y="156"/>
                    </a:cubicBezTo>
                    <a:cubicBezTo>
                      <a:pt x="1274" y="130"/>
                      <a:pt x="1274" y="130"/>
                      <a:pt x="1274" y="130"/>
                    </a:cubicBezTo>
                    <a:cubicBezTo>
                      <a:pt x="1248" y="128"/>
                      <a:pt x="1248" y="128"/>
                      <a:pt x="1248" y="128"/>
                    </a:cubicBezTo>
                    <a:cubicBezTo>
                      <a:pt x="1228" y="143"/>
                      <a:pt x="1228" y="143"/>
                      <a:pt x="1228" y="143"/>
                    </a:cubicBezTo>
                    <a:cubicBezTo>
                      <a:pt x="1210" y="108"/>
                      <a:pt x="1210" y="108"/>
                      <a:pt x="1210" y="108"/>
                    </a:cubicBezTo>
                    <a:cubicBezTo>
                      <a:pt x="1168" y="98"/>
                      <a:pt x="1168" y="98"/>
                      <a:pt x="1168" y="98"/>
                    </a:cubicBezTo>
                    <a:cubicBezTo>
                      <a:pt x="1145" y="82"/>
                      <a:pt x="1145" y="82"/>
                      <a:pt x="1145" y="82"/>
                    </a:cubicBezTo>
                    <a:cubicBezTo>
                      <a:pt x="1112" y="82"/>
                      <a:pt x="1112" y="82"/>
                      <a:pt x="1112" y="82"/>
                    </a:cubicBezTo>
                    <a:cubicBezTo>
                      <a:pt x="1094" y="50"/>
                      <a:pt x="1094" y="50"/>
                      <a:pt x="1094" y="50"/>
                    </a:cubicBezTo>
                    <a:cubicBezTo>
                      <a:pt x="1094" y="50"/>
                      <a:pt x="1066" y="51"/>
                      <a:pt x="1061" y="48"/>
                    </a:cubicBezTo>
                    <a:cubicBezTo>
                      <a:pt x="1056" y="46"/>
                      <a:pt x="1042" y="0"/>
                      <a:pt x="1042" y="0"/>
                    </a:cubicBezTo>
                    <a:cubicBezTo>
                      <a:pt x="1000" y="15"/>
                      <a:pt x="1000" y="15"/>
                      <a:pt x="1000" y="15"/>
                    </a:cubicBezTo>
                    <a:cubicBezTo>
                      <a:pt x="921" y="15"/>
                      <a:pt x="921" y="15"/>
                      <a:pt x="921" y="15"/>
                    </a:cubicBezTo>
                    <a:cubicBezTo>
                      <a:pt x="900" y="3"/>
                      <a:pt x="900" y="3"/>
                      <a:pt x="900" y="3"/>
                    </a:cubicBezTo>
                    <a:cubicBezTo>
                      <a:pt x="874" y="15"/>
                      <a:pt x="874" y="15"/>
                      <a:pt x="874" y="15"/>
                    </a:cubicBezTo>
                    <a:cubicBezTo>
                      <a:pt x="881" y="51"/>
                      <a:pt x="881" y="51"/>
                      <a:pt x="881" y="51"/>
                    </a:cubicBezTo>
                    <a:cubicBezTo>
                      <a:pt x="853" y="87"/>
                      <a:pt x="853" y="87"/>
                      <a:pt x="853" y="87"/>
                    </a:cubicBezTo>
                    <a:cubicBezTo>
                      <a:pt x="834" y="108"/>
                      <a:pt x="834" y="108"/>
                      <a:pt x="834" y="108"/>
                    </a:cubicBezTo>
                    <a:cubicBezTo>
                      <a:pt x="830" y="167"/>
                      <a:pt x="830" y="167"/>
                      <a:pt x="830" y="167"/>
                    </a:cubicBezTo>
                    <a:cubicBezTo>
                      <a:pt x="793" y="180"/>
                      <a:pt x="793" y="180"/>
                      <a:pt x="793" y="180"/>
                    </a:cubicBezTo>
                    <a:cubicBezTo>
                      <a:pt x="732" y="148"/>
                      <a:pt x="732" y="148"/>
                      <a:pt x="732" y="148"/>
                    </a:cubicBezTo>
                    <a:cubicBezTo>
                      <a:pt x="704" y="171"/>
                      <a:pt x="704" y="171"/>
                      <a:pt x="704" y="171"/>
                    </a:cubicBezTo>
                    <a:cubicBezTo>
                      <a:pt x="662" y="168"/>
                      <a:pt x="662" y="168"/>
                      <a:pt x="662" y="168"/>
                    </a:cubicBezTo>
                    <a:cubicBezTo>
                      <a:pt x="638" y="159"/>
                      <a:pt x="638" y="159"/>
                      <a:pt x="638" y="159"/>
                    </a:cubicBezTo>
                    <a:cubicBezTo>
                      <a:pt x="608" y="148"/>
                      <a:pt x="608" y="148"/>
                      <a:pt x="608" y="148"/>
                    </a:cubicBezTo>
                    <a:cubicBezTo>
                      <a:pt x="566" y="134"/>
                      <a:pt x="566" y="134"/>
                      <a:pt x="566" y="134"/>
                    </a:cubicBezTo>
                    <a:cubicBezTo>
                      <a:pt x="564" y="159"/>
                      <a:pt x="564" y="159"/>
                      <a:pt x="564" y="159"/>
                    </a:cubicBezTo>
                    <a:cubicBezTo>
                      <a:pt x="525" y="143"/>
                      <a:pt x="525" y="143"/>
                      <a:pt x="525" y="143"/>
                    </a:cubicBezTo>
                    <a:cubicBezTo>
                      <a:pt x="516" y="134"/>
                      <a:pt x="516" y="134"/>
                      <a:pt x="516" y="134"/>
                    </a:cubicBezTo>
                    <a:cubicBezTo>
                      <a:pt x="474" y="100"/>
                      <a:pt x="474" y="100"/>
                      <a:pt x="474" y="100"/>
                    </a:cubicBezTo>
                    <a:cubicBezTo>
                      <a:pt x="413" y="107"/>
                      <a:pt x="413" y="107"/>
                      <a:pt x="413" y="107"/>
                    </a:cubicBezTo>
                    <a:cubicBezTo>
                      <a:pt x="401" y="135"/>
                      <a:pt x="401" y="135"/>
                      <a:pt x="401" y="135"/>
                    </a:cubicBezTo>
                    <a:cubicBezTo>
                      <a:pt x="388" y="142"/>
                      <a:pt x="388" y="142"/>
                      <a:pt x="388" y="142"/>
                    </a:cubicBezTo>
                    <a:cubicBezTo>
                      <a:pt x="329" y="99"/>
                      <a:pt x="329" y="99"/>
                      <a:pt x="329" y="99"/>
                    </a:cubicBezTo>
                    <a:cubicBezTo>
                      <a:pt x="326" y="72"/>
                      <a:pt x="326" y="72"/>
                      <a:pt x="326" y="72"/>
                    </a:cubicBezTo>
                    <a:cubicBezTo>
                      <a:pt x="294" y="56"/>
                      <a:pt x="294" y="56"/>
                      <a:pt x="294" y="56"/>
                    </a:cubicBezTo>
                    <a:cubicBezTo>
                      <a:pt x="280" y="67"/>
                      <a:pt x="280" y="67"/>
                      <a:pt x="280" y="67"/>
                    </a:cubicBezTo>
                    <a:cubicBezTo>
                      <a:pt x="280" y="86"/>
                      <a:pt x="280" y="86"/>
                      <a:pt x="280" y="86"/>
                    </a:cubicBezTo>
                    <a:cubicBezTo>
                      <a:pt x="264" y="94"/>
                      <a:pt x="264" y="94"/>
                      <a:pt x="264" y="94"/>
                    </a:cubicBezTo>
                    <a:cubicBezTo>
                      <a:pt x="248" y="90"/>
                      <a:pt x="248" y="90"/>
                      <a:pt x="248" y="90"/>
                    </a:cubicBezTo>
                    <a:cubicBezTo>
                      <a:pt x="233" y="66"/>
                      <a:pt x="233" y="66"/>
                      <a:pt x="233" y="66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53" y="56"/>
                      <a:pt x="153" y="56"/>
                      <a:pt x="153" y="56"/>
                    </a:cubicBezTo>
                    <a:cubicBezTo>
                      <a:pt x="117" y="55"/>
                      <a:pt x="117" y="55"/>
                      <a:pt x="117" y="55"/>
                    </a:cubicBezTo>
                    <a:cubicBezTo>
                      <a:pt x="96" y="52"/>
                      <a:pt x="96" y="52"/>
                      <a:pt x="96" y="52"/>
                    </a:cubicBezTo>
                    <a:cubicBezTo>
                      <a:pt x="84" y="139"/>
                      <a:pt x="84" y="139"/>
                      <a:pt x="84" y="139"/>
                    </a:cubicBezTo>
                    <a:cubicBezTo>
                      <a:pt x="84" y="139"/>
                      <a:pt x="116" y="166"/>
                      <a:pt x="108" y="198"/>
                    </a:cubicBezTo>
                    <a:cubicBezTo>
                      <a:pt x="100" y="230"/>
                      <a:pt x="44" y="299"/>
                      <a:pt x="44" y="299"/>
                    </a:cubicBezTo>
                    <a:cubicBezTo>
                      <a:pt x="44" y="299"/>
                      <a:pt x="0" y="307"/>
                      <a:pt x="37" y="343"/>
                    </a:cubicBezTo>
                    <a:cubicBezTo>
                      <a:pt x="74" y="379"/>
                      <a:pt x="126" y="423"/>
                      <a:pt x="126" y="423"/>
                    </a:cubicBezTo>
                    <a:cubicBezTo>
                      <a:pt x="126" y="423"/>
                      <a:pt x="140" y="456"/>
                      <a:pt x="149" y="503"/>
                    </a:cubicBezTo>
                    <a:cubicBezTo>
                      <a:pt x="158" y="550"/>
                      <a:pt x="188" y="599"/>
                      <a:pt x="222" y="608"/>
                    </a:cubicBezTo>
                    <a:cubicBezTo>
                      <a:pt x="257" y="618"/>
                      <a:pt x="286" y="659"/>
                      <a:pt x="293" y="682"/>
                    </a:cubicBezTo>
                    <a:cubicBezTo>
                      <a:pt x="300" y="704"/>
                      <a:pt x="394" y="795"/>
                      <a:pt x="401" y="828"/>
                    </a:cubicBezTo>
                    <a:cubicBezTo>
                      <a:pt x="408" y="862"/>
                      <a:pt x="433" y="958"/>
                      <a:pt x="414" y="1004"/>
                    </a:cubicBezTo>
                    <a:cubicBezTo>
                      <a:pt x="396" y="1051"/>
                      <a:pt x="397" y="1079"/>
                      <a:pt x="402" y="1095"/>
                    </a:cubicBezTo>
                    <a:cubicBezTo>
                      <a:pt x="408" y="1111"/>
                      <a:pt x="417" y="1190"/>
                      <a:pt x="441" y="1220"/>
                    </a:cubicBezTo>
                    <a:cubicBezTo>
                      <a:pt x="465" y="1251"/>
                      <a:pt x="453" y="1264"/>
                      <a:pt x="446" y="1276"/>
                    </a:cubicBezTo>
                    <a:cubicBezTo>
                      <a:pt x="440" y="1288"/>
                      <a:pt x="408" y="1347"/>
                      <a:pt x="408" y="1358"/>
                    </a:cubicBezTo>
                    <a:cubicBezTo>
                      <a:pt x="408" y="1368"/>
                      <a:pt x="404" y="1408"/>
                      <a:pt x="404" y="1408"/>
                    </a:cubicBezTo>
                    <a:cubicBezTo>
                      <a:pt x="404" y="1408"/>
                      <a:pt x="425" y="1410"/>
                      <a:pt x="448" y="1415"/>
                    </a:cubicBezTo>
                    <a:cubicBezTo>
                      <a:pt x="473" y="1421"/>
                      <a:pt x="472" y="1421"/>
                      <a:pt x="501" y="1430"/>
                    </a:cubicBezTo>
                    <a:cubicBezTo>
                      <a:pt x="528" y="1430"/>
                      <a:pt x="528" y="1430"/>
                      <a:pt x="528" y="1430"/>
                    </a:cubicBezTo>
                    <a:cubicBezTo>
                      <a:pt x="528" y="1430"/>
                      <a:pt x="570" y="1370"/>
                      <a:pt x="606" y="1352"/>
                    </a:cubicBezTo>
                    <a:cubicBezTo>
                      <a:pt x="642" y="1335"/>
                      <a:pt x="733" y="1340"/>
                      <a:pt x="733" y="1340"/>
                    </a:cubicBezTo>
                    <a:cubicBezTo>
                      <a:pt x="733" y="1340"/>
                      <a:pt x="760" y="1372"/>
                      <a:pt x="778" y="1394"/>
                    </a:cubicBezTo>
                    <a:cubicBezTo>
                      <a:pt x="797" y="1415"/>
                      <a:pt x="820" y="1384"/>
                      <a:pt x="842" y="1376"/>
                    </a:cubicBezTo>
                    <a:cubicBezTo>
                      <a:pt x="865" y="1368"/>
                      <a:pt x="918" y="1343"/>
                      <a:pt x="926" y="1335"/>
                    </a:cubicBezTo>
                    <a:cubicBezTo>
                      <a:pt x="934" y="1327"/>
                      <a:pt x="997" y="1284"/>
                      <a:pt x="958" y="1222"/>
                    </a:cubicBezTo>
                    <a:cubicBezTo>
                      <a:pt x="920" y="1159"/>
                      <a:pt x="936" y="1158"/>
                      <a:pt x="960" y="1150"/>
                    </a:cubicBezTo>
                    <a:cubicBezTo>
                      <a:pt x="984" y="1142"/>
                      <a:pt x="1013" y="1126"/>
                      <a:pt x="1022" y="1103"/>
                    </a:cubicBezTo>
                    <a:cubicBezTo>
                      <a:pt x="1032" y="1080"/>
                      <a:pt x="1030" y="1043"/>
                      <a:pt x="1030" y="1043"/>
                    </a:cubicBezTo>
                    <a:cubicBezTo>
                      <a:pt x="1056" y="1044"/>
                      <a:pt x="1056" y="1044"/>
                      <a:pt x="1056" y="1044"/>
                    </a:cubicBezTo>
                    <a:cubicBezTo>
                      <a:pt x="1056" y="1044"/>
                      <a:pt x="1038" y="990"/>
                      <a:pt x="1054" y="971"/>
                    </a:cubicBezTo>
                    <a:cubicBezTo>
                      <a:pt x="1070" y="952"/>
                      <a:pt x="1077" y="940"/>
                      <a:pt x="1066" y="899"/>
                    </a:cubicBezTo>
                    <a:cubicBezTo>
                      <a:pt x="1056" y="858"/>
                      <a:pt x="1050" y="844"/>
                      <a:pt x="1052" y="831"/>
                    </a:cubicBezTo>
                    <a:cubicBezTo>
                      <a:pt x="1053" y="818"/>
                      <a:pt x="1073" y="816"/>
                      <a:pt x="1068" y="786"/>
                    </a:cubicBezTo>
                    <a:cubicBezTo>
                      <a:pt x="1062" y="755"/>
                      <a:pt x="1038" y="736"/>
                      <a:pt x="1054" y="720"/>
                    </a:cubicBezTo>
                    <a:cubicBezTo>
                      <a:pt x="1070" y="704"/>
                      <a:pt x="1093" y="692"/>
                      <a:pt x="1088" y="666"/>
                    </a:cubicBezTo>
                    <a:cubicBezTo>
                      <a:pt x="1082" y="639"/>
                      <a:pt x="1077" y="582"/>
                      <a:pt x="1090" y="554"/>
                    </a:cubicBezTo>
                    <a:cubicBezTo>
                      <a:pt x="1104" y="526"/>
                      <a:pt x="1098" y="511"/>
                      <a:pt x="1096" y="464"/>
                    </a:cubicBezTo>
                    <a:cubicBezTo>
                      <a:pt x="1093" y="418"/>
                      <a:pt x="1096" y="398"/>
                      <a:pt x="1097" y="379"/>
                    </a:cubicBezTo>
                    <a:cubicBezTo>
                      <a:pt x="1098" y="360"/>
                      <a:pt x="1093" y="347"/>
                      <a:pt x="1114" y="327"/>
                    </a:cubicBezTo>
                    <a:cubicBezTo>
                      <a:pt x="1136" y="307"/>
                      <a:pt x="1154" y="283"/>
                      <a:pt x="1174" y="264"/>
                    </a:cubicBezTo>
                    <a:cubicBezTo>
                      <a:pt x="1194" y="246"/>
                      <a:pt x="1220" y="242"/>
                      <a:pt x="1230" y="235"/>
                    </a:cubicBezTo>
                    <a:cubicBezTo>
                      <a:pt x="1241" y="228"/>
                      <a:pt x="1292" y="215"/>
                      <a:pt x="1296" y="202"/>
                    </a:cubicBezTo>
                    <a:cubicBezTo>
                      <a:pt x="1300" y="188"/>
                      <a:pt x="1300" y="188"/>
                      <a:pt x="1300" y="188"/>
                    </a:cubicBezTo>
                    <a:lnTo>
                      <a:pt x="1298" y="194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35"/>
              <p:cNvSpPr>
                <a:spLocks/>
              </p:cNvSpPr>
              <p:nvPr/>
            </p:nvSpPr>
            <p:spPr bwMode="auto">
              <a:xfrm>
                <a:off x="8535988" y="1847851"/>
                <a:ext cx="1311275" cy="2052638"/>
              </a:xfrm>
              <a:custGeom>
                <a:avLst/>
                <a:gdLst>
                  <a:gd name="T0" fmla="*/ 789 w 792"/>
                  <a:gd name="T1" fmla="*/ 1098 h 1249"/>
                  <a:gd name="T2" fmla="*/ 645 w 792"/>
                  <a:gd name="T3" fmla="*/ 1135 h 1249"/>
                  <a:gd name="T4" fmla="*/ 531 w 792"/>
                  <a:gd name="T5" fmla="*/ 1181 h 1249"/>
                  <a:gd name="T6" fmla="*/ 425 w 792"/>
                  <a:gd name="T7" fmla="*/ 1245 h 1249"/>
                  <a:gd name="T8" fmla="*/ 281 w 792"/>
                  <a:gd name="T9" fmla="*/ 1231 h 1249"/>
                  <a:gd name="T10" fmla="*/ 191 w 792"/>
                  <a:gd name="T11" fmla="*/ 1193 h 1249"/>
                  <a:gd name="T12" fmla="*/ 193 w 792"/>
                  <a:gd name="T13" fmla="*/ 1134 h 1249"/>
                  <a:gd name="T14" fmla="*/ 165 w 792"/>
                  <a:gd name="T15" fmla="*/ 1030 h 1249"/>
                  <a:gd name="T16" fmla="*/ 92 w 792"/>
                  <a:gd name="T17" fmla="*/ 943 h 1249"/>
                  <a:gd name="T18" fmla="*/ 41 w 792"/>
                  <a:gd name="T19" fmla="*/ 885 h 1249"/>
                  <a:gd name="T20" fmla="*/ 3 w 792"/>
                  <a:gd name="T21" fmla="*/ 806 h 1249"/>
                  <a:gd name="T22" fmla="*/ 24 w 792"/>
                  <a:gd name="T23" fmla="*/ 693 h 1249"/>
                  <a:gd name="T24" fmla="*/ 31 w 792"/>
                  <a:gd name="T25" fmla="*/ 586 h 1249"/>
                  <a:gd name="T26" fmla="*/ 45 w 792"/>
                  <a:gd name="T27" fmla="*/ 486 h 1249"/>
                  <a:gd name="T28" fmla="*/ 60 w 792"/>
                  <a:gd name="T29" fmla="*/ 303 h 1249"/>
                  <a:gd name="T30" fmla="*/ 155 w 792"/>
                  <a:gd name="T31" fmla="*/ 54 h 1249"/>
                  <a:gd name="T32" fmla="*/ 280 w 792"/>
                  <a:gd name="T33" fmla="*/ 19 h 1249"/>
                  <a:gd name="T34" fmla="*/ 277 w 792"/>
                  <a:gd name="T35" fmla="*/ 78 h 1249"/>
                  <a:gd name="T36" fmla="*/ 356 w 792"/>
                  <a:gd name="T37" fmla="*/ 115 h 1249"/>
                  <a:gd name="T38" fmla="*/ 404 w 792"/>
                  <a:gd name="T39" fmla="*/ 168 h 1249"/>
                  <a:gd name="T40" fmla="*/ 529 w 792"/>
                  <a:gd name="T41" fmla="*/ 180 h 1249"/>
                  <a:gd name="T42" fmla="*/ 506 w 792"/>
                  <a:gd name="T43" fmla="*/ 236 h 1249"/>
                  <a:gd name="T44" fmla="*/ 475 w 792"/>
                  <a:gd name="T45" fmla="*/ 245 h 1249"/>
                  <a:gd name="T46" fmla="*/ 429 w 792"/>
                  <a:gd name="T47" fmla="*/ 243 h 1249"/>
                  <a:gd name="T48" fmla="*/ 402 w 792"/>
                  <a:gd name="T49" fmla="*/ 250 h 1249"/>
                  <a:gd name="T50" fmla="*/ 496 w 792"/>
                  <a:gd name="T51" fmla="*/ 314 h 1249"/>
                  <a:gd name="T52" fmla="*/ 542 w 792"/>
                  <a:gd name="T53" fmla="*/ 397 h 1249"/>
                  <a:gd name="T54" fmla="*/ 549 w 792"/>
                  <a:gd name="T55" fmla="*/ 480 h 1249"/>
                  <a:gd name="T56" fmla="*/ 538 w 792"/>
                  <a:gd name="T57" fmla="*/ 524 h 1249"/>
                  <a:gd name="T58" fmla="*/ 508 w 792"/>
                  <a:gd name="T59" fmla="*/ 587 h 1249"/>
                  <a:gd name="T60" fmla="*/ 471 w 792"/>
                  <a:gd name="T61" fmla="*/ 619 h 1249"/>
                  <a:gd name="T62" fmla="*/ 417 w 792"/>
                  <a:gd name="T63" fmla="*/ 709 h 1249"/>
                  <a:gd name="T64" fmla="*/ 418 w 792"/>
                  <a:gd name="T65" fmla="*/ 802 h 1249"/>
                  <a:gd name="T66" fmla="*/ 446 w 792"/>
                  <a:gd name="T67" fmla="*/ 875 h 1249"/>
                  <a:gd name="T68" fmla="*/ 496 w 792"/>
                  <a:gd name="T69" fmla="*/ 891 h 1249"/>
                  <a:gd name="T70" fmla="*/ 560 w 792"/>
                  <a:gd name="T71" fmla="*/ 972 h 1249"/>
                  <a:gd name="T72" fmla="*/ 612 w 792"/>
                  <a:gd name="T73" fmla="*/ 995 h 1249"/>
                  <a:gd name="T74" fmla="*/ 685 w 792"/>
                  <a:gd name="T75" fmla="*/ 984 h 1249"/>
                  <a:gd name="T76" fmla="*/ 739 w 792"/>
                  <a:gd name="T77" fmla="*/ 1039 h 1249"/>
                  <a:gd name="T78" fmla="*/ 792 w 792"/>
                  <a:gd name="T79" fmla="*/ 1051 h 1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792" h="1249">
                    <a:moveTo>
                      <a:pt x="792" y="1051"/>
                    </a:moveTo>
                    <a:cubicBezTo>
                      <a:pt x="789" y="1098"/>
                      <a:pt x="789" y="1098"/>
                      <a:pt x="789" y="1098"/>
                    </a:cubicBezTo>
                    <a:cubicBezTo>
                      <a:pt x="731" y="1106"/>
                      <a:pt x="731" y="1106"/>
                      <a:pt x="731" y="1106"/>
                    </a:cubicBezTo>
                    <a:cubicBezTo>
                      <a:pt x="645" y="1135"/>
                      <a:pt x="645" y="1135"/>
                      <a:pt x="645" y="1135"/>
                    </a:cubicBezTo>
                    <a:cubicBezTo>
                      <a:pt x="577" y="1162"/>
                      <a:pt x="577" y="1162"/>
                      <a:pt x="577" y="1162"/>
                    </a:cubicBezTo>
                    <a:cubicBezTo>
                      <a:pt x="531" y="1181"/>
                      <a:pt x="531" y="1181"/>
                      <a:pt x="531" y="1181"/>
                    </a:cubicBezTo>
                    <a:cubicBezTo>
                      <a:pt x="456" y="1223"/>
                      <a:pt x="456" y="1223"/>
                      <a:pt x="456" y="1223"/>
                    </a:cubicBezTo>
                    <a:cubicBezTo>
                      <a:pt x="425" y="1245"/>
                      <a:pt x="425" y="1245"/>
                      <a:pt x="425" y="1245"/>
                    </a:cubicBezTo>
                    <a:cubicBezTo>
                      <a:pt x="364" y="1249"/>
                      <a:pt x="364" y="1249"/>
                      <a:pt x="364" y="1249"/>
                    </a:cubicBezTo>
                    <a:cubicBezTo>
                      <a:pt x="281" y="1231"/>
                      <a:pt x="281" y="1231"/>
                      <a:pt x="281" y="1231"/>
                    </a:cubicBezTo>
                    <a:cubicBezTo>
                      <a:pt x="231" y="1193"/>
                      <a:pt x="231" y="1193"/>
                      <a:pt x="231" y="1193"/>
                    </a:cubicBezTo>
                    <a:cubicBezTo>
                      <a:pt x="191" y="1193"/>
                      <a:pt x="191" y="1193"/>
                      <a:pt x="191" y="1193"/>
                    </a:cubicBezTo>
                    <a:cubicBezTo>
                      <a:pt x="172" y="1191"/>
                      <a:pt x="172" y="1191"/>
                      <a:pt x="172" y="1191"/>
                    </a:cubicBezTo>
                    <a:cubicBezTo>
                      <a:pt x="193" y="1134"/>
                      <a:pt x="193" y="1134"/>
                      <a:pt x="193" y="1134"/>
                    </a:cubicBezTo>
                    <a:cubicBezTo>
                      <a:pt x="199" y="1078"/>
                      <a:pt x="199" y="1078"/>
                      <a:pt x="199" y="1078"/>
                    </a:cubicBezTo>
                    <a:cubicBezTo>
                      <a:pt x="165" y="1030"/>
                      <a:pt x="165" y="1030"/>
                      <a:pt x="165" y="1030"/>
                    </a:cubicBezTo>
                    <a:cubicBezTo>
                      <a:pt x="132" y="1009"/>
                      <a:pt x="132" y="1009"/>
                      <a:pt x="132" y="1009"/>
                    </a:cubicBezTo>
                    <a:cubicBezTo>
                      <a:pt x="92" y="943"/>
                      <a:pt x="92" y="943"/>
                      <a:pt x="92" y="943"/>
                    </a:cubicBezTo>
                    <a:cubicBezTo>
                      <a:pt x="57" y="914"/>
                      <a:pt x="57" y="914"/>
                      <a:pt x="57" y="914"/>
                    </a:cubicBezTo>
                    <a:cubicBezTo>
                      <a:pt x="41" y="885"/>
                      <a:pt x="41" y="885"/>
                      <a:pt x="41" y="885"/>
                    </a:cubicBezTo>
                    <a:cubicBezTo>
                      <a:pt x="17" y="837"/>
                      <a:pt x="17" y="837"/>
                      <a:pt x="17" y="837"/>
                    </a:cubicBezTo>
                    <a:cubicBezTo>
                      <a:pt x="3" y="806"/>
                      <a:pt x="3" y="806"/>
                      <a:pt x="3" y="806"/>
                    </a:cubicBezTo>
                    <a:cubicBezTo>
                      <a:pt x="24" y="761"/>
                      <a:pt x="24" y="761"/>
                      <a:pt x="24" y="761"/>
                    </a:cubicBezTo>
                    <a:cubicBezTo>
                      <a:pt x="24" y="761"/>
                      <a:pt x="38" y="737"/>
                      <a:pt x="24" y="693"/>
                    </a:cubicBezTo>
                    <a:cubicBezTo>
                      <a:pt x="10" y="649"/>
                      <a:pt x="5" y="646"/>
                      <a:pt x="13" y="632"/>
                    </a:cubicBezTo>
                    <a:cubicBezTo>
                      <a:pt x="21" y="619"/>
                      <a:pt x="42" y="606"/>
                      <a:pt x="31" y="586"/>
                    </a:cubicBezTo>
                    <a:cubicBezTo>
                      <a:pt x="20" y="566"/>
                      <a:pt x="0" y="544"/>
                      <a:pt x="7" y="538"/>
                    </a:cubicBezTo>
                    <a:cubicBezTo>
                      <a:pt x="14" y="532"/>
                      <a:pt x="49" y="514"/>
                      <a:pt x="45" y="486"/>
                    </a:cubicBezTo>
                    <a:cubicBezTo>
                      <a:pt x="41" y="458"/>
                      <a:pt x="40" y="385"/>
                      <a:pt x="49" y="362"/>
                    </a:cubicBezTo>
                    <a:cubicBezTo>
                      <a:pt x="58" y="339"/>
                      <a:pt x="60" y="321"/>
                      <a:pt x="60" y="303"/>
                    </a:cubicBezTo>
                    <a:cubicBezTo>
                      <a:pt x="60" y="285"/>
                      <a:pt x="49" y="162"/>
                      <a:pt x="64" y="145"/>
                    </a:cubicBezTo>
                    <a:cubicBezTo>
                      <a:pt x="79" y="128"/>
                      <a:pt x="132" y="62"/>
                      <a:pt x="155" y="54"/>
                    </a:cubicBezTo>
                    <a:cubicBezTo>
                      <a:pt x="178" y="46"/>
                      <a:pt x="253" y="4"/>
                      <a:pt x="257" y="2"/>
                    </a:cubicBezTo>
                    <a:cubicBezTo>
                      <a:pt x="261" y="0"/>
                      <a:pt x="276" y="5"/>
                      <a:pt x="280" y="19"/>
                    </a:cubicBezTo>
                    <a:cubicBezTo>
                      <a:pt x="284" y="33"/>
                      <a:pt x="287" y="34"/>
                      <a:pt x="282" y="48"/>
                    </a:cubicBezTo>
                    <a:cubicBezTo>
                      <a:pt x="277" y="62"/>
                      <a:pt x="267" y="75"/>
                      <a:pt x="277" y="78"/>
                    </a:cubicBezTo>
                    <a:cubicBezTo>
                      <a:pt x="287" y="81"/>
                      <a:pt x="293" y="78"/>
                      <a:pt x="297" y="81"/>
                    </a:cubicBezTo>
                    <a:cubicBezTo>
                      <a:pt x="301" y="84"/>
                      <a:pt x="339" y="114"/>
                      <a:pt x="356" y="115"/>
                    </a:cubicBezTo>
                    <a:cubicBezTo>
                      <a:pt x="373" y="116"/>
                      <a:pt x="386" y="114"/>
                      <a:pt x="390" y="129"/>
                    </a:cubicBezTo>
                    <a:cubicBezTo>
                      <a:pt x="394" y="144"/>
                      <a:pt x="390" y="169"/>
                      <a:pt x="404" y="168"/>
                    </a:cubicBezTo>
                    <a:cubicBezTo>
                      <a:pt x="418" y="167"/>
                      <a:pt x="429" y="136"/>
                      <a:pt x="453" y="143"/>
                    </a:cubicBezTo>
                    <a:cubicBezTo>
                      <a:pt x="477" y="150"/>
                      <a:pt x="529" y="180"/>
                      <a:pt x="529" y="180"/>
                    </a:cubicBezTo>
                    <a:cubicBezTo>
                      <a:pt x="529" y="180"/>
                      <a:pt x="519" y="191"/>
                      <a:pt x="519" y="207"/>
                    </a:cubicBezTo>
                    <a:cubicBezTo>
                      <a:pt x="519" y="223"/>
                      <a:pt x="506" y="236"/>
                      <a:pt x="506" y="236"/>
                    </a:cubicBezTo>
                    <a:cubicBezTo>
                      <a:pt x="486" y="229"/>
                      <a:pt x="486" y="229"/>
                      <a:pt x="486" y="229"/>
                    </a:cubicBezTo>
                    <a:cubicBezTo>
                      <a:pt x="475" y="245"/>
                      <a:pt x="475" y="245"/>
                      <a:pt x="475" y="245"/>
                    </a:cubicBezTo>
                    <a:cubicBezTo>
                      <a:pt x="444" y="240"/>
                      <a:pt x="444" y="240"/>
                      <a:pt x="444" y="240"/>
                    </a:cubicBezTo>
                    <a:cubicBezTo>
                      <a:pt x="429" y="243"/>
                      <a:pt x="429" y="243"/>
                      <a:pt x="429" y="243"/>
                    </a:cubicBezTo>
                    <a:cubicBezTo>
                      <a:pt x="427" y="264"/>
                      <a:pt x="427" y="264"/>
                      <a:pt x="427" y="264"/>
                    </a:cubicBezTo>
                    <a:cubicBezTo>
                      <a:pt x="402" y="250"/>
                      <a:pt x="402" y="250"/>
                      <a:pt x="402" y="250"/>
                    </a:cubicBezTo>
                    <a:cubicBezTo>
                      <a:pt x="431" y="344"/>
                      <a:pt x="431" y="344"/>
                      <a:pt x="431" y="344"/>
                    </a:cubicBezTo>
                    <a:cubicBezTo>
                      <a:pt x="496" y="314"/>
                      <a:pt x="496" y="314"/>
                      <a:pt x="496" y="314"/>
                    </a:cubicBezTo>
                    <a:cubicBezTo>
                      <a:pt x="528" y="345"/>
                      <a:pt x="528" y="345"/>
                      <a:pt x="528" y="345"/>
                    </a:cubicBezTo>
                    <a:cubicBezTo>
                      <a:pt x="542" y="397"/>
                      <a:pt x="542" y="397"/>
                      <a:pt x="542" y="397"/>
                    </a:cubicBezTo>
                    <a:cubicBezTo>
                      <a:pt x="567" y="444"/>
                      <a:pt x="567" y="444"/>
                      <a:pt x="567" y="444"/>
                    </a:cubicBezTo>
                    <a:cubicBezTo>
                      <a:pt x="549" y="480"/>
                      <a:pt x="549" y="480"/>
                      <a:pt x="549" y="480"/>
                    </a:cubicBezTo>
                    <a:cubicBezTo>
                      <a:pt x="550" y="501"/>
                      <a:pt x="550" y="501"/>
                      <a:pt x="550" y="501"/>
                    </a:cubicBezTo>
                    <a:cubicBezTo>
                      <a:pt x="538" y="524"/>
                      <a:pt x="538" y="524"/>
                      <a:pt x="538" y="524"/>
                    </a:cubicBezTo>
                    <a:cubicBezTo>
                      <a:pt x="530" y="568"/>
                      <a:pt x="530" y="568"/>
                      <a:pt x="530" y="568"/>
                    </a:cubicBezTo>
                    <a:cubicBezTo>
                      <a:pt x="508" y="587"/>
                      <a:pt x="508" y="587"/>
                      <a:pt x="508" y="587"/>
                    </a:cubicBezTo>
                    <a:cubicBezTo>
                      <a:pt x="485" y="604"/>
                      <a:pt x="485" y="604"/>
                      <a:pt x="485" y="604"/>
                    </a:cubicBezTo>
                    <a:cubicBezTo>
                      <a:pt x="471" y="619"/>
                      <a:pt x="471" y="619"/>
                      <a:pt x="471" y="619"/>
                    </a:cubicBezTo>
                    <a:cubicBezTo>
                      <a:pt x="434" y="654"/>
                      <a:pt x="434" y="654"/>
                      <a:pt x="434" y="654"/>
                    </a:cubicBezTo>
                    <a:cubicBezTo>
                      <a:pt x="434" y="654"/>
                      <a:pt x="397" y="675"/>
                      <a:pt x="417" y="709"/>
                    </a:cubicBezTo>
                    <a:cubicBezTo>
                      <a:pt x="437" y="743"/>
                      <a:pt x="451" y="761"/>
                      <a:pt x="451" y="761"/>
                    </a:cubicBezTo>
                    <a:cubicBezTo>
                      <a:pt x="418" y="802"/>
                      <a:pt x="418" y="802"/>
                      <a:pt x="418" y="802"/>
                    </a:cubicBezTo>
                    <a:cubicBezTo>
                      <a:pt x="438" y="840"/>
                      <a:pt x="438" y="840"/>
                      <a:pt x="438" y="840"/>
                    </a:cubicBezTo>
                    <a:cubicBezTo>
                      <a:pt x="446" y="875"/>
                      <a:pt x="446" y="875"/>
                      <a:pt x="446" y="875"/>
                    </a:cubicBezTo>
                    <a:cubicBezTo>
                      <a:pt x="466" y="891"/>
                      <a:pt x="466" y="891"/>
                      <a:pt x="466" y="891"/>
                    </a:cubicBezTo>
                    <a:cubicBezTo>
                      <a:pt x="496" y="891"/>
                      <a:pt x="496" y="891"/>
                      <a:pt x="496" y="891"/>
                    </a:cubicBezTo>
                    <a:cubicBezTo>
                      <a:pt x="512" y="945"/>
                      <a:pt x="512" y="945"/>
                      <a:pt x="512" y="945"/>
                    </a:cubicBezTo>
                    <a:cubicBezTo>
                      <a:pt x="560" y="972"/>
                      <a:pt x="560" y="972"/>
                      <a:pt x="560" y="972"/>
                    </a:cubicBezTo>
                    <a:cubicBezTo>
                      <a:pt x="572" y="1008"/>
                      <a:pt x="572" y="1008"/>
                      <a:pt x="572" y="1008"/>
                    </a:cubicBezTo>
                    <a:cubicBezTo>
                      <a:pt x="572" y="1008"/>
                      <a:pt x="597" y="1004"/>
                      <a:pt x="612" y="995"/>
                    </a:cubicBezTo>
                    <a:cubicBezTo>
                      <a:pt x="627" y="986"/>
                      <a:pt x="641" y="977"/>
                      <a:pt x="641" y="977"/>
                    </a:cubicBezTo>
                    <a:cubicBezTo>
                      <a:pt x="641" y="977"/>
                      <a:pt x="686" y="964"/>
                      <a:pt x="685" y="984"/>
                    </a:cubicBezTo>
                    <a:cubicBezTo>
                      <a:pt x="684" y="1004"/>
                      <a:pt x="697" y="1026"/>
                      <a:pt x="697" y="1026"/>
                    </a:cubicBezTo>
                    <a:cubicBezTo>
                      <a:pt x="697" y="1026"/>
                      <a:pt x="720" y="1046"/>
                      <a:pt x="739" y="1039"/>
                    </a:cubicBezTo>
                    <a:cubicBezTo>
                      <a:pt x="758" y="1032"/>
                      <a:pt x="775" y="1035"/>
                      <a:pt x="775" y="1035"/>
                    </a:cubicBezTo>
                    <a:lnTo>
                      <a:pt x="792" y="1051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36"/>
              <p:cNvSpPr>
                <a:spLocks/>
              </p:cNvSpPr>
              <p:nvPr/>
            </p:nvSpPr>
            <p:spPr bwMode="auto">
              <a:xfrm>
                <a:off x="8653463" y="3502026"/>
                <a:ext cx="2254250" cy="1603375"/>
              </a:xfrm>
              <a:custGeom>
                <a:avLst/>
                <a:gdLst>
                  <a:gd name="T0" fmla="*/ 1167 w 1362"/>
                  <a:gd name="T1" fmla="*/ 641 h 976"/>
                  <a:gd name="T2" fmla="*/ 1095 w 1362"/>
                  <a:gd name="T3" fmla="*/ 628 h 976"/>
                  <a:gd name="T4" fmla="*/ 1014 w 1362"/>
                  <a:gd name="T5" fmla="*/ 516 h 976"/>
                  <a:gd name="T6" fmla="*/ 929 w 1362"/>
                  <a:gd name="T7" fmla="*/ 679 h 976"/>
                  <a:gd name="T8" fmla="*/ 767 w 1362"/>
                  <a:gd name="T9" fmla="*/ 795 h 976"/>
                  <a:gd name="T10" fmla="*/ 493 w 1362"/>
                  <a:gd name="T11" fmla="*/ 913 h 976"/>
                  <a:gd name="T12" fmla="*/ 251 w 1362"/>
                  <a:gd name="T13" fmla="*/ 976 h 976"/>
                  <a:gd name="T14" fmla="*/ 241 w 1362"/>
                  <a:gd name="T15" fmla="*/ 902 h 976"/>
                  <a:gd name="T16" fmla="*/ 199 w 1362"/>
                  <a:gd name="T17" fmla="*/ 862 h 976"/>
                  <a:gd name="T18" fmla="*/ 80 w 1362"/>
                  <a:gd name="T19" fmla="*/ 739 h 976"/>
                  <a:gd name="T20" fmla="*/ 99 w 1362"/>
                  <a:gd name="T21" fmla="*/ 661 h 976"/>
                  <a:gd name="T22" fmla="*/ 29 w 1362"/>
                  <a:gd name="T23" fmla="*/ 603 h 976"/>
                  <a:gd name="T24" fmla="*/ 181 w 1362"/>
                  <a:gd name="T25" fmla="*/ 414 h 976"/>
                  <a:gd name="T26" fmla="*/ 220 w 1362"/>
                  <a:gd name="T27" fmla="*/ 308 h 976"/>
                  <a:gd name="T28" fmla="*/ 120 w 1362"/>
                  <a:gd name="T29" fmla="*/ 250 h 976"/>
                  <a:gd name="T30" fmla="*/ 101 w 1362"/>
                  <a:gd name="T31" fmla="*/ 184 h 976"/>
                  <a:gd name="T32" fmla="*/ 235 w 1362"/>
                  <a:gd name="T33" fmla="*/ 230 h 976"/>
                  <a:gd name="T34" fmla="*/ 508 w 1362"/>
                  <a:gd name="T35" fmla="*/ 153 h 976"/>
                  <a:gd name="T36" fmla="*/ 716 w 1362"/>
                  <a:gd name="T37" fmla="*/ 40 h 976"/>
                  <a:gd name="T38" fmla="*/ 785 w 1362"/>
                  <a:gd name="T39" fmla="*/ 21 h 976"/>
                  <a:gd name="T40" fmla="*/ 860 w 1362"/>
                  <a:gd name="T41" fmla="*/ 0 h 976"/>
                  <a:gd name="T42" fmla="*/ 899 w 1362"/>
                  <a:gd name="T43" fmla="*/ 23 h 976"/>
                  <a:gd name="T44" fmla="*/ 1001 w 1362"/>
                  <a:gd name="T45" fmla="*/ 24 h 976"/>
                  <a:gd name="T46" fmla="*/ 1073 w 1362"/>
                  <a:gd name="T47" fmla="*/ 50 h 976"/>
                  <a:gd name="T48" fmla="*/ 1103 w 1362"/>
                  <a:gd name="T49" fmla="*/ 37 h 976"/>
                  <a:gd name="T50" fmla="*/ 1165 w 1362"/>
                  <a:gd name="T51" fmla="*/ 17 h 976"/>
                  <a:gd name="T52" fmla="*/ 1207 w 1362"/>
                  <a:gd name="T53" fmla="*/ 99 h 976"/>
                  <a:gd name="T54" fmla="*/ 1223 w 1362"/>
                  <a:gd name="T55" fmla="*/ 164 h 976"/>
                  <a:gd name="T56" fmla="*/ 1252 w 1362"/>
                  <a:gd name="T57" fmla="*/ 299 h 976"/>
                  <a:gd name="T58" fmla="*/ 1340 w 1362"/>
                  <a:gd name="T59" fmla="*/ 392 h 976"/>
                  <a:gd name="T60" fmla="*/ 1264 w 1362"/>
                  <a:gd name="T61" fmla="*/ 425 h 976"/>
                  <a:gd name="T62" fmla="*/ 1255 w 1362"/>
                  <a:gd name="T63" fmla="*/ 501 h 976"/>
                  <a:gd name="T64" fmla="*/ 1212 w 1362"/>
                  <a:gd name="T65" fmla="*/ 623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62" h="976">
                    <a:moveTo>
                      <a:pt x="1179" y="641"/>
                    </a:moveTo>
                    <a:cubicBezTo>
                      <a:pt x="1167" y="641"/>
                      <a:pt x="1167" y="641"/>
                      <a:pt x="1167" y="641"/>
                    </a:cubicBezTo>
                    <a:cubicBezTo>
                      <a:pt x="1150" y="633"/>
                      <a:pt x="1150" y="633"/>
                      <a:pt x="1150" y="633"/>
                    </a:cubicBezTo>
                    <a:cubicBezTo>
                      <a:pt x="1095" y="628"/>
                      <a:pt x="1095" y="628"/>
                      <a:pt x="1095" y="628"/>
                    </a:cubicBezTo>
                    <a:cubicBezTo>
                      <a:pt x="1076" y="594"/>
                      <a:pt x="1076" y="594"/>
                      <a:pt x="1076" y="594"/>
                    </a:cubicBezTo>
                    <a:cubicBezTo>
                      <a:pt x="1076" y="594"/>
                      <a:pt x="1050" y="537"/>
                      <a:pt x="1014" y="516"/>
                    </a:cubicBezTo>
                    <a:cubicBezTo>
                      <a:pt x="978" y="495"/>
                      <a:pt x="994" y="637"/>
                      <a:pt x="981" y="675"/>
                    </a:cubicBezTo>
                    <a:cubicBezTo>
                      <a:pt x="929" y="679"/>
                      <a:pt x="929" y="679"/>
                      <a:pt x="929" y="679"/>
                    </a:cubicBezTo>
                    <a:cubicBezTo>
                      <a:pt x="851" y="698"/>
                      <a:pt x="851" y="698"/>
                      <a:pt x="851" y="698"/>
                    </a:cubicBezTo>
                    <a:cubicBezTo>
                      <a:pt x="851" y="698"/>
                      <a:pt x="812" y="728"/>
                      <a:pt x="767" y="795"/>
                    </a:cubicBezTo>
                    <a:cubicBezTo>
                      <a:pt x="722" y="862"/>
                      <a:pt x="601" y="863"/>
                      <a:pt x="601" y="863"/>
                    </a:cubicBezTo>
                    <a:cubicBezTo>
                      <a:pt x="493" y="913"/>
                      <a:pt x="493" y="913"/>
                      <a:pt x="493" y="913"/>
                    </a:cubicBezTo>
                    <a:cubicBezTo>
                      <a:pt x="416" y="891"/>
                      <a:pt x="416" y="891"/>
                      <a:pt x="416" y="891"/>
                    </a:cubicBezTo>
                    <a:cubicBezTo>
                      <a:pt x="251" y="976"/>
                      <a:pt x="251" y="976"/>
                      <a:pt x="251" y="976"/>
                    </a:cubicBezTo>
                    <a:cubicBezTo>
                      <a:pt x="251" y="976"/>
                      <a:pt x="247" y="969"/>
                      <a:pt x="241" y="961"/>
                    </a:cubicBezTo>
                    <a:cubicBezTo>
                      <a:pt x="235" y="953"/>
                      <a:pt x="241" y="914"/>
                      <a:pt x="241" y="902"/>
                    </a:cubicBezTo>
                    <a:cubicBezTo>
                      <a:pt x="241" y="890"/>
                      <a:pt x="252" y="874"/>
                      <a:pt x="253" y="857"/>
                    </a:cubicBezTo>
                    <a:cubicBezTo>
                      <a:pt x="254" y="840"/>
                      <a:pt x="228" y="863"/>
                      <a:pt x="199" y="862"/>
                    </a:cubicBezTo>
                    <a:cubicBezTo>
                      <a:pt x="170" y="861"/>
                      <a:pt x="160" y="838"/>
                      <a:pt x="142" y="827"/>
                    </a:cubicBezTo>
                    <a:cubicBezTo>
                      <a:pt x="124" y="816"/>
                      <a:pt x="90" y="774"/>
                      <a:pt x="80" y="739"/>
                    </a:cubicBezTo>
                    <a:cubicBezTo>
                      <a:pt x="70" y="704"/>
                      <a:pt x="83" y="710"/>
                      <a:pt x="115" y="689"/>
                    </a:cubicBezTo>
                    <a:cubicBezTo>
                      <a:pt x="147" y="668"/>
                      <a:pt x="116" y="664"/>
                      <a:pt x="99" y="661"/>
                    </a:cubicBezTo>
                    <a:cubicBezTo>
                      <a:pt x="82" y="658"/>
                      <a:pt x="26" y="665"/>
                      <a:pt x="13" y="653"/>
                    </a:cubicBezTo>
                    <a:cubicBezTo>
                      <a:pt x="0" y="641"/>
                      <a:pt x="8" y="623"/>
                      <a:pt x="29" y="603"/>
                    </a:cubicBezTo>
                    <a:cubicBezTo>
                      <a:pt x="50" y="583"/>
                      <a:pt x="31" y="542"/>
                      <a:pt x="45" y="511"/>
                    </a:cubicBezTo>
                    <a:cubicBezTo>
                      <a:pt x="59" y="480"/>
                      <a:pt x="138" y="436"/>
                      <a:pt x="181" y="414"/>
                    </a:cubicBezTo>
                    <a:cubicBezTo>
                      <a:pt x="224" y="392"/>
                      <a:pt x="224" y="366"/>
                      <a:pt x="224" y="366"/>
                    </a:cubicBezTo>
                    <a:cubicBezTo>
                      <a:pt x="220" y="308"/>
                      <a:pt x="220" y="308"/>
                      <a:pt x="220" y="308"/>
                    </a:cubicBezTo>
                    <a:cubicBezTo>
                      <a:pt x="220" y="308"/>
                      <a:pt x="164" y="291"/>
                      <a:pt x="147" y="291"/>
                    </a:cubicBezTo>
                    <a:cubicBezTo>
                      <a:pt x="130" y="291"/>
                      <a:pt x="120" y="250"/>
                      <a:pt x="120" y="250"/>
                    </a:cubicBezTo>
                    <a:cubicBezTo>
                      <a:pt x="120" y="250"/>
                      <a:pt x="101" y="240"/>
                      <a:pt x="88" y="236"/>
                    </a:cubicBezTo>
                    <a:cubicBezTo>
                      <a:pt x="75" y="232"/>
                      <a:pt x="101" y="184"/>
                      <a:pt x="101" y="184"/>
                    </a:cubicBezTo>
                    <a:cubicBezTo>
                      <a:pt x="152" y="179"/>
                      <a:pt x="152" y="179"/>
                      <a:pt x="152" y="179"/>
                    </a:cubicBezTo>
                    <a:cubicBezTo>
                      <a:pt x="152" y="179"/>
                      <a:pt x="193" y="211"/>
                      <a:pt x="235" y="230"/>
                    </a:cubicBezTo>
                    <a:cubicBezTo>
                      <a:pt x="277" y="249"/>
                      <a:pt x="353" y="236"/>
                      <a:pt x="353" y="236"/>
                    </a:cubicBezTo>
                    <a:cubicBezTo>
                      <a:pt x="353" y="236"/>
                      <a:pt x="406" y="201"/>
                      <a:pt x="508" y="153"/>
                    </a:cubicBezTo>
                    <a:cubicBezTo>
                      <a:pt x="610" y="105"/>
                      <a:pt x="715" y="88"/>
                      <a:pt x="715" y="88"/>
                    </a:cubicBezTo>
                    <a:cubicBezTo>
                      <a:pt x="716" y="40"/>
                      <a:pt x="716" y="40"/>
                      <a:pt x="716" y="40"/>
                    </a:cubicBezTo>
                    <a:cubicBezTo>
                      <a:pt x="740" y="40"/>
                      <a:pt x="740" y="40"/>
                      <a:pt x="740" y="40"/>
                    </a:cubicBezTo>
                    <a:cubicBezTo>
                      <a:pt x="785" y="21"/>
                      <a:pt x="785" y="21"/>
                      <a:pt x="785" y="21"/>
                    </a:cubicBezTo>
                    <a:cubicBezTo>
                      <a:pt x="830" y="35"/>
                      <a:pt x="830" y="35"/>
                      <a:pt x="830" y="35"/>
                    </a:cubicBezTo>
                    <a:cubicBezTo>
                      <a:pt x="860" y="0"/>
                      <a:pt x="860" y="0"/>
                      <a:pt x="860" y="0"/>
                    </a:cubicBezTo>
                    <a:cubicBezTo>
                      <a:pt x="895" y="5"/>
                      <a:pt x="895" y="5"/>
                      <a:pt x="895" y="5"/>
                    </a:cubicBezTo>
                    <a:cubicBezTo>
                      <a:pt x="899" y="23"/>
                      <a:pt x="899" y="23"/>
                      <a:pt x="899" y="23"/>
                    </a:cubicBezTo>
                    <a:cubicBezTo>
                      <a:pt x="933" y="20"/>
                      <a:pt x="933" y="20"/>
                      <a:pt x="933" y="20"/>
                    </a:cubicBezTo>
                    <a:cubicBezTo>
                      <a:pt x="1001" y="24"/>
                      <a:pt x="1001" y="24"/>
                      <a:pt x="1001" y="24"/>
                    </a:cubicBezTo>
                    <a:cubicBezTo>
                      <a:pt x="1039" y="51"/>
                      <a:pt x="1039" y="51"/>
                      <a:pt x="1039" y="51"/>
                    </a:cubicBezTo>
                    <a:cubicBezTo>
                      <a:pt x="1073" y="50"/>
                      <a:pt x="1073" y="50"/>
                      <a:pt x="1073" y="50"/>
                    </a:cubicBezTo>
                    <a:cubicBezTo>
                      <a:pt x="1089" y="34"/>
                      <a:pt x="1089" y="34"/>
                      <a:pt x="1089" y="34"/>
                    </a:cubicBezTo>
                    <a:cubicBezTo>
                      <a:pt x="1103" y="37"/>
                      <a:pt x="1103" y="37"/>
                      <a:pt x="1103" y="37"/>
                    </a:cubicBezTo>
                    <a:cubicBezTo>
                      <a:pt x="1120" y="14"/>
                      <a:pt x="1120" y="14"/>
                      <a:pt x="1120" y="14"/>
                    </a:cubicBezTo>
                    <a:cubicBezTo>
                      <a:pt x="1165" y="17"/>
                      <a:pt x="1165" y="17"/>
                      <a:pt x="1165" y="17"/>
                    </a:cubicBezTo>
                    <a:cubicBezTo>
                      <a:pt x="1165" y="17"/>
                      <a:pt x="1161" y="75"/>
                      <a:pt x="1184" y="87"/>
                    </a:cubicBezTo>
                    <a:cubicBezTo>
                      <a:pt x="1207" y="99"/>
                      <a:pt x="1207" y="99"/>
                      <a:pt x="1207" y="99"/>
                    </a:cubicBezTo>
                    <a:cubicBezTo>
                      <a:pt x="1207" y="99"/>
                      <a:pt x="1218" y="117"/>
                      <a:pt x="1213" y="132"/>
                    </a:cubicBezTo>
                    <a:cubicBezTo>
                      <a:pt x="1208" y="147"/>
                      <a:pt x="1217" y="148"/>
                      <a:pt x="1223" y="164"/>
                    </a:cubicBezTo>
                    <a:cubicBezTo>
                      <a:pt x="1229" y="180"/>
                      <a:pt x="1223" y="201"/>
                      <a:pt x="1221" y="228"/>
                    </a:cubicBezTo>
                    <a:cubicBezTo>
                      <a:pt x="1219" y="255"/>
                      <a:pt x="1248" y="287"/>
                      <a:pt x="1252" y="299"/>
                    </a:cubicBezTo>
                    <a:cubicBezTo>
                      <a:pt x="1256" y="311"/>
                      <a:pt x="1254" y="333"/>
                      <a:pt x="1254" y="333"/>
                    </a:cubicBezTo>
                    <a:cubicBezTo>
                      <a:pt x="1254" y="333"/>
                      <a:pt x="1322" y="365"/>
                      <a:pt x="1340" y="392"/>
                    </a:cubicBezTo>
                    <a:cubicBezTo>
                      <a:pt x="1358" y="419"/>
                      <a:pt x="1362" y="446"/>
                      <a:pt x="1330" y="444"/>
                    </a:cubicBezTo>
                    <a:cubicBezTo>
                      <a:pt x="1298" y="442"/>
                      <a:pt x="1264" y="425"/>
                      <a:pt x="1264" y="425"/>
                    </a:cubicBezTo>
                    <a:cubicBezTo>
                      <a:pt x="1264" y="425"/>
                      <a:pt x="1220" y="431"/>
                      <a:pt x="1216" y="448"/>
                    </a:cubicBezTo>
                    <a:cubicBezTo>
                      <a:pt x="1212" y="465"/>
                      <a:pt x="1255" y="501"/>
                      <a:pt x="1255" y="501"/>
                    </a:cubicBezTo>
                    <a:cubicBezTo>
                      <a:pt x="1255" y="501"/>
                      <a:pt x="1269" y="533"/>
                      <a:pt x="1255" y="560"/>
                    </a:cubicBezTo>
                    <a:cubicBezTo>
                      <a:pt x="1241" y="587"/>
                      <a:pt x="1223" y="614"/>
                      <a:pt x="1212" y="623"/>
                    </a:cubicBezTo>
                    <a:lnTo>
                      <a:pt x="1179" y="641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37"/>
              <p:cNvSpPr>
                <a:spLocks/>
              </p:cNvSpPr>
              <p:nvPr/>
            </p:nvSpPr>
            <p:spPr bwMode="auto">
              <a:xfrm>
                <a:off x="8669338" y="4311651"/>
                <a:ext cx="2209800" cy="1552575"/>
              </a:xfrm>
              <a:custGeom>
                <a:avLst/>
                <a:gdLst>
                  <a:gd name="T0" fmla="*/ 1176 w 1334"/>
                  <a:gd name="T1" fmla="*/ 239 h 945"/>
                  <a:gd name="T2" fmla="*/ 1176 w 1334"/>
                  <a:gd name="T3" fmla="*/ 241 h 945"/>
                  <a:gd name="T4" fmla="*/ 1156 w 1334"/>
                  <a:gd name="T5" fmla="*/ 306 h 945"/>
                  <a:gd name="T6" fmla="*/ 1209 w 1334"/>
                  <a:gd name="T7" fmla="*/ 414 h 945"/>
                  <a:gd name="T8" fmla="*/ 1250 w 1334"/>
                  <a:gd name="T9" fmla="*/ 438 h 945"/>
                  <a:gd name="T10" fmla="*/ 1268 w 1334"/>
                  <a:gd name="T11" fmla="*/ 487 h 945"/>
                  <a:gd name="T12" fmla="*/ 1313 w 1334"/>
                  <a:gd name="T13" fmla="*/ 549 h 945"/>
                  <a:gd name="T14" fmla="*/ 1327 w 1334"/>
                  <a:gd name="T15" fmla="*/ 674 h 945"/>
                  <a:gd name="T16" fmla="*/ 1307 w 1334"/>
                  <a:gd name="T17" fmla="*/ 766 h 945"/>
                  <a:gd name="T18" fmla="*/ 1151 w 1334"/>
                  <a:gd name="T19" fmla="*/ 823 h 945"/>
                  <a:gd name="T20" fmla="*/ 970 w 1334"/>
                  <a:gd name="T21" fmla="*/ 708 h 945"/>
                  <a:gd name="T22" fmla="*/ 903 w 1334"/>
                  <a:gd name="T23" fmla="*/ 690 h 945"/>
                  <a:gd name="T24" fmla="*/ 864 w 1334"/>
                  <a:gd name="T25" fmla="*/ 698 h 945"/>
                  <a:gd name="T26" fmla="*/ 824 w 1334"/>
                  <a:gd name="T27" fmla="*/ 759 h 945"/>
                  <a:gd name="T28" fmla="*/ 614 w 1334"/>
                  <a:gd name="T29" fmla="*/ 900 h 945"/>
                  <a:gd name="T30" fmla="*/ 581 w 1334"/>
                  <a:gd name="T31" fmla="*/ 899 h 945"/>
                  <a:gd name="T32" fmla="*/ 546 w 1334"/>
                  <a:gd name="T33" fmla="*/ 907 h 945"/>
                  <a:gd name="T34" fmla="*/ 450 w 1334"/>
                  <a:gd name="T35" fmla="*/ 884 h 945"/>
                  <a:gd name="T36" fmla="*/ 338 w 1334"/>
                  <a:gd name="T37" fmla="*/ 923 h 945"/>
                  <a:gd name="T38" fmla="*/ 64 w 1334"/>
                  <a:gd name="T39" fmla="*/ 857 h 945"/>
                  <a:gd name="T40" fmla="*/ 24 w 1334"/>
                  <a:gd name="T41" fmla="*/ 762 h 945"/>
                  <a:gd name="T42" fmla="*/ 88 w 1334"/>
                  <a:gd name="T43" fmla="*/ 680 h 945"/>
                  <a:gd name="T44" fmla="*/ 112 w 1334"/>
                  <a:gd name="T45" fmla="*/ 586 h 945"/>
                  <a:gd name="T46" fmla="*/ 120 w 1334"/>
                  <a:gd name="T47" fmla="*/ 548 h 945"/>
                  <a:gd name="T48" fmla="*/ 155 w 1334"/>
                  <a:gd name="T49" fmla="*/ 481 h 945"/>
                  <a:gd name="T50" fmla="*/ 202 w 1334"/>
                  <a:gd name="T51" fmla="*/ 472 h 945"/>
                  <a:gd name="T52" fmla="*/ 241 w 1334"/>
                  <a:gd name="T53" fmla="*/ 481 h 945"/>
                  <a:gd name="T54" fmla="*/ 406 w 1334"/>
                  <a:gd name="T55" fmla="*/ 396 h 945"/>
                  <a:gd name="T56" fmla="*/ 483 w 1334"/>
                  <a:gd name="T57" fmla="*/ 418 h 945"/>
                  <a:gd name="T58" fmla="*/ 591 w 1334"/>
                  <a:gd name="T59" fmla="*/ 368 h 945"/>
                  <a:gd name="T60" fmla="*/ 757 w 1334"/>
                  <a:gd name="T61" fmla="*/ 300 h 945"/>
                  <a:gd name="T62" fmla="*/ 841 w 1334"/>
                  <a:gd name="T63" fmla="*/ 207 h 945"/>
                  <a:gd name="T64" fmla="*/ 919 w 1334"/>
                  <a:gd name="T65" fmla="*/ 188 h 945"/>
                  <a:gd name="T66" fmla="*/ 971 w 1334"/>
                  <a:gd name="T67" fmla="*/ 180 h 945"/>
                  <a:gd name="T68" fmla="*/ 1004 w 1334"/>
                  <a:gd name="T69" fmla="*/ 21 h 945"/>
                  <a:gd name="T70" fmla="*/ 1066 w 1334"/>
                  <a:gd name="T71" fmla="*/ 99 h 945"/>
                  <a:gd name="T72" fmla="*/ 1085 w 1334"/>
                  <a:gd name="T73" fmla="*/ 133 h 945"/>
                  <a:gd name="T74" fmla="*/ 1140 w 1334"/>
                  <a:gd name="T75" fmla="*/ 138 h 945"/>
                  <a:gd name="T76" fmla="*/ 1157 w 1334"/>
                  <a:gd name="T77" fmla="*/ 146 h 945"/>
                  <a:gd name="T78" fmla="*/ 1169 w 1334"/>
                  <a:gd name="T79" fmla="*/ 146 h 945"/>
                  <a:gd name="T80" fmla="*/ 1180 w 1334"/>
                  <a:gd name="T81" fmla="*/ 185 h 945"/>
                  <a:gd name="T82" fmla="*/ 1183 w 1334"/>
                  <a:gd name="T83" fmla="*/ 226 h 945"/>
                  <a:gd name="T84" fmla="*/ 1176 w 1334"/>
                  <a:gd name="T85" fmla="*/ 239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34" h="945">
                    <a:moveTo>
                      <a:pt x="1176" y="239"/>
                    </a:moveTo>
                    <a:cubicBezTo>
                      <a:pt x="1176" y="240"/>
                      <a:pt x="1176" y="240"/>
                      <a:pt x="1176" y="241"/>
                    </a:cubicBezTo>
                    <a:cubicBezTo>
                      <a:pt x="1171" y="272"/>
                      <a:pt x="1155" y="303"/>
                      <a:pt x="1156" y="306"/>
                    </a:cubicBezTo>
                    <a:cubicBezTo>
                      <a:pt x="1157" y="309"/>
                      <a:pt x="1179" y="394"/>
                      <a:pt x="1209" y="414"/>
                    </a:cubicBezTo>
                    <a:cubicBezTo>
                      <a:pt x="1239" y="434"/>
                      <a:pt x="1250" y="438"/>
                      <a:pt x="1250" y="438"/>
                    </a:cubicBezTo>
                    <a:cubicBezTo>
                      <a:pt x="1268" y="487"/>
                      <a:pt x="1268" y="487"/>
                      <a:pt x="1268" y="487"/>
                    </a:cubicBezTo>
                    <a:cubicBezTo>
                      <a:pt x="1268" y="487"/>
                      <a:pt x="1297" y="479"/>
                      <a:pt x="1313" y="549"/>
                    </a:cubicBezTo>
                    <a:cubicBezTo>
                      <a:pt x="1329" y="619"/>
                      <a:pt x="1327" y="674"/>
                      <a:pt x="1327" y="674"/>
                    </a:cubicBezTo>
                    <a:cubicBezTo>
                      <a:pt x="1327" y="674"/>
                      <a:pt x="1334" y="735"/>
                      <a:pt x="1307" y="766"/>
                    </a:cubicBezTo>
                    <a:cubicBezTo>
                      <a:pt x="1280" y="797"/>
                      <a:pt x="1218" y="854"/>
                      <a:pt x="1151" y="823"/>
                    </a:cubicBezTo>
                    <a:cubicBezTo>
                      <a:pt x="1084" y="792"/>
                      <a:pt x="1006" y="721"/>
                      <a:pt x="970" y="708"/>
                    </a:cubicBezTo>
                    <a:cubicBezTo>
                      <a:pt x="934" y="695"/>
                      <a:pt x="903" y="690"/>
                      <a:pt x="903" y="690"/>
                    </a:cubicBezTo>
                    <a:cubicBezTo>
                      <a:pt x="864" y="698"/>
                      <a:pt x="864" y="698"/>
                      <a:pt x="864" y="698"/>
                    </a:cubicBezTo>
                    <a:cubicBezTo>
                      <a:pt x="864" y="698"/>
                      <a:pt x="848" y="723"/>
                      <a:pt x="824" y="759"/>
                    </a:cubicBezTo>
                    <a:cubicBezTo>
                      <a:pt x="800" y="795"/>
                      <a:pt x="647" y="901"/>
                      <a:pt x="614" y="900"/>
                    </a:cubicBezTo>
                    <a:cubicBezTo>
                      <a:pt x="581" y="899"/>
                      <a:pt x="581" y="899"/>
                      <a:pt x="581" y="899"/>
                    </a:cubicBezTo>
                    <a:cubicBezTo>
                      <a:pt x="546" y="907"/>
                      <a:pt x="546" y="907"/>
                      <a:pt x="546" y="907"/>
                    </a:cubicBezTo>
                    <a:cubicBezTo>
                      <a:pt x="450" y="884"/>
                      <a:pt x="450" y="884"/>
                      <a:pt x="450" y="884"/>
                    </a:cubicBezTo>
                    <a:cubicBezTo>
                      <a:pt x="450" y="884"/>
                      <a:pt x="451" y="901"/>
                      <a:pt x="338" y="923"/>
                    </a:cubicBezTo>
                    <a:cubicBezTo>
                      <a:pt x="225" y="945"/>
                      <a:pt x="128" y="930"/>
                      <a:pt x="64" y="857"/>
                    </a:cubicBezTo>
                    <a:cubicBezTo>
                      <a:pt x="0" y="784"/>
                      <a:pt x="6" y="808"/>
                      <a:pt x="24" y="762"/>
                    </a:cubicBezTo>
                    <a:cubicBezTo>
                      <a:pt x="42" y="716"/>
                      <a:pt x="66" y="711"/>
                      <a:pt x="88" y="680"/>
                    </a:cubicBezTo>
                    <a:cubicBezTo>
                      <a:pt x="110" y="649"/>
                      <a:pt x="112" y="586"/>
                      <a:pt x="112" y="586"/>
                    </a:cubicBezTo>
                    <a:cubicBezTo>
                      <a:pt x="112" y="586"/>
                      <a:pt x="113" y="566"/>
                      <a:pt x="120" y="548"/>
                    </a:cubicBezTo>
                    <a:cubicBezTo>
                      <a:pt x="127" y="530"/>
                      <a:pt x="155" y="481"/>
                      <a:pt x="155" y="481"/>
                    </a:cubicBezTo>
                    <a:cubicBezTo>
                      <a:pt x="202" y="472"/>
                      <a:pt x="202" y="472"/>
                      <a:pt x="202" y="472"/>
                    </a:cubicBezTo>
                    <a:cubicBezTo>
                      <a:pt x="202" y="472"/>
                      <a:pt x="218" y="477"/>
                      <a:pt x="241" y="481"/>
                    </a:cubicBezTo>
                    <a:cubicBezTo>
                      <a:pt x="264" y="485"/>
                      <a:pt x="406" y="396"/>
                      <a:pt x="406" y="396"/>
                    </a:cubicBezTo>
                    <a:cubicBezTo>
                      <a:pt x="483" y="418"/>
                      <a:pt x="483" y="418"/>
                      <a:pt x="483" y="418"/>
                    </a:cubicBezTo>
                    <a:cubicBezTo>
                      <a:pt x="591" y="368"/>
                      <a:pt x="591" y="368"/>
                      <a:pt x="591" y="368"/>
                    </a:cubicBezTo>
                    <a:cubicBezTo>
                      <a:pt x="591" y="368"/>
                      <a:pt x="712" y="367"/>
                      <a:pt x="757" y="300"/>
                    </a:cubicBezTo>
                    <a:cubicBezTo>
                      <a:pt x="802" y="233"/>
                      <a:pt x="841" y="207"/>
                      <a:pt x="841" y="207"/>
                    </a:cubicBezTo>
                    <a:cubicBezTo>
                      <a:pt x="919" y="188"/>
                      <a:pt x="919" y="188"/>
                      <a:pt x="919" y="188"/>
                    </a:cubicBezTo>
                    <a:cubicBezTo>
                      <a:pt x="971" y="180"/>
                      <a:pt x="971" y="180"/>
                      <a:pt x="971" y="180"/>
                    </a:cubicBezTo>
                    <a:cubicBezTo>
                      <a:pt x="984" y="142"/>
                      <a:pt x="968" y="0"/>
                      <a:pt x="1004" y="21"/>
                    </a:cubicBezTo>
                    <a:cubicBezTo>
                      <a:pt x="1040" y="42"/>
                      <a:pt x="1066" y="99"/>
                      <a:pt x="1066" y="99"/>
                    </a:cubicBezTo>
                    <a:cubicBezTo>
                      <a:pt x="1085" y="133"/>
                      <a:pt x="1085" y="133"/>
                      <a:pt x="1085" y="133"/>
                    </a:cubicBezTo>
                    <a:cubicBezTo>
                      <a:pt x="1140" y="138"/>
                      <a:pt x="1140" y="138"/>
                      <a:pt x="1140" y="138"/>
                    </a:cubicBezTo>
                    <a:cubicBezTo>
                      <a:pt x="1157" y="146"/>
                      <a:pt x="1157" y="146"/>
                      <a:pt x="1157" y="146"/>
                    </a:cubicBezTo>
                    <a:cubicBezTo>
                      <a:pt x="1169" y="146"/>
                      <a:pt x="1169" y="146"/>
                      <a:pt x="1169" y="146"/>
                    </a:cubicBezTo>
                    <a:cubicBezTo>
                      <a:pt x="1169" y="146"/>
                      <a:pt x="1176" y="173"/>
                      <a:pt x="1180" y="185"/>
                    </a:cubicBezTo>
                    <a:cubicBezTo>
                      <a:pt x="1184" y="198"/>
                      <a:pt x="1183" y="226"/>
                      <a:pt x="1183" y="226"/>
                    </a:cubicBezTo>
                    <a:lnTo>
                      <a:pt x="1176" y="239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Line 38"/>
              <p:cNvSpPr>
                <a:spLocks noChangeShapeType="1"/>
              </p:cNvSpPr>
              <p:nvPr/>
            </p:nvSpPr>
            <p:spPr bwMode="auto">
              <a:xfrm>
                <a:off x="10582276" y="3552826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Line 39"/>
              <p:cNvSpPr>
                <a:spLocks noChangeShapeType="1"/>
              </p:cNvSpPr>
              <p:nvPr/>
            </p:nvSpPr>
            <p:spPr bwMode="auto">
              <a:xfrm>
                <a:off x="10582276" y="3552826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Line 40"/>
              <p:cNvSpPr>
                <a:spLocks noChangeShapeType="1"/>
              </p:cNvSpPr>
              <p:nvPr/>
            </p:nvSpPr>
            <p:spPr bwMode="auto">
              <a:xfrm>
                <a:off x="10507663" y="3548063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Line 41"/>
              <p:cNvSpPr>
                <a:spLocks noChangeShapeType="1"/>
              </p:cNvSpPr>
              <p:nvPr/>
            </p:nvSpPr>
            <p:spPr bwMode="auto">
              <a:xfrm>
                <a:off x="10507663" y="3548063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Line 42"/>
              <p:cNvSpPr>
                <a:spLocks noChangeShapeType="1"/>
              </p:cNvSpPr>
              <p:nvPr/>
            </p:nvSpPr>
            <p:spPr bwMode="auto">
              <a:xfrm>
                <a:off x="9879013" y="3597276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Line 43"/>
              <p:cNvSpPr>
                <a:spLocks noChangeShapeType="1"/>
              </p:cNvSpPr>
              <p:nvPr/>
            </p:nvSpPr>
            <p:spPr bwMode="auto">
              <a:xfrm>
                <a:off x="9879013" y="3597276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841376" y="938213"/>
            <a:ext cx="10066337" cy="5186363"/>
            <a:chOff x="841376" y="938213"/>
            <a:chExt cx="10066337" cy="5186363"/>
          </a:xfrm>
          <a:effectLst>
            <a:glow rad="228600">
              <a:schemeClr val="bg2">
                <a:lumMod val="50000"/>
                <a:alpha val="40000"/>
              </a:schemeClr>
            </a:glow>
          </a:effectLst>
        </p:grpSpPr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6144418" y="3217067"/>
              <a:ext cx="2943098" cy="2624359"/>
            </a:xfrm>
            <a:custGeom>
              <a:avLst/>
              <a:gdLst>
                <a:gd name="connsiteX0" fmla="*/ 2433016 w 2943098"/>
                <a:gd name="connsiteY0" fmla="*/ 0 h 2624359"/>
                <a:gd name="connsiteX1" fmla="*/ 2472747 w 2943098"/>
                <a:gd name="connsiteY1" fmla="*/ 79087 h 2624359"/>
                <a:gd name="connsiteX2" fmla="*/ 2499235 w 2943098"/>
                <a:gd name="connsiteY2" fmla="*/ 126437 h 2624359"/>
                <a:gd name="connsiteX3" fmla="*/ 2557213 w 2943098"/>
                <a:gd name="connsiteY3" fmla="*/ 174042 h 2624359"/>
                <a:gd name="connsiteX4" fmla="*/ 2623431 w 2943098"/>
                <a:gd name="connsiteY4" fmla="*/ 282563 h 2624359"/>
                <a:gd name="connsiteX5" fmla="*/ 2677877 w 2943098"/>
                <a:gd name="connsiteY5" fmla="*/ 317116 h 2624359"/>
                <a:gd name="connsiteX6" fmla="*/ 2732913 w 2943098"/>
                <a:gd name="connsiteY6" fmla="*/ 395946 h 2624359"/>
                <a:gd name="connsiteX7" fmla="*/ 2724672 w 2943098"/>
                <a:gd name="connsiteY7" fmla="*/ 487831 h 2624359"/>
                <a:gd name="connsiteX8" fmla="*/ 2689650 w 2943098"/>
                <a:gd name="connsiteY8" fmla="*/ 581506 h 2624359"/>
                <a:gd name="connsiteX9" fmla="*/ 2674640 w 2943098"/>
                <a:gd name="connsiteY9" fmla="*/ 617595 h 2624359"/>
                <a:gd name="connsiteX10" fmla="*/ 2669637 w 2943098"/>
                <a:gd name="connsiteY10" fmla="*/ 666992 h 2624359"/>
                <a:gd name="connsiteX11" fmla="*/ 2722906 w 2943098"/>
                <a:gd name="connsiteY11" fmla="*/ 690027 h 2624359"/>
                <a:gd name="connsiteX12" fmla="*/ 2767641 w 2943098"/>
                <a:gd name="connsiteY12" fmla="*/ 757340 h 2624359"/>
                <a:gd name="connsiteX13" fmla="*/ 2888600 w 2943098"/>
                <a:gd name="connsiteY13" fmla="*/ 785238 h 2624359"/>
                <a:gd name="connsiteX14" fmla="*/ 2895074 w 2943098"/>
                <a:gd name="connsiteY14" fmla="*/ 880450 h 2624359"/>
                <a:gd name="connsiteX15" fmla="*/ 2823853 w 2943098"/>
                <a:gd name="connsiteY15" fmla="*/ 959537 h 2624359"/>
                <a:gd name="connsiteX16" fmla="*/ 2598709 w 2943098"/>
                <a:gd name="connsiteY16" fmla="*/ 1118734 h 2624359"/>
                <a:gd name="connsiteX17" fmla="*/ 2572222 w 2943098"/>
                <a:gd name="connsiteY17" fmla="*/ 1269742 h 2624359"/>
                <a:gd name="connsiteX18" fmla="*/ 2545735 w 2943098"/>
                <a:gd name="connsiteY18" fmla="*/ 1351900 h 2624359"/>
                <a:gd name="connsiteX19" fmla="*/ 2687884 w 2943098"/>
                <a:gd name="connsiteY19" fmla="*/ 1365209 h 2624359"/>
                <a:gd name="connsiteX20" fmla="*/ 2714666 w 2943098"/>
                <a:gd name="connsiteY20" fmla="*/ 1411023 h 2624359"/>
                <a:gd name="connsiteX21" fmla="*/ 2656393 w 2943098"/>
                <a:gd name="connsiteY21" fmla="*/ 1493181 h 2624359"/>
                <a:gd name="connsiteX22" fmla="*/ 2759400 w 2943098"/>
                <a:gd name="connsiteY22" fmla="*/ 1637790 h 2624359"/>
                <a:gd name="connsiteX23" fmla="*/ 2853872 w 2943098"/>
                <a:gd name="connsiteY23" fmla="*/ 1695377 h 2624359"/>
                <a:gd name="connsiteX24" fmla="*/ 2943046 w 2943098"/>
                <a:gd name="connsiteY24" fmla="*/ 1687187 h 2624359"/>
                <a:gd name="connsiteX25" fmla="*/ 2923327 w 2943098"/>
                <a:gd name="connsiteY25" fmla="*/ 1761155 h 2624359"/>
                <a:gd name="connsiteX26" fmla="*/ 2923327 w 2943098"/>
                <a:gd name="connsiteY26" fmla="*/ 1858158 h 2624359"/>
                <a:gd name="connsiteX27" fmla="*/ 2939809 w 2943098"/>
                <a:gd name="connsiteY27" fmla="*/ 1879146 h 2624359"/>
                <a:gd name="connsiteX28" fmla="*/ 2875356 w 2943098"/>
                <a:gd name="connsiteY28" fmla="*/ 1864557 h 2624359"/>
                <a:gd name="connsiteX29" fmla="*/ 2797365 w 2943098"/>
                <a:gd name="connsiteY29" fmla="*/ 1879146 h 2624359"/>
                <a:gd name="connsiteX30" fmla="*/ 2739681 w 2943098"/>
                <a:gd name="connsiteY30" fmla="*/ 1989458 h 2624359"/>
                <a:gd name="connsiteX31" fmla="*/ 2726438 w 2943098"/>
                <a:gd name="connsiteY31" fmla="*/ 2051652 h 2624359"/>
                <a:gd name="connsiteX32" fmla="*/ 2686413 w 2943098"/>
                <a:gd name="connsiteY32" fmla="*/ 2206243 h 2624359"/>
                <a:gd name="connsiteX33" fmla="*/ 2580463 w 2943098"/>
                <a:gd name="connsiteY33" fmla="*/ 2340870 h 2624359"/>
                <a:gd name="connsiteX34" fmla="*/ 2738210 w 2943098"/>
                <a:gd name="connsiteY34" fmla="*/ 2588368 h 2624359"/>
                <a:gd name="connsiteX35" fmla="*/ 2464136 w 2943098"/>
                <a:gd name="connsiteY35" fmla="*/ 2593655 h 2624359"/>
                <a:gd name="connsiteX36" fmla="*/ 2393105 w 2943098"/>
                <a:gd name="connsiteY36" fmla="*/ 2616422 h 2624359"/>
                <a:gd name="connsiteX37" fmla="*/ 2292999 w 2943098"/>
                <a:gd name="connsiteY37" fmla="*/ 2596957 h 2624359"/>
                <a:gd name="connsiteX38" fmla="*/ 1554730 w 2943098"/>
                <a:gd name="connsiteY38" fmla="*/ 2611198 h 2624359"/>
                <a:gd name="connsiteX39" fmla="*/ 1540618 w 2943098"/>
                <a:gd name="connsiteY39" fmla="*/ 2624359 h 2624359"/>
                <a:gd name="connsiteX40" fmla="*/ 1490102 w 2943098"/>
                <a:gd name="connsiteY40" fmla="*/ 2612445 h 2624359"/>
                <a:gd name="connsiteX41" fmla="*/ 1323937 w 2943098"/>
                <a:gd name="connsiteY41" fmla="*/ 2615651 h 2624359"/>
                <a:gd name="connsiteX42" fmla="*/ 1288205 w 2943098"/>
                <a:gd name="connsiteY42" fmla="*/ 2619597 h 2624359"/>
                <a:gd name="connsiteX43" fmla="*/ 1296434 w 2943098"/>
                <a:gd name="connsiteY43" fmla="*/ 2616181 h 2624359"/>
                <a:gd name="connsiteX44" fmla="*/ 1278754 w 2943098"/>
                <a:gd name="connsiteY44" fmla="*/ 2616522 h 2624359"/>
                <a:gd name="connsiteX45" fmla="*/ 1187519 w 2943098"/>
                <a:gd name="connsiteY45" fmla="*/ 2559446 h 2624359"/>
                <a:gd name="connsiteX46" fmla="*/ 1197231 w 2943098"/>
                <a:gd name="connsiteY46" fmla="*/ 2506978 h 2624359"/>
                <a:gd name="connsiteX47" fmla="*/ 1217244 w 2943098"/>
                <a:gd name="connsiteY47" fmla="*/ 2467562 h 2624359"/>
                <a:gd name="connsiteX48" fmla="*/ 1131013 w 2943098"/>
                <a:gd name="connsiteY48" fmla="*/ 2487014 h 2624359"/>
                <a:gd name="connsiteX49" fmla="*/ 902632 w 2943098"/>
                <a:gd name="connsiteY49" fmla="*/ 2470634 h 2624359"/>
                <a:gd name="connsiteX50" fmla="*/ 836414 w 2943098"/>
                <a:gd name="connsiteY50" fmla="*/ 2487014 h 2624359"/>
                <a:gd name="connsiteX51" fmla="*/ 773727 w 2943098"/>
                <a:gd name="connsiteY51" fmla="*/ 2460908 h 2624359"/>
                <a:gd name="connsiteX52" fmla="*/ 647470 w 2943098"/>
                <a:gd name="connsiteY52" fmla="*/ 2142001 h 2624359"/>
                <a:gd name="connsiteX53" fmla="*/ 458821 w 2943098"/>
                <a:gd name="connsiteY53" fmla="*/ 1984339 h 2624359"/>
                <a:gd name="connsiteX54" fmla="*/ 458821 w 2943098"/>
                <a:gd name="connsiteY54" fmla="*/ 1810297 h 2624359"/>
                <a:gd name="connsiteX55" fmla="*/ 412321 w 2943098"/>
                <a:gd name="connsiteY55" fmla="*/ 1695377 h 2624359"/>
                <a:gd name="connsiteX56" fmla="*/ 263403 w 2943098"/>
                <a:gd name="connsiteY56" fmla="*/ 1678997 h 2624359"/>
                <a:gd name="connsiteX57" fmla="*/ 114190 w 2943098"/>
                <a:gd name="connsiteY57" fmla="*/ 1626528 h 2624359"/>
                <a:gd name="connsiteX58" fmla="*/ 8241 w 2943098"/>
                <a:gd name="connsiteY58" fmla="*/ 1481664 h 2624359"/>
                <a:gd name="connsiteX59" fmla="*/ 0 w 2943098"/>
                <a:gd name="connsiteY59" fmla="*/ 1478592 h 2624359"/>
                <a:gd name="connsiteX60" fmla="*/ 36494 w 2943098"/>
                <a:gd name="connsiteY60" fmla="*/ 1434058 h 2624359"/>
                <a:gd name="connsiteX61" fmla="*/ 89469 w 2943098"/>
                <a:gd name="connsiteY61" fmla="*/ 1422796 h 2624359"/>
                <a:gd name="connsiteX62" fmla="*/ 135675 w 2943098"/>
                <a:gd name="connsiteY62" fmla="*/ 1380054 h 2624359"/>
                <a:gd name="connsiteX63" fmla="*/ 385834 w 2943098"/>
                <a:gd name="connsiteY63" fmla="*/ 1184512 h 2624359"/>
                <a:gd name="connsiteX64" fmla="*/ 610977 w 2943098"/>
                <a:gd name="connsiteY64" fmla="*/ 995625 h 2624359"/>
                <a:gd name="connsiteX65" fmla="*/ 658948 w 2943098"/>
                <a:gd name="connsiteY65" fmla="*/ 809809 h 2624359"/>
                <a:gd name="connsiteX66" fmla="*/ 657477 w 2943098"/>
                <a:gd name="connsiteY66" fmla="*/ 788566 h 2624359"/>
                <a:gd name="connsiteX67" fmla="*/ 670720 w 2943098"/>
                <a:gd name="connsiteY67" fmla="*/ 709735 h 2624359"/>
                <a:gd name="connsiteX68" fmla="*/ 795211 w 2943098"/>
                <a:gd name="connsiteY68" fmla="*/ 678253 h 2624359"/>
                <a:gd name="connsiteX69" fmla="*/ 914405 w 2943098"/>
                <a:gd name="connsiteY69" fmla="*/ 817999 h 2624359"/>
                <a:gd name="connsiteX70" fmla="*/ 1056554 w 2943098"/>
                <a:gd name="connsiteY70" fmla="*/ 809809 h 2624359"/>
                <a:gd name="connsiteX71" fmla="*/ 1227545 w 2943098"/>
                <a:gd name="connsiteY71" fmla="*/ 755805 h 2624359"/>
                <a:gd name="connsiteX72" fmla="*/ 1321722 w 2943098"/>
                <a:gd name="connsiteY72" fmla="*/ 660337 h 2624359"/>
                <a:gd name="connsiteX73" fmla="*/ 1348210 w 2943098"/>
                <a:gd name="connsiteY73" fmla="*/ 624249 h 2624359"/>
                <a:gd name="connsiteX74" fmla="*/ 1421197 w 2943098"/>
                <a:gd name="connsiteY74" fmla="*/ 633975 h 2624359"/>
                <a:gd name="connsiteX75" fmla="*/ 1510371 w 2943098"/>
                <a:gd name="connsiteY75" fmla="*/ 658802 h 2624359"/>
                <a:gd name="connsiteX76" fmla="*/ 1553634 w 2943098"/>
                <a:gd name="connsiteY76" fmla="*/ 658802 h 2624359"/>
                <a:gd name="connsiteX77" fmla="*/ 1684305 w 2943098"/>
                <a:gd name="connsiteY77" fmla="*/ 532365 h 2624359"/>
                <a:gd name="connsiteX78" fmla="*/ 1894733 w 2943098"/>
                <a:gd name="connsiteY78" fmla="*/ 512401 h 2624359"/>
                <a:gd name="connsiteX79" fmla="*/ 1969192 w 2943098"/>
                <a:gd name="connsiteY79" fmla="*/ 599678 h 2624359"/>
                <a:gd name="connsiteX80" fmla="*/ 2075142 w 2943098"/>
                <a:gd name="connsiteY80" fmla="*/ 571525 h 2624359"/>
                <a:gd name="connsiteX81" fmla="*/ 2214642 w 2943098"/>
                <a:gd name="connsiteY81" fmla="*/ 502675 h 2624359"/>
                <a:gd name="connsiteX82" fmla="*/ 2267617 w 2943098"/>
                <a:gd name="connsiteY82" fmla="*/ 317116 h 2624359"/>
                <a:gd name="connsiteX83" fmla="*/ 2269089 w 2943098"/>
                <a:gd name="connsiteY83" fmla="*/ 198613 h 2624359"/>
                <a:gd name="connsiteX84" fmla="*/ 2373567 w 2943098"/>
                <a:gd name="connsiteY84" fmla="*/ 121574 h 2624359"/>
                <a:gd name="connsiteX85" fmla="*/ 2386810 w 2943098"/>
                <a:gd name="connsiteY85" fmla="*/ 23035 h 2624359"/>
                <a:gd name="connsiteX86" fmla="*/ 2428013 w 2943098"/>
                <a:gd name="connsiteY86" fmla="*/ 26362 h 2624359"/>
                <a:gd name="connsiteX87" fmla="*/ 2433016 w 2943098"/>
                <a:gd name="connsiteY87" fmla="*/ 0 h 2624359"/>
                <a:gd name="connsiteX0" fmla="*/ 2433016 w 2943098"/>
                <a:gd name="connsiteY0" fmla="*/ 0 h 2624359"/>
                <a:gd name="connsiteX1" fmla="*/ 2472747 w 2943098"/>
                <a:gd name="connsiteY1" fmla="*/ 79087 h 2624359"/>
                <a:gd name="connsiteX2" fmla="*/ 2499235 w 2943098"/>
                <a:gd name="connsiteY2" fmla="*/ 126437 h 2624359"/>
                <a:gd name="connsiteX3" fmla="*/ 2557213 w 2943098"/>
                <a:gd name="connsiteY3" fmla="*/ 174042 h 2624359"/>
                <a:gd name="connsiteX4" fmla="*/ 2623431 w 2943098"/>
                <a:gd name="connsiteY4" fmla="*/ 282563 h 2624359"/>
                <a:gd name="connsiteX5" fmla="*/ 2677877 w 2943098"/>
                <a:gd name="connsiteY5" fmla="*/ 317116 h 2624359"/>
                <a:gd name="connsiteX6" fmla="*/ 2732913 w 2943098"/>
                <a:gd name="connsiteY6" fmla="*/ 395946 h 2624359"/>
                <a:gd name="connsiteX7" fmla="*/ 2724672 w 2943098"/>
                <a:gd name="connsiteY7" fmla="*/ 487831 h 2624359"/>
                <a:gd name="connsiteX8" fmla="*/ 2689650 w 2943098"/>
                <a:gd name="connsiteY8" fmla="*/ 581506 h 2624359"/>
                <a:gd name="connsiteX9" fmla="*/ 2674640 w 2943098"/>
                <a:gd name="connsiteY9" fmla="*/ 617595 h 2624359"/>
                <a:gd name="connsiteX10" fmla="*/ 2669637 w 2943098"/>
                <a:gd name="connsiteY10" fmla="*/ 666992 h 2624359"/>
                <a:gd name="connsiteX11" fmla="*/ 2722906 w 2943098"/>
                <a:gd name="connsiteY11" fmla="*/ 690027 h 2624359"/>
                <a:gd name="connsiteX12" fmla="*/ 2767641 w 2943098"/>
                <a:gd name="connsiteY12" fmla="*/ 757340 h 2624359"/>
                <a:gd name="connsiteX13" fmla="*/ 2888600 w 2943098"/>
                <a:gd name="connsiteY13" fmla="*/ 785238 h 2624359"/>
                <a:gd name="connsiteX14" fmla="*/ 2895074 w 2943098"/>
                <a:gd name="connsiteY14" fmla="*/ 880450 h 2624359"/>
                <a:gd name="connsiteX15" fmla="*/ 2823853 w 2943098"/>
                <a:gd name="connsiteY15" fmla="*/ 959537 h 2624359"/>
                <a:gd name="connsiteX16" fmla="*/ 2598709 w 2943098"/>
                <a:gd name="connsiteY16" fmla="*/ 1118734 h 2624359"/>
                <a:gd name="connsiteX17" fmla="*/ 2572222 w 2943098"/>
                <a:gd name="connsiteY17" fmla="*/ 1269742 h 2624359"/>
                <a:gd name="connsiteX18" fmla="*/ 2545735 w 2943098"/>
                <a:gd name="connsiteY18" fmla="*/ 1351900 h 2624359"/>
                <a:gd name="connsiteX19" fmla="*/ 2687884 w 2943098"/>
                <a:gd name="connsiteY19" fmla="*/ 1365209 h 2624359"/>
                <a:gd name="connsiteX20" fmla="*/ 2714666 w 2943098"/>
                <a:gd name="connsiteY20" fmla="*/ 1411023 h 2624359"/>
                <a:gd name="connsiteX21" fmla="*/ 2656393 w 2943098"/>
                <a:gd name="connsiteY21" fmla="*/ 1493181 h 2624359"/>
                <a:gd name="connsiteX22" fmla="*/ 2759400 w 2943098"/>
                <a:gd name="connsiteY22" fmla="*/ 1637790 h 2624359"/>
                <a:gd name="connsiteX23" fmla="*/ 2853872 w 2943098"/>
                <a:gd name="connsiteY23" fmla="*/ 1695377 h 2624359"/>
                <a:gd name="connsiteX24" fmla="*/ 2943046 w 2943098"/>
                <a:gd name="connsiteY24" fmla="*/ 1687187 h 2624359"/>
                <a:gd name="connsiteX25" fmla="*/ 2923327 w 2943098"/>
                <a:gd name="connsiteY25" fmla="*/ 1761155 h 2624359"/>
                <a:gd name="connsiteX26" fmla="*/ 2923327 w 2943098"/>
                <a:gd name="connsiteY26" fmla="*/ 1858158 h 2624359"/>
                <a:gd name="connsiteX27" fmla="*/ 2939809 w 2943098"/>
                <a:gd name="connsiteY27" fmla="*/ 1879146 h 2624359"/>
                <a:gd name="connsiteX28" fmla="*/ 2875356 w 2943098"/>
                <a:gd name="connsiteY28" fmla="*/ 1864557 h 2624359"/>
                <a:gd name="connsiteX29" fmla="*/ 2797365 w 2943098"/>
                <a:gd name="connsiteY29" fmla="*/ 1879146 h 2624359"/>
                <a:gd name="connsiteX30" fmla="*/ 2739681 w 2943098"/>
                <a:gd name="connsiteY30" fmla="*/ 1989458 h 2624359"/>
                <a:gd name="connsiteX31" fmla="*/ 2726438 w 2943098"/>
                <a:gd name="connsiteY31" fmla="*/ 2051652 h 2624359"/>
                <a:gd name="connsiteX32" fmla="*/ 2686413 w 2943098"/>
                <a:gd name="connsiteY32" fmla="*/ 2206243 h 2624359"/>
                <a:gd name="connsiteX33" fmla="*/ 2580463 w 2943098"/>
                <a:gd name="connsiteY33" fmla="*/ 2340870 h 2624359"/>
                <a:gd name="connsiteX34" fmla="*/ 2738210 w 2943098"/>
                <a:gd name="connsiteY34" fmla="*/ 2588368 h 2624359"/>
                <a:gd name="connsiteX35" fmla="*/ 2464136 w 2943098"/>
                <a:gd name="connsiteY35" fmla="*/ 2593655 h 2624359"/>
                <a:gd name="connsiteX36" fmla="*/ 2393105 w 2943098"/>
                <a:gd name="connsiteY36" fmla="*/ 2616422 h 2624359"/>
                <a:gd name="connsiteX37" fmla="*/ 2292999 w 2943098"/>
                <a:gd name="connsiteY37" fmla="*/ 2596957 h 2624359"/>
                <a:gd name="connsiteX38" fmla="*/ 1554730 w 2943098"/>
                <a:gd name="connsiteY38" fmla="*/ 2611198 h 2624359"/>
                <a:gd name="connsiteX39" fmla="*/ 1540618 w 2943098"/>
                <a:gd name="connsiteY39" fmla="*/ 2624359 h 2624359"/>
                <a:gd name="connsiteX40" fmla="*/ 1490102 w 2943098"/>
                <a:gd name="connsiteY40" fmla="*/ 2612445 h 2624359"/>
                <a:gd name="connsiteX41" fmla="*/ 1323937 w 2943098"/>
                <a:gd name="connsiteY41" fmla="*/ 2615651 h 2624359"/>
                <a:gd name="connsiteX42" fmla="*/ 1288205 w 2943098"/>
                <a:gd name="connsiteY42" fmla="*/ 2619597 h 2624359"/>
                <a:gd name="connsiteX43" fmla="*/ 1296434 w 2943098"/>
                <a:gd name="connsiteY43" fmla="*/ 2616181 h 2624359"/>
                <a:gd name="connsiteX44" fmla="*/ 1278754 w 2943098"/>
                <a:gd name="connsiteY44" fmla="*/ 2616522 h 2624359"/>
                <a:gd name="connsiteX45" fmla="*/ 1187519 w 2943098"/>
                <a:gd name="connsiteY45" fmla="*/ 2559446 h 2624359"/>
                <a:gd name="connsiteX46" fmla="*/ 1197231 w 2943098"/>
                <a:gd name="connsiteY46" fmla="*/ 2506978 h 2624359"/>
                <a:gd name="connsiteX47" fmla="*/ 1217244 w 2943098"/>
                <a:gd name="connsiteY47" fmla="*/ 2467562 h 2624359"/>
                <a:gd name="connsiteX48" fmla="*/ 1131013 w 2943098"/>
                <a:gd name="connsiteY48" fmla="*/ 2487014 h 2624359"/>
                <a:gd name="connsiteX49" fmla="*/ 902632 w 2943098"/>
                <a:gd name="connsiteY49" fmla="*/ 2470634 h 2624359"/>
                <a:gd name="connsiteX50" fmla="*/ 836414 w 2943098"/>
                <a:gd name="connsiteY50" fmla="*/ 2487014 h 2624359"/>
                <a:gd name="connsiteX51" fmla="*/ 773727 w 2943098"/>
                <a:gd name="connsiteY51" fmla="*/ 2460908 h 2624359"/>
                <a:gd name="connsiteX52" fmla="*/ 647470 w 2943098"/>
                <a:gd name="connsiteY52" fmla="*/ 2142001 h 2624359"/>
                <a:gd name="connsiteX53" fmla="*/ 458821 w 2943098"/>
                <a:gd name="connsiteY53" fmla="*/ 1984339 h 2624359"/>
                <a:gd name="connsiteX54" fmla="*/ 458821 w 2943098"/>
                <a:gd name="connsiteY54" fmla="*/ 1810297 h 2624359"/>
                <a:gd name="connsiteX55" fmla="*/ 412321 w 2943098"/>
                <a:gd name="connsiteY55" fmla="*/ 1695377 h 2624359"/>
                <a:gd name="connsiteX56" fmla="*/ 263403 w 2943098"/>
                <a:gd name="connsiteY56" fmla="*/ 1678997 h 2624359"/>
                <a:gd name="connsiteX57" fmla="*/ 114190 w 2943098"/>
                <a:gd name="connsiteY57" fmla="*/ 1626528 h 2624359"/>
                <a:gd name="connsiteX58" fmla="*/ 8241 w 2943098"/>
                <a:gd name="connsiteY58" fmla="*/ 1481664 h 2624359"/>
                <a:gd name="connsiteX59" fmla="*/ 0 w 2943098"/>
                <a:gd name="connsiteY59" fmla="*/ 1478592 h 2624359"/>
                <a:gd name="connsiteX60" fmla="*/ 36494 w 2943098"/>
                <a:gd name="connsiteY60" fmla="*/ 1434058 h 2624359"/>
                <a:gd name="connsiteX61" fmla="*/ 89469 w 2943098"/>
                <a:gd name="connsiteY61" fmla="*/ 1422796 h 2624359"/>
                <a:gd name="connsiteX62" fmla="*/ 135675 w 2943098"/>
                <a:gd name="connsiteY62" fmla="*/ 1380054 h 2624359"/>
                <a:gd name="connsiteX63" fmla="*/ 385834 w 2943098"/>
                <a:gd name="connsiteY63" fmla="*/ 1184512 h 2624359"/>
                <a:gd name="connsiteX64" fmla="*/ 610977 w 2943098"/>
                <a:gd name="connsiteY64" fmla="*/ 995625 h 2624359"/>
                <a:gd name="connsiteX65" fmla="*/ 658948 w 2943098"/>
                <a:gd name="connsiteY65" fmla="*/ 809809 h 2624359"/>
                <a:gd name="connsiteX66" fmla="*/ 657477 w 2943098"/>
                <a:gd name="connsiteY66" fmla="*/ 788566 h 2624359"/>
                <a:gd name="connsiteX67" fmla="*/ 670720 w 2943098"/>
                <a:gd name="connsiteY67" fmla="*/ 709735 h 2624359"/>
                <a:gd name="connsiteX68" fmla="*/ 795211 w 2943098"/>
                <a:gd name="connsiteY68" fmla="*/ 678253 h 2624359"/>
                <a:gd name="connsiteX69" fmla="*/ 914405 w 2943098"/>
                <a:gd name="connsiteY69" fmla="*/ 817999 h 2624359"/>
                <a:gd name="connsiteX70" fmla="*/ 1056554 w 2943098"/>
                <a:gd name="connsiteY70" fmla="*/ 809809 h 2624359"/>
                <a:gd name="connsiteX71" fmla="*/ 1227545 w 2943098"/>
                <a:gd name="connsiteY71" fmla="*/ 755805 h 2624359"/>
                <a:gd name="connsiteX72" fmla="*/ 1321722 w 2943098"/>
                <a:gd name="connsiteY72" fmla="*/ 660337 h 2624359"/>
                <a:gd name="connsiteX73" fmla="*/ 1348210 w 2943098"/>
                <a:gd name="connsiteY73" fmla="*/ 624249 h 2624359"/>
                <a:gd name="connsiteX74" fmla="*/ 1421197 w 2943098"/>
                <a:gd name="connsiteY74" fmla="*/ 633975 h 2624359"/>
                <a:gd name="connsiteX75" fmla="*/ 1510371 w 2943098"/>
                <a:gd name="connsiteY75" fmla="*/ 658802 h 2624359"/>
                <a:gd name="connsiteX76" fmla="*/ 1553634 w 2943098"/>
                <a:gd name="connsiteY76" fmla="*/ 658802 h 2624359"/>
                <a:gd name="connsiteX77" fmla="*/ 1684305 w 2943098"/>
                <a:gd name="connsiteY77" fmla="*/ 532365 h 2624359"/>
                <a:gd name="connsiteX78" fmla="*/ 1894733 w 2943098"/>
                <a:gd name="connsiteY78" fmla="*/ 512401 h 2624359"/>
                <a:gd name="connsiteX79" fmla="*/ 1969192 w 2943098"/>
                <a:gd name="connsiteY79" fmla="*/ 599678 h 2624359"/>
                <a:gd name="connsiteX80" fmla="*/ 2075142 w 2943098"/>
                <a:gd name="connsiteY80" fmla="*/ 571525 h 2624359"/>
                <a:gd name="connsiteX81" fmla="*/ 2214642 w 2943098"/>
                <a:gd name="connsiteY81" fmla="*/ 502675 h 2624359"/>
                <a:gd name="connsiteX82" fmla="*/ 2267617 w 2943098"/>
                <a:gd name="connsiteY82" fmla="*/ 317116 h 2624359"/>
                <a:gd name="connsiteX83" fmla="*/ 2269089 w 2943098"/>
                <a:gd name="connsiteY83" fmla="*/ 198613 h 2624359"/>
                <a:gd name="connsiteX84" fmla="*/ 2373567 w 2943098"/>
                <a:gd name="connsiteY84" fmla="*/ 121574 h 2624359"/>
                <a:gd name="connsiteX85" fmla="*/ 2386810 w 2943098"/>
                <a:gd name="connsiteY85" fmla="*/ 23035 h 2624359"/>
                <a:gd name="connsiteX86" fmla="*/ 2428013 w 2943098"/>
                <a:gd name="connsiteY86" fmla="*/ 26362 h 2624359"/>
                <a:gd name="connsiteX87" fmla="*/ 2433016 w 2943098"/>
                <a:gd name="connsiteY87" fmla="*/ 0 h 262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2943098" h="2624359">
                  <a:moveTo>
                    <a:pt x="2433016" y="0"/>
                  </a:moveTo>
                  <a:lnTo>
                    <a:pt x="2472747" y="79087"/>
                  </a:lnTo>
                  <a:lnTo>
                    <a:pt x="2499235" y="126437"/>
                  </a:lnTo>
                  <a:lnTo>
                    <a:pt x="2557213" y="174042"/>
                  </a:lnTo>
                  <a:lnTo>
                    <a:pt x="2623431" y="282563"/>
                  </a:lnTo>
                  <a:lnTo>
                    <a:pt x="2677877" y="317116"/>
                  </a:lnTo>
                  <a:cubicBezTo>
                    <a:pt x="2696125" y="343478"/>
                    <a:pt x="2714666" y="369584"/>
                    <a:pt x="2732913" y="395946"/>
                  </a:cubicBezTo>
                  <a:cubicBezTo>
                    <a:pt x="2730264" y="426660"/>
                    <a:pt x="2727321" y="457117"/>
                    <a:pt x="2724672" y="487831"/>
                  </a:cubicBezTo>
                  <a:cubicBezTo>
                    <a:pt x="2712900" y="519056"/>
                    <a:pt x="2701422" y="550281"/>
                    <a:pt x="2689650" y="581506"/>
                  </a:cubicBezTo>
                  <a:lnTo>
                    <a:pt x="2674640" y="617595"/>
                  </a:lnTo>
                  <a:cubicBezTo>
                    <a:pt x="2672875" y="633975"/>
                    <a:pt x="2671403" y="650611"/>
                    <a:pt x="2669637" y="666992"/>
                  </a:cubicBezTo>
                  <a:cubicBezTo>
                    <a:pt x="2691121" y="673646"/>
                    <a:pt x="2722906" y="690027"/>
                    <a:pt x="2722906" y="690027"/>
                  </a:cubicBezTo>
                  <a:cubicBezTo>
                    <a:pt x="2722906" y="690027"/>
                    <a:pt x="2739681" y="757340"/>
                    <a:pt x="2767641" y="757340"/>
                  </a:cubicBezTo>
                  <a:cubicBezTo>
                    <a:pt x="2795894" y="757340"/>
                    <a:pt x="2888600" y="785238"/>
                    <a:pt x="2888600" y="785238"/>
                  </a:cubicBezTo>
                  <a:cubicBezTo>
                    <a:pt x="2890660" y="816975"/>
                    <a:pt x="2893014" y="848713"/>
                    <a:pt x="2895074" y="880450"/>
                  </a:cubicBezTo>
                  <a:cubicBezTo>
                    <a:pt x="2895074" y="880450"/>
                    <a:pt x="2895074" y="923192"/>
                    <a:pt x="2823853" y="959537"/>
                  </a:cubicBezTo>
                  <a:cubicBezTo>
                    <a:pt x="2752925" y="995625"/>
                    <a:pt x="2621665" y="1067801"/>
                    <a:pt x="2598709" y="1118734"/>
                  </a:cubicBezTo>
                  <a:cubicBezTo>
                    <a:pt x="2575459" y="1169667"/>
                    <a:pt x="2606950" y="1236981"/>
                    <a:pt x="2572222" y="1269742"/>
                  </a:cubicBezTo>
                  <a:cubicBezTo>
                    <a:pt x="2537200" y="1302758"/>
                    <a:pt x="2523956" y="1332448"/>
                    <a:pt x="2545735" y="1351900"/>
                  </a:cubicBezTo>
                  <a:cubicBezTo>
                    <a:pt x="2567219" y="1371863"/>
                    <a:pt x="2659925" y="1360090"/>
                    <a:pt x="2687884" y="1365209"/>
                  </a:cubicBezTo>
                  <a:cubicBezTo>
                    <a:pt x="2716431" y="1370072"/>
                    <a:pt x="2767641" y="1376470"/>
                    <a:pt x="2714666" y="1411023"/>
                  </a:cubicBezTo>
                  <a:cubicBezTo>
                    <a:pt x="2661397" y="1445831"/>
                    <a:pt x="2639912" y="1435594"/>
                    <a:pt x="2656393" y="1493181"/>
                  </a:cubicBezTo>
                  <a:cubicBezTo>
                    <a:pt x="2673169" y="1550769"/>
                    <a:pt x="2729675" y="1619874"/>
                    <a:pt x="2759400" y="1637790"/>
                  </a:cubicBezTo>
                  <a:cubicBezTo>
                    <a:pt x="2789125" y="1655962"/>
                    <a:pt x="2805900" y="1693842"/>
                    <a:pt x="2853872" y="1695377"/>
                  </a:cubicBezTo>
                  <a:cubicBezTo>
                    <a:pt x="2901843" y="1696913"/>
                    <a:pt x="2944812" y="1659289"/>
                    <a:pt x="2943046" y="1687187"/>
                  </a:cubicBezTo>
                  <a:cubicBezTo>
                    <a:pt x="2941575" y="1715085"/>
                    <a:pt x="2923327" y="1741447"/>
                    <a:pt x="2923327" y="1761155"/>
                  </a:cubicBezTo>
                  <a:cubicBezTo>
                    <a:pt x="2923327" y="1780607"/>
                    <a:pt x="2913321" y="1844849"/>
                    <a:pt x="2923327" y="1858158"/>
                  </a:cubicBezTo>
                  <a:cubicBezTo>
                    <a:pt x="2928919" y="1865069"/>
                    <a:pt x="2934217" y="1872235"/>
                    <a:pt x="2939809" y="1879146"/>
                  </a:cubicBezTo>
                  <a:cubicBezTo>
                    <a:pt x="2901843" y="1873003"/>
                    <a:pt x="2875356" y="1864557"/>
                    <a:pt x="2875356" y="1864557"/>
                  </a:cubicBezTo>
                  <a:lnTo>
                    <a:pt x="2797365" y="1879146"/>
                  </a:lnTo>
                  <a:cubicBezTo>
                    <a:pt x="2797365" y="1879146"/>
                    <a:pt x="2751159" y="1959768"/>
                    <a:pt x="2739681" y="1989458"/>
                  </a:cubicBezTo>
                  <a:cubicBezTo>
                    <a:pt x="2727909" y="2018891"/>
                    <a:pt x="2726438" y="2051652"/>
                    <a:pt x="2726438" y="2051652"/>
                  </a:cubicBezTo>
                  <a:cubicBezTo>
                    <a:pt x="2726438" y="2051652"/>
                    <a:pt x="2722906" y="2155310"/>
                    <a:pt x="2686413" y="2206243"/>
                  </a:cubicBezTo>
                  <a:cubicBezTo>
                    <a:pt x="2649919" y="2257176"/>
                    <a:pt x="2610187" y="2265366"/>
                    <a:pt x="2580463" y="2340870"/>
                  </a:cubicBezTo>
                  <a:cubicBezTo>
                    <a:pt x="2550444" y="2416629"/>
                    <a:pt x="2540731" y="2377214"/>
                    <a:pt x="2738210" y="2588368"/>
                  </a:cubicBezTo>
                  <a:lnTo>
                    <a:pt x="2464136" y="2593655"/>
                  </a:lnTo>
                  <a:lnTo>
                    <a:pt x="2393105" y="2616422"/>
                  </a:lnTo>
                  <a:lnTo>
                    <a:pt x="2292999" y="2596957"/>
                  </a:lnTo>
                  <a:lnTo>
                    <a:pt x="1554730" y="2611198"/>
                  </a:lnTo>
                  <a:lnTo>
                    <a:pt x="1540618" y="2624359"/>
                  </a:lnTo>
                  <a:lnTo>
                    <a:pt x="1490102" y="2612445"/>
                  </a:lnTo>
                  <a:lnTo>
                    <a:pt x="1323937" y="2615651"/>
                  </a:lnTo>
                  <a:lnTo>
                    <a:pt x="1288205" y="2619597"/>
                  </a:lnTo>
                  <a:lnTo>
                    <a:pt x="1296434" y="2616181"/>
                  </a:lnTo>
                  <a:lnTo>
                    <a:pt x="1278754" y="2616522"/>
                  </a:lnTo>
                  <a:cubicBezTo>
                    <a:pt x="1122478" y="2583505"/>
                    <a:pt x="1201057" y="2577619"/>
                    <a:pt x="1187519" y="2559446"/>
                  </a:cubicBezTo>
                  <a:cubicBezTo>
                    <a:pt x="1173981" y="2541274"/>
                    <a:pt x="1193994" y="2524382"/>
                    <a:pt x="1197231" y="2506978"/>
                  </a:cubicBezTo>
                  <a:cubicBezTo>
                    <a:pt x="1204000" y="2493925"/>
                    <a:pt x="1210475" y="2480616"/>
                    <a:pt x="1217244" y="2467562"/>
                  </a:cubicBezTo>
                  <a:lnTo>
                    <a:pt x="1131013" y="2487014"/>
                  </a:lnTo>
                  <a:lnTo>
                    <a:pt x="902632" y="2470634"/>
                  </a:lnTo>
                  <a:lnTo>
                    <a:pt x="836414" y="2487014"/>
                  </a:lnTo>
                  <a:lnTo>
                    <a:pt x="773727" y="2460908"/>
                  </a:lnTo>
                  <a:cubicBezTo>
                    <a:pt x="773727" y="2460908"/>
                    <a:pt x="826702" y="2240795"/>
                    <a:pt x="647470" y="2142001"/>
                  </a:cubicBezTo>
                  <a:cubicBezTo>
                    <a:pt x="468827" y="2043462"/>
                    <a:pt x="458821" y="1984339"/>
                    <a:pt x="458821" y="1984339"/>
                  </a:cubicBezTo>
                  <a:cubicBezTo>
                    <a:pt x="458821" y="1984339"/>
                    <a:pt x="491783" y="1895782"/>
                    <a:pt x="458821" y="1810297"/>
                  </a:cubicBezTo>
                  <a:cubicBezTo>
                    <a:pt x="425565" y="1725067"/>
                    <a:pt x="412321" y="1695377"/>
                    <a:pt x="412321" y="1695377"/>
                  </a:cubicBezTo>
                  <a:lnTo>
                    <a:pt x="263403" y="1678997"/>
                  </a:lnTo>
                  <a:cubicBezTo>
                    <a:pt x="263403" y="1678997"/>
                    <a:pt x="193653" y="1698449"/>
                    <a:pt x="114190" y="1626528"/>
                  </a:cubicBezTo>
                  <a:cubicBezTo>
                    <a:pt x="34728" y="1554096"/>
                    <a:pt x="8241" y="1481664"/>
                    <a:pt x="8241" y="1481664"/>
                  </a:cubicBezTo>
                  <a:cubicBezTo>
                    <a:pt x="5592" y="1480640"/>
                    <a:pt x="2649" y="1479616"/>
                    <a:pt x="0" y="1478592"/>
                  </a:cubicBezTo>
                  <a:lnTo>
                    <a:pt x="36494" y="1434058"/>
                  </a:lnTo>
                  <a:cubicBezTo>
                    <a:pt x="36494" y="1434058"/>
                    <a:pt x="76225" y="1422796"/>
                    <a:pt x="89469" y="1422796"/>
                  </a:cubicBezTo>
                  <a:cubicBezTo>
                    <a:pt x="102713" y="1422796"/>
                    <a:pt x="74459" y="1419213"/>
                    <a:pt x="135675" y="1380054"/>
                  </a:cubicBezTo>
                  <a:cubicBezTo>
                    <a:pt x="198656" y="1340638"/>
                    <a:pt x="275175" y="1243635"/>
                    <a:pt x="385834" y="1184512"/>
                  </a:cubicBezTo>
                  <a:cubicBezTo>
                    <a:pt x="496786" y="1125389"/>
                    <a:pt x="610977" y="1136650"/>
                    <a:pt x="610977" y="995625"/>
                  </a:cubicBezTo>
                  <a:cubicBezTo>
                    <a:pt x="610977" y="855879"/>
                    <a:pt x="662480" y="854343"/>
                    <a:pt x="658948" y="809809"/>
                  </a:cubicBezTo>
                  <a:cubicBezTo>
                    <a:pt x="658360" y="802643"/>
                    <a:pt x="658065" y="795732"/>
                    <a:pt x="657477" y="788566"/>
                  </a:cubicBezTo>
                  <a:cubicBezTo>
                    <a:pt x="657477" y="788566"/>
                    <a:pt x="662480" y="768602"/>
                    <a:pt x="670720" y="709735"/>
                  </a:cubicBezTo>
                  <a:cubicBezTo>
                    <a:pt x="678961" y="650611"/>
                    <a:pt x="725167" y="660337"/>
                    <a:pt x="795211" y="678253"/>
                  </a:cubicBezTo>
                  <a:cubicBezTo>
                    <a:pt x="862901" y="696681"/>
                    <a:pt x="876145" y="801619"/>
                    <a:pt x="914405" y="817999"/>
                  </a:cubicBezTo>
                  <a:cubicBezTo>
                    <a:pt x="950604" y="836171"/>
                    <a:pt x="1000342" y="816464"/>
                    <a:pt x="1056554" y="809809"/>
                  </a:cubicBezTo>
                  <a:cubicBezTo>
                    <a:pt x="1114532" y="803410"/>
                    <a:pt x="1193994" y="775256"/>
                    <a:pt x="1227545" y="755805"/>
                  </a:cubicBezTo>
                  <a:cubicBezTo>
                    <a:pt x="1260507" y="735841"/>
                    <a:pt x="1295235" y="678253"/>
                    <a:pt x="1321722" y="660337"/>
                  </a:cubicBezTo>
                  <a:lnTo>
                    <a:pt x="1348210" y="624249"/>
                  </a:lnTo>
                  <a:cubicBezTo>
                    <a:pt x="1348210" y="624249"/>
                    <a:pt x="1384703" y="625785"/>
                    <a:pt x="1421197" y="633975"/>
                  </a:cubicBezTo>
                  <a:cubicBezTo>
                    <a:pt x="1459162" y="643957"/>
                    <a:pt x="1510371" y="658802"/>
                    <a:pt x="1510371" y="658802"/>
                  </a:cubicBezTo>
                  <a:lnTo>
                    <a:pt x="1553634" y="658802"/>
                  </a:lnTo>
                  <a:cubicBezTo>
                    <a:pt x="1553634" y="658802"/>
                    <a:pt x="1624562" y="560263"/>
                    <a:pt x="1684305" y="532365"/>
                  </a:cubicBezTo>
                  <a:cubicBezTo>
                    <a:pt x="1744049" y="502675"/>
                    <a:pt x="1894733" y="512401"/>
                    <a:pt x="1894733" y="512401"/>
                  </a:cubicBezTo>
                  <a:cubicBezTo>
                    <a:pt x="1894733" y="512401"/>
                    <a:pt x="1937702" y="565126"/>
                    <a:pt x="1969192" y="599678"/>
                  </a:cubicBezTo>
                  <a:cubicBezTo>
                    <a:pt x="2000683" y="633975"/>
                    <a:pt x="2037177" y="584834"/>
                    <a:pt x="2075142" y="571525"/>
                  </a:cubicBezTo>
                  <a:cubicBezTo>
                    <a:pt x="2113401" y="558471"/>
                    <a:pt x="2201104" y="515985"/>
                    <a:pt x="2214642" y="502675"/>
                  </a:cubicBezTo>
                  <a:cubicBezTo>
                    <a:pt x="2227886" y="489366"/>
                    <a:pt x="2332070" y="420517"/>
                    <a:pt x="2267617" y="317116"/>
                  </a:cubicBezTo>
                  <a:cubicBezTo>
                    <a:pt x="2202576" y="213458"/>
                    <a:pt x="2229357" y="211922"/>
                    <a:pt x="2269089" y="198613"/>
                  </a:cubicBezTo>
                  <a:cubicBezTo>
                    <a:pt x="2308819" y="185816"/>
                    <a:pt x="2358557" y="159198"/>
                    <a:pt x="2373567" y="121574"/>
                  </a:cubicBezTo>
                  <a:cubicBezTo>
                    <a:pt x="2388282" y="85230"/>
                    <a:pt x="2386810" y="23035"/>
                    <a:pt x="2386810" y="23035"/>
                  </a:cubicBezTo>
                  <a:lnTo>
                    <a:pt x="2428013" y="26362"/>
                  </a:lnTo>
                  <a:cubicBezTo>
                    <a:pt x="2429779" y="17660"/>
                    <a:pt x="2431250" y="8702"/>
                    <a:pt x="2433016" y="0"/>
                  </a:cubicBezTo>
                  <a:close/>
                </a:path>
              </a:pathLst>
            </a:custGeom>
            <a:solidFill>
              <a:srgbClr val="00AEEF"/>
            </a:solidFill>
            <a:ln w="3810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841376" y="938213"/>
              <a:ext cx="10066337" cy="5186363"/>
              <a:chOff x="841376" y="938213"/>
              <a:chExt cx="10066337" cy="5186363"/>
            </a:xfrm>
          </p:grpSpPr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10099676" y="5461001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0099676" y="5461001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3730626" y="4411663"/>
                <a:ext cx="3695700" cy="1712913"/>
              </a:xfrm>
              <a:custGeom>
                <a:avLst/>
                <a:gdLst>
                  <a:gd name="T0" fmla="*/ 226 w 2232"/>
                  <a:gd name="T1" fmla="*/ 976 h 1042"/>
                  <a:gd name="T2" fmla="*/ 304 w 2232"/>
                  <a:gd name="T3" fmla="*/ 1002 h 1042"/>
                  <a:gd name="T4" fmla="*/ 510 w 2232"/>
                  <a:gd name="T5" fmla="*/ 992 h 1042"/>
                  <a:gd name="T6" fmla="*/ 820 w 2232"/>
                  <a:gd name="T7" fmla="*/ 906 h 1042"/>
                  <a:gd name="T8" fmla="*/ 830 w 2232"/>
                  <a:gd name="T9" fmla="*/ 888 h 1042"/>
                  <a:gd name="T10" fmla="*/ 816 w 2232"/>
                  <a:gd name="T11" fmla="*/ 868 h 1042"/>
                  <a:gd name="T12" fmla="*/ 932 w 2232"/>
                  <a:gd name="T13" fmla="*/ 730 h 1042"/>
                  <a:gd name="T14" fmla="*/ 1036 w 2232"/>
                  <a:gd name="T15" fmla="*/ 740 h 1042"/>
                  <a:gd name="T16" fmla="*/ 1110 w 2232"/>
                  <a:gd name="T17" fmla="*/ 688 h 1042"/>
                  <a:gd name="T18" fmla="*/ 1124 w 2232"/>
                  <a:gd name="T19" fmla="*/ 636 h 1042"/>
                  <a:gd name="T20" fmla="*/ 1238 w 2232"/>
                  <a:gd name="T21" fmla="*/ 630 h 1042"/>
                  <a:gd name="T22" fmla="*/ 1404 w 2232"/>
                  <a:gd name="T23" fmla="*/ 758 h 1042"/>
                  <a:gd name="T24" fmla="*/ 1566 w 2232"/>
                  <a:gd name="T25" fmla="*/ 850 h 1042"/>
                  <a:gd name="T26" fmla="*/ 1622 w 2232"/>
                  <a:gd name="T27" fmla="*/ 848 h 1042"/>
                  <a:gd name="T28" fmla="*/ 1652 w 2232"/>
                  <a:gd name="T29" fmla="*/ 888 h 1042"/>
                  <a:gd name="T30" fmla="*/ 1714 w 2232"/>
                  <a:gd name="T31" fmla="*/ 868 h 1042"/>
                  <a:gd name="T32" fmla="*/ 1754 w 2232"/>
                  <a:gd name="T33" fmla="*/ 900 h 1042"/>
                  <a:gd name="T34" fmla="*/ 2232 w 2232"/>
                  <a:gd name="T35" fmla="*/ 880 h 1042"/>
                  <a:gd name="T36" fmla="*/ 2202 w 2232"/>
                  <a:gd name="T37" fmla="*/ 830 h 1042"/>
                  <a:gd name="T38" fmla="*/ 2170 w 2232"/>
                  <a:gd name="T39" fmla="*/ 830 h 1042"/>
                  <a:gd name="T40" fmla="*/ 2176 w 2232"/>
                  <a:gd name="T41" fmla="*/ 798 h 1042"/>
                  <a:gd name="T42" fmla="*/ 2188 w 2232"/>
                  <a:gd name="T43" fmla="*/ 774 h 1042"/>
                  <a:gd name="T44" fmla="*/ 2136 w 2232"/>
                  <a:gd name="T45" fmla="*/ 786 h 1042"/>
                  <a:gd name="T46" fmla="*/ 1998 w 2232"/>
                  <a:gd name="T47" fmla="*/ 776 h 1042"/>
                  <a:gd name="T48" fmla="*/ 1958 w 2232"/>
                  <a:gd name="T49" fmla="*/ 786 h 1042"/>
                  <a:gd name="T50" fmla="*/ 1920 w 2232"/>
                  <a:gd name="T51" fmla="*/ 770 h 1042"/>
                  <a:gd name="T52" fmla="*/ 1844 w 2232"/>
                  <a:gd name="T53" fmla="*/ 576 h 1042"/>
                  <a:gd name="T54" fmla="*/ 1730 w 2232"/>
                  <a:gd name="T55" fmla="*/ 480 h 1042"/>
                  <a:gd name="T56" fmla="*/ 1730 w 2232"/>
                  <a:gd name="T57" fmla="*/ 374 h 1042"/>
                  <a:gd name="T58" fmla="*/ 1702 w 2232"/>
                  <a:gd name="T59" fmla="*/ 304 h 1042"/>
                  <a:gd name="T60" fmla="*/ 1612 w 2232"/>
                  <a:gd name="T61" fmla="*/ 294 h 1042"/>
                  <a:gd name="T62" fmla="*/ 1522 w 2232"/>
                  <a:gd name="T63" fmla="*/ 262 h 1042"/>
                  <a:gd name="T64" fmla="*/ 1458 w 2232"/>
                  <a:gd name="T65" fmla="*/ 174 h 1042"/>
                  <a:gd name="T66" fmla="*/ 1380 w 2232"/>
                  <a:gd name="T67" fmla="*/ 162 h 1042"/>
                  <a:gd name="T68" fmla="*/ 1270 w 2232"/>
                  <a:gd name="T69" fmla="*/ 78 h 1042"/>
                  <a:gd name="T70" fmla="*/ 1096 w 2232"/>
                  <a:gd name="T71" fmla="*/ 42 h 1042"/>
                  <a:gd name="T72" fmla="*/ 1130 w 2232"/>
                  <a:gd name="T73" fmla="*/ 118 h 1042"/>
                  <a:gd name="T74" fmla="*/ 1060 w 2232"/>
                  <a:gd name="T75" fmla="*/ 170 h 1042"/>
                  <a:gd name="T76" fmla="*/ 974 w 2232"/>
                  <a:gd name="T77" fmla="*/ 320 h 1042"/>
                  <a:gd name="T78" fmla="*/ 932 w 2232"/>
                  <a:gd name="T79" fmla="*/ 400 h 1042"/>
                  <a:gd name="T80" fmla="*/ 890 w 2232"/>
                  <a:gd name="T81" fmla="*/ 468 h 1042"/>
                  <a:gd name="T82" fmla="*/ 834 w 2232"/>
                  <a:gd name="T83" fmla="*/ 564 h 1042"/>
                  <a:gd name="T84" fmla="*/ 738 w 2232"/>
                  <a:gd name="T85" fmla="*/ 658 h 1042"/>
                  <a:gd name="T86" fmla="*/ 718 w 2232"/>
                  <a:gd name="T87" fmla="*/ 750 h 1042"/>
                  <a:gd name="T88" fmla="*/ 636 w 2232"/>
                  <a:gd name="T89" fmla="*/ 752 h 1042"/>
                  <a:gd name="T90" fmla="*/ 608 w 2232"/>
                  <a:gd name="T91" fmla="*/ 818 h 1042"/>
                  <a:gd name="T92" fmla="*/ 462 w 2232"/>
                  <a:gd name="T93" fmla="*/ 736 h 1042"/>
                  <a:gd name="T94" fmla="*/ 384 w 2232"/>
                  <a:gd name="T95" fmla="*/ 724 h 1042"/>
                  <a:gd name="T96" fmla="*/ 328 w 2232"/>
                  <a:gd name="T97" fmla="*/ 798 h 1042"/>
                  <a:gd name="T98" fmla="*/ 226 w 2232"/>
                  <a:gd name="T99" fmla="*/ 830 h 1042"/>
                  <a:gd name="T100" fmla="*/ 190 w 2232"/>
                  <a:gd name="T101" fmla="*/ 776 h 1042"/>
                  <a:gd name="T102" fmla="*/ 140 w 2232"/>
                  <a:gd name="T103" fmla="*/ 778 h 1042"/>
                  <a:gd name="T104" fmla="*/ 96 w 2232"/>
                  <a:gd name="T105" fmla="*/ 824 h 1042"/>
                  <a:gd name="T106" fmla="*/ 54 w 2232"/>
                  <a:gd name="T107" fmla="*/ 834 h 1042"/>
                  <a:gd name="T108" fmla="*/ 44 w 2232"/>
                  <a:gd name="T109" fmla="*/ 856 h 1042"/>
                  <a:gd name="T110" fmla="*/ 8 w 2232"/>
                  <a:gd name="T111" fmla="*/ 892 h 1042"/>
                  <a:gd name="T112" fmla="*/ 22 w 2232"/>
                  <a:gd name="T113" fmla="*/ 976 h 1042"/>
                  <a:gd name="T114" fmla="*/ 36 w 2232"/>
                  <a:gd name="T115" fmla="*/ 1004 h 1042"/>
                  <a:gd name="T116" fmla="*/ 64 w 2232"/>
                  <a:gd name="T117" fmla="*/ 1042 h 1042"/>
                  <a:gd name="T118" fmla="*/ 130 w 2232"/>
                  <a:gd name="T119" fmla="*/ 1026 h 1042"/>
                  <a:gd name="T120" fmla="*/ 230 w 2232"/>
                  <a:gd name="T121" fmla="*/ 1038 h 1042"/>
                  <a:gd name="T122" fmla="*/ 226 w 2232"/>
                  <a:gd name="T123" fmla="*/ 976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32" h="1042">
                    <a:moveTo>
                      <a:pt x="226" y="976"/>
                    </a:moveTo>
                    <a:cubicBezTo>
                      <a:pt x="304" y="1002"/>
                      <a:pt x="304" y="1002"/>
                      <a:pt x="304" y="1002"/>
                    </a:cubicBezTo>
                    <a:cubicBezTo>
                      <a:pt x="510" y="992"/>
                      <a:pt x="510" y="992"/>
                      <a:pt x="510" y="992"/>
                    </a:cubicBezTo>
                    <a:cubicBezTo>
                      <a:pt x="820" y="906"/>
                      <a:pt x="820" y="906"/>
                      <a:pt x="820" y="906"/>
                    </a:cubicBezTo>
                    <a:cubicBezTo>
                      <a:pt x="830" y="888"/>
                      <a:pt x="830" y="888"/>
                      <a:pt x="830" y="888"/>
                    </a:cubicBezTo>
                    <a:cubicBezTo>
                      <a:pt x="816" y="868"/>
                      <a:pt x="816" y="868"/>
                      <a:pt x="816" y="868"/>
                    </a:cubicBezTo>
                    <a:cubicBezTo>
                      <a:pt x="816" y="868"/>
                      <a:pt x="814" y="726"/>
                      <a:pt x="932" y="730"/>
                    </a:cubicBezTo>
                    <a:cubicBezTo>
                      <a:pt x="1050" y="734"/>
                      <a:pt x="1036" y="740"/>
                      <a:pt x="1036" y="740"/>
                    </a:cubicBezTo>
                    <a:cubicBezTo>
                      <a:pt x="1110" y="688"/>
                      <a:pt x="1110" y="688"/>
                      <a:pt x="1110" y="688"/>
                    </a:cubicBezTo>
                    <a:cubicBezTo>
                      <a:pt x="1124" y="636"/>
                      <a:pt x="1124" y="636"/>
                      <a:pt x="1124" y="636"/>
                    </a:cubicBezTo>
                    <a:cubicBezTo>
                      <a:pt x="1238" y="630"/>
                      <a:pt x="1238" y="630"/>
                      <a:pt x="1238" y="630"/>
                    </a:cubicBezTo>
                    <a:cubicBezTo>
                      <a:pt x="1404" y="758"/>
                      <a:pt x="1404" y="758"/>
                      <a:pt x="1404" y="758"/>
                    </a:cubicBezTo>
                    <a:cubicBezTo>
                      <a:pt x="1566" y="850"/>
                      <a:pt x="1566" y="850"/>
                      <a:pt x="1566" y="850"/>
                    </a:cubicBezTo>
                    <a:cubicBezTo>
                      <a:pt x="1622" y="848"/>
                      <a:pt x="1622" y="848"/>
                      <a:pt x="1622" y="848"/>
                    </a:cubicBezTo>
                    <a:cubicBezTo>
                      <a:pt x="1652" y="888"/>
                      <a:pt x="1652" y="888"/>
                      <a:pt x="1652" y="888"/>
                    </a:cubicBezTo>
                    <a:cubicBezTo>
                      <a:pt x="1714" y="868"/>
                      <a:pt x="1714" y="868"/>
                      <a:pt x="1714" y="868"/>
                    </a:cubicBezTo>
                    <a:cubicBezTo>
                      <a:pt x="1754" y="900"/>
                      <a:pt x="1754" y="900"/>
                      <a:pt x="1754" y="900"/>
                    </a:cubicBezTo>
                    <a:cubicBezTo>
                      <a:pt x="2232" y="880"/>
                      <a:pt x="2232" y="880"/>
                      <a:pt x="2232" y="880"/>
                    </a:cubicBezTo>
                    <a:cubicBezTo>
                      <a:pt x="2202" y="830"/>
                      <a:pt x="2202" y="830"/>
                      <a:pt x="2202" y="830"/>
                    </a:cubicBezTo>
                    <a:cubicBezTo>
                      <a:pt x="2170" y="830"/>
                      <a:pt x="2170" y="830"/>
                      <a:pt x="2170" y="830"/>
                    </a:cubicBezTo>
                    <a:cubicBezTo>
                      <a:pt x="2176" y="798"/>
                      <a:pt x="2176" y="798"/>
                      <a:pt x="2176" y="798"/>
                    </a:cubicBezTo>
                    <a:cubicBezTo>
                      <a:pt x="2188" y="774"/>
                      <a:pt x="2188" y="774"/>
                      <a:pt x="2188" y="774"/>
                    </a:cubicBezTo>
                    <a:cubicBezTo>
                      <a:pt x="2136" y="786"/>
                      <a:pt x="2136" y="786"/>
                      <a:pt x="2136" y="786"/>
                    </a:cubicBezTo>
                    <a:cubicBezTo>
                      <a:pt x="1998" y="776"/>
                      <a:pt x="1998" y="776"/>
                      <a:pt x="1998" y="776"/>
                    </a:cubicBezTo>
                    <a:cubicBezTo>
                      <a:pt x="1958" y="786"/>
                      <a:pt x="1958" y="786"/>
                      <a:pt x="1958" y="786"/>
                    </a:cubicBezTo>
                    <a:cubicBezTo>
                      <a:pt x="1920" y="770"/>
                      <a:pt x="1920" y="770"/>
                      <a:pt x="1920" y="770"/>
                    </a:cubicBezTo>
                    <a:cubicBezTo>
                      <a:pt x="1920" y="770"/>
                      <a:pt x="1952" y="636"/>
                      <a:pt x="1844" y="576"/>
                    </a:cubicBezTo>
                    <a:cubicBezTo>
                      <a:pt x="1736" y="516"/>
                      <a:pt x="1730" y="480"/>
                      <a:pt x="1730" y="480"/>
                    </a:cubicBezTo>
                    <a:cubicBezTo>
                      <a:pt x="1730" y="480"/>
                      <a:pt x="1750" y="426"/>
                      <a:pt x="1730" y="374"/>
                    </a:cubicBezTo>
                    <a:cubicBezTo>
                      <a:pt x="1710" y="322"/>
                      <a:pt x="1702" y="304"/>
                      <a:pt x="1702" y="304"/>
                    </a:cubicBezTo>
                    <a:cubicBezTo>
                      <a:pt x="1612" y="294"/>
                      <a:pt x="1612" y="294"/>
                      <a:pt x="1612" y="294"/>
                    </a:cubicBezTo>
                    <a:cubicBezTo>
                      <a:pt x="1612" y="294"/>
                      <a:pt x="1570" y="306"/>
                      <a:pt x="1522" y="262"/>
                    </a:cubicBezTo>
                    <a:cubicBezTo>
                      <a:pt x="1474" y="218"/>
                      <a:pt x="1458" y="174"/>
                      <a:pt x="1458" y="174"/>
                    </a:cubicBezTo>
                    <a:cubicBezTo>
                      <a:pt x="1458" y="174"/>
                      <a:pt x="1428" y="166"/>
                      <a:pt x="1380" y="162"/>
                    </a:cubicBezTo>
                    <a:cubicBezTo>
                      <a:pt x="1332" y="158"/>
                      <a:pt x="1366" y="122"/>
                      <a:pt x="1270" y="78"/>
                    </a:cubicBezTo>
                    <a:cubicBezTo>
                      <a:pt x="1174" y="34"/>
                      <a:pt x="1096" y="0"/>
                      <a:pt x="1096" y="42"/>
                    </a:cubicBezTo>
                    <a:cubicBezTo>
                      <a:pt x="1096" y="84"/>
                      <a:pt x="1140" y="98"/>
                      <a:pt x="1130" y="118"/>
                    </a:cubicBezTo>
                    <a:cubicBezTo>
                      <a:pt x="1120" y="138"/>
                      <a:pt x="1102" y="148"/>
                      <a:pt x="1060" y="170"/>
                    </a:cubicBezTo>
                    <a:cubicBezTo>
                      <a:pt x="1018" y="192"/>
                      <a:pt x="990" y="278"/>
                      <a:pt x="974" y="320"/>
                    </a:cubicBezTo>
                    <a:cubicBezTo>
                      <a:pt x="958" y="362"/>
                      <a:pt x="940" y="346"/>
                      <a:pt x="932" y="400"/>
                    </a:cubicBezTo>
                    <a:cubicBezTo>
                      <a:pt x="924" y="454"/>
                      <a:pt x="902" y="450"/>
                      <a:pt x="890" y="468"/>
                    </a:cubicBezTo>
                    <a:cubicBezTo>
                      <a:pt x="878" y="486"/>
                      <a:pt x="838" y="552"/>
                      <a:pt x="834" y="564"/>
                    </a:cubicBezTo>
                    <a:cubicBezTo>
                      <a:pt x="830" y="576"/>
                      <a:pt x="760" y="576"/>
                      <a:pt x="738" y="658"/>
                    </a:cubicBezTo>
                    <a:cubicBezTo>
                      <a:pt x="716" y="740"/>
                      <a:pt x="718" y="750"/>
                      <a:pt x="718" y="750"/>
                    </a:cubicBezTo>
                    <a:cubicBezTo>
                      <a:pt x="636" y="752"/>
                      <a:pt x="636" y="752"/>
                      <a:pt x="636" y="752"/>
                    </a:cubicBezTo>
                    <a:cubicBezTo>
                      <a:pt x="636" y="752"/>
                      <a:pt x="646" y="810"/>
                      <a:pt x="608" y="818"/>
                    </a:cubicBezTo>
                    <a:cubicBezTo>
                      <a:pt x="570" y="826"/>
                      <a:pt x="462" y="736"/>
                      <a:pt x="462" y="736"/>
                    </a:cubicBezTo>
                    <a:cubicBezTo>
                      <a:pt x="462" y="736"/>
                      <a:pt x="400" y="722"/>
                      <a:pt x="384" y="724"/>
                    </a:cubicBezTo>
                    <a:cubicBezTo>
                      <a:pt x="368" y="726"/>
                      <a:pt x="358" y="792"/>
                      <a:pt x="328" y="798"/>
                    </a:cubicBezTo>
                    <a:cubicBezTo>
                      <a:pt x="298" y="804"/>
                      <a:pt x="226" y="830"/>
                      <a:pt x="226" y="830"/>
                    </a:cubicBezTo>
                    <a:cubicBezTo>
                      <a:pt x="190" y="776"/>
                      <a:pt x="190" y="776"/>
                      <a:pt x="190" y="776"/>
                    </a:cubicBezTo>
                    <a:cubicBezTo>
                      <a:pt x="140" y="778"/>
                      <a:pt x="140" y="778"/>
                      <a:pt x="140" y="778"/>
                    </a:cubicBezTo>
                    <a:cubicBezTo>
                      <a:pt x="96" y="824"/>
                      <a:pt x="96" y="824"/>
                      <a:pt x="96" y="824"/>
                    </a:cubicBezTo>
                    <a:cubicBezTo>
                      <a:pt x="54" y="834"/>
                      <a:pt x="54" y="834"/>
                      <a:pt x="54" y="834"/>
                    </a:cubicBezTo>
                    <a:cubicBezTo>
                      <a:pt x="44" y="856"/>
                      <a:pt x="44" y="856"/>
                      <a:pt x="44" y="856"/>
                    </a:cubicBezTo>
                    <a:cubicBezTo>
                      <a:pt x="44" y="856"/>
                      <a:pt x="16" y="866"/>
                      <a:pt x="8" y="892"/>
                    </a:cubicBezTo>
                    <a:cubicBezTo>
                      <a:pt x="0" y="918"/>
                      <a:pt x="22" y="976"/>
                      <a:pt x="22" y="976"/>
                    </a:cubicBezTo>
                    <a:cubicBezTo>
                      <a:pt x="36" y="1004"/>
                      <a:pt x="36" y="1004"/>
                      <a:pt x="36" y="1004"/>
                    </a:cubicBezTo>
                    <a:cubicBezTo>
                      <a:pt x="64" y="1042"/>
                      <a:pt x="64" y="1042"/>
                      <a:pt x="64" y="1042"/>
                    </a:cubicBezTo>
                    <a:cubicBezTo>
                      <a:pt x="130" y="1026"/>
                      <a:pt x="130" y="1026"/>
                      <a:pt x="130" y="1026"/>
                    </a:cubicBezTo>
                    <a:cubicBezTo>
                      <a:pt x="230" y="1038"/>
                      <a:pt x="230" y="1038"/>
                      <a:pt x="230" y="1038"/>
                    </a:cubicBezTo>
                    <a:lnTo>
                      <a:pt x="226" y="976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auto">
              <a:xfrm>
                <a:off x="3471863" y="4248151"/>
                <a:ext cx="2132013" cy="1538288"/>
              </a:xfrm>
              <a:custGeom>
                <a:avLst/>
                <a:gdLst>
                  <a:gd name="T0" fmla="*/ 216 w 1287"/>
                  <a:gd name="T1" fmla="*/ 914 h 936"/>
                  <a:gd name="T2" fmla="*/ 244 w 1287"/>
                  <a:gd name="T3" fmla="*/ 792 h 936"/>
                  <a:gd name="T4" fmla="*/ 210 w 1287"/>
                  <a:gd name="T5" fmla="*/ 726 h 936"/>
                  <a:gd name="T6" fmla="*/ 256 w 1287"/>
                  <a:gd name="T7" fmla="*/ 642 h 936"/>
                  <a:gd name="T8" fmla="*/ 200 w 1287"/>
                  <a:gd name="T9" fmla="*/ 468 h 936"/>
                  <a:gd name="T10" fmla="*/ 80 w 1287"/>
                  <a:gd name="T11" fmla="*/ 472 h 936"/>
                  <a:gd name="T12" fmla="*/ 90 w 1287"/>
                  <a:gd name="T13" fmla="*/ 400 h 936"/>
                  <a:gd name="T14" fmla="*/ 48 w 1287"/>
                  <a:gd name="T15" fmla="*/ 386 h 936"/>
                  <a:gd name="T16" fmla="*/ 0 w 1287"/>
                  <a:gd name="T17" fmla="*/ 256 h 936"/>
                  <a:gd name="T18" fmla="*/ 14 w 1287"/>
                  <a:gd name="T19" fmla="*/ 148 h 936"/>
                  <a:gd name="T20" fmla="*/ 96 w 1287"/>
                  <a:gd name="T21" fmla="*/ 96 h 936"/>
                  <a:gd name="T22" fmla="*/ 136 w 1287"/>
                  <a:gd name="T23" fmla="*/ 18 h 936"/>
                  <a:gd name="T24" fmla="*/ 162 w 1287"/>
                  <a:gd name="T25" fmla="*/ 18 h 936"/>
                  <a:gd name="T26" fmla="*/ 274 w 1287"/>
                  <a:gd name="T27" fmla="*/ 6 h 936"/>
                  <a:gd name="T28" fmla="*/ 478 w 1287"/>
                  <a:gd name="T29" fmla="*/ 104 h 936"/>
                  <a:gd name="T30" fmla="*/ 528 w 1287"/>
                  <a:gd name="T31" fmla="*/ 214 h 936"/>
                  <a:gd name="T32" fmla="*/ 730 w 1287"/>
                  <a:gd name="T33" fmla="*/ 302 h 936"/>
                  <a:gd name="T34" fmla="*/ 772 w 1287"/>
                  <a:gd name="T35" fmla="*/ 236 h 936"/>
                  <a:gd name="T36" fmla="*/ 890 w 1287"/>
                  <a:gd name="T37" fmla="*/ 202 h 936"/>
                  <a:gd name="T38" fmla="*/ 1024 w 1287"/>
                  <a:gd name="T39" fmla="*/ 198 h 936"/>
                  <a:gd name="T40" fmla="*/ 1082 w 1287"/>
                  <a:gd name="T41" fmla="*/ 224 h 936"/>
                  <a:gd name="T42" fmla="*/ 1158 w 1287"/>
                  <a:gd name="T43" fmla="*/ 236 h 936"/>
                  <a:gd name="T44" fmla="*/ 1248 w 1287"/>
                  <a:gd name="T45" fmla="*/ 170 h 936"/>
                  <a:gd name="T46" fmla="*/ 1251 w 1287"/>
                  <a:gd name="T47" fmla="*/ 136 h 936"/>
                  <a:gd name="T48" fmla="*/ 1274 w 1287"/>
                  <a:gd name="T49" fmla="*/ 192 h 936"/>
                  <a:gd name="T50" fmla="*/ 1286 w 1287"/>
                  <a:gd name="T51" fmla="*/ 214 h 936"/>
                  <a:gd name="T52" fmla="*/ 1216 w 1287"/>
                  <a:gd name="T53" fmla="*/ 266 h 936"/>
                  <a:gd name="T54" fmla="*/ 1130 w 1287"/>
                  <a:gd name="T55" fmla="*/ 416 h 936"/>
                  <a:gd name="T56" fmla="*/ 1088 w 1287"/>
                  <a:gd name="T57" fmla="*/ 496 h 936"/>
                  <a:gd name="T58" fmla="*/ 1046 w 1287"/>
                  <a:gd name="T59" fmla="*/ 564 h 936"/>
                  <a:gd name="T60" fmla="*/ 990 w 1287"/>
                  <a:gd name="T61" fmla="*/ 660 h 936"/>
                  <a:gd name="T62" fmla="*/ 894 w 1287"/>
                  <a:gd name="T63" fmla="*/ 754 h 936"/>
                  <a:gd name="T64" fmla="*/ 874 w 1287"/>
                  <a:gd name="T65" fmla="*/ 846 h 936"/>
                  <a:gd name="T66" fmla="*/ 792 w 1287"/>
                  <a:gd name="T67" fmla="*/ 848 h 936"/>
                  <a:gd name="T68" fmla="*/ 764 w 1287"/>
                  <a:gd name="T69" fmla="*/ 914 h 936"/>
                  <a:gd name="T70" fmla="*/ 618 w 1287"/>
                  <a:gd name="T71" fmla="*/ 832 h 936"/>
                  <a:gd name="T72" fmla="*/ 540 w 1287"/>
                  <a:gd name="T73" fmla="*/ 820 h 936"/>
                  <a:gd name="T74" fmla="*/ 484 w 1287"/>
                  <a:gd name="T75" fmla="*/ 894 h 936"/>
                  <a:gd name="T76" fmla="*/ 382 w 1287"/>
                  <a:gd name="T77" fmla="*/ 926 h 936"/>
                  <a:gd name="T78" fmla="*/ 346 w 1287"/>
                  <a:gd name="T79" fmla="*/ 872 h 936"/>
                  <a:gd name="T80" fmla="*/ 296 w 1287"/>
                  <a:gd name="T81" fmla="*/ 874 h 936"/>
                  <a:gd name="T82" fmla="*/ 252 w 1287"/>
                  <a:gd name="T83" fmla="*/ 920 h 936"/>
                  <a:gd name="T84" fmla="*/ 209 w 1287"/>
                  <a:gd name="T85" fmla="*/ 936 h 936"/>
                  <a:gd name="T86" fmla="*/ 216 w 1287"/>
                  <a:gd name="T87" fmla="*/ 914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87" h="936">
                    <a:moveTo>
                      <a:pt x="216" y="914"/>
                    </a:moveTo>
                    <a:cubicBezTo>
                      <a:pt x="244" y="792"/>
                      <a:pt x="244" y="792"/>
                      <a:pt x="244" y="792"/>
                    </a:cubicBezTo>
                    <a:cubicBezTo>
                      <a:pt x="210" y="726"/>
                      <a:pt x="210" y="726"/>
                      <a:pt x="210" y="726"/>
                    </a:cubicBezTo>
                    <a:cubicBezTo>
                      <a:pt x="256" y="642"/>
                      <a:pt x="256" y="642"/>
                      <a:pt x="256" y="642"/>
                    </a:cubicBezTo>
                    <a:cubicBezTo>
                      <a:pt x="256" y="642"/>
                      <a:pt x="230" y="472"/>
                      <a:pt x="200" y="468"/>
                    </a:cubicBezTo>
                    <a:cubicBezTo>
                      <a:pt x="170" y="464"/>
                      <a:pt x="80" y="472"/>
                      <a:pt x="80" y="472"/>
                    </a:cubicBezTo>
                    <a:cubicBezTo>
                      <a:pt x="80" y="472"/>
                      <a:pt x="112" y="410"/>
                      <a:pt x="90" y="400"/>
                    </a:cubicBezTo>
                    <a:cubicBezTo>
                      <a:pt x="68" y="390"/>
                      <a:pt x="48" y="386"/>
                      <a:pt x="48" y="386"/>
                    </a:cubicBezTo>
                    <a:cubicBezTo>
                      <a:pt x="0" y="256"/>
                      <a:pt x="0" y="256"/>
                      <a:pt x="0" y="256"/>
                    </a:cubicBezTo>
                    <a:cubicBezTo>
                      <a:pt x="0" y="256"/>
                      <a:pt x="4" y="164"/>
                      <a:pt x="14" y="148"/>
                    </a:cubicBezTo>
                    <a:cubicBezTo>
                      <a:pt x="24" y="132"/>
                      <a:pt x="86" y="98"/>
                      <a:pt x="96" y="96"/>
                    </a:cubicBezTo>
                    <a:cubicBezTo>
                      <a:pt x="106" y="94"/>
                      <a:pt x="136" y="18"/>
                      <a:pt x="136" y="18"/>
                    </a:cubicBezTo>
                    <a:cubicBezTo>
                      <a:pt x="162" y="18"/>
                      <a:pt x="162" y="18"/>
                      <a:pt x="162" y="18"/>
                    </a:cubicBezTo>
                    <a:cubicBezTo>
                      <a:pt x="162" y="18"/>
                      <a:pt x="172" y="0"/>
                      <a:pt x="274" y="6"/>
                    </a:cubicBezTo>
                    <a:cubicBezTo>
                      <a:pt x="376" y="12"/>
                      <a:pt x="458" y="70"/>
                      <a:pt x="478" y="104"/>
                    </a:cubicBezTo>
                    <a:cubicBezTo>
                      <a:pt x="498" y="138"/>
                      <a:pt x="496" y="182"/>
                      <a:pt x="528" y="214"/>
                    </a:cubicBezTo>
                    <a:cubicBezTo>
                      <a:pt x="560" y="246"/>
                      <a:pt x="704" y="302"/>
                      <a:pt x="730" y="302"/>
                    </a:cubicBezTo>
                    <a:cubicBezTo>
                      <a:pt x="756" y="302"/>
                      <a:pt x="760" y="274"/>
                      <a:pt x="772" y="236"/>
                    </a:cubicBezTo>
                    <a:cubicBezTo>
                      <a:pt x="784" y="198"/>
                      <a:pt x="776" y="184"/>
                      <a:pt x="890" y="202"/>
                    </a:cubicBezTo>
                    <a:cubicBezTo>
                      <a:pt x="1004" y="220"/>
                      <a:pt x="1024" y="198"/>
                      <a:pt x="1024" y="198"/>
                    </a:cubicBezTo>
                    <a:cubicBezTo>
                      <a:pt x="1024" y="198"/>
                      <a:pt x="1076" y="218"/>
                      <a:pt x="1082" y="224"/>
                    </a:cubicBezTo>
                    <a:cubicBezTo>
                      <a:pt x="1088" y="230"/>
                      <a:pt x="1158" y="236"/>
                      <a:pt x="1158" y="236"/>
                    </a:cubicBezTo>
                    <a:cubicBezTo>
                      <a:pt x="1158" y="236"/>
                      <a:pt x="1238" y="178"/>
                      <a:pt x="1248" y="170"/>
                    </a:cubicBezTo>
                    <a:cubicBezTo>
                      <a:pt x="1258" y="162"/>
                      <a:pt x="1249" y="138"/>
                      <a:pt x="1251" y="136"/>
                    </a:cubicBezTo>
                    <a:cubicBezTo>
                      <a:pt x="1251" y="136"/>
                      <a:pt x="1262" y="177"/>
                      <a:pt x="1274" y="192"/>
                    </a:cubicBezTo>
                    <a:cubicBezTo>
                      <a:pt x="1287" y="207"/>
                      <a:pt x="1286" y="214"/>
                      <a:pt x="1286" y="214"/>
                    </a:cubicBezTo>
                    <a:cubicBezTo>
                      <a:pt x="1276" y="234"/>
                      <a:pt x="1258" y="244"/>
                      <a:pt x="1216" y="266"/>
                    </a:cubicBezTo>
                    <a:cubicBezTo>
                      <a:pt x="1174" y="288"/>
                      <a:pt x="1146" y="374"/>
                      <a:pt x="1130" y="416"/>
                    </a:cubicBezTo>
                    <a:cubicBezTo>
                      <a:pt x="1114" y="458"/>
                      <a:pt x="1096" y="442"/>
                      <a:pt x="1088" y="496"/>
                    </a:cubicBezTo>
                    <a:cubicBezTo>
                      <a:pt x="1080" y="550"/>
                      <a:pt x="1058" y="546"/>
                      <a:pt x="1046" y="564"/>
                    </a:cubicBezTo>
                    <a:cubicBezTo>
                      <a:pt x="1034" y="582"/>
                      <a:pt x="994" y="648"/>
                      <a:pt x="990" y="660"/>
                    </a:cubicBezTo>
                    <a:cubicBezTo>
                      <a:pt x="986" y="672"/>
                      <a:pt x="916" y="672"/>
                      <a:pt x="894" y="754"/>
                    </a:cubicBezTo>
                    <a:cubicBezTo>
                      <a:pt x="872" y="836"/>
                      <a:pt x="874" y="846"/>
                      <a:pt x="874" y="846"/>
                    </a:cubicBezTo>
                    <a:cubicBezTo>
                      <a:pt x="792" y="848"/>
                      <a:pt x="792" y="848"/>
                      <a:pt x="792" y="848"/>
                    </a:cubicBezTo>
                    <a:cubicBezTo>
                      <a:pt x="792" y="848"/>
                      <a:pt x="802" y="906"/>
                      <a:pt x="764" y="914"/>
                    </a:cubicBezTo>
                    <a:cubicBezTo>
                      <a:pt x="726" y="922"/>
                      <a:pt x="618" y="832"/>
                      <a:pt x="618" y="832"/>
                    </a:cubicBezTo>
                    <a:cubicBezTo>
                      <a:pt x="618" y="832"/>
                      <a:pt x="556" y="818"/>
                      <a:pt x="540" y="820"/>
                    </a:cubicBezTo>
                    <a:cubicBezTo>
                      <a:pt x="524" y="822"/>
                      <a:pt x="514" y="888"/>
                      <a:pt x="484" y="894"/>
                    </a:cubicBezTo>
                    <a:cubicBezTo>
                      <a:pt x="454" y="900"/>
                      <a:pt x="382" y="926"/>
                      <a:pt x="382" y="926"/>
                    </a:cubicBezTo>
                    <a:cubicBezTo>
                      <a:pt x="346" y="872"/>
                      <a:pt x="346" y="872"/>
                      <a:pt x="346" y="872"/>
                    </a:cubicBezTo>
                    <a:cubicBezTo>
                      <a:pt x="296" y="874"/>
                      <a:pt x="296" y="874"/>
                      <a:pt x="296" y="874"/>
                    </a:cubicBezTo>
                    <a:cubicBezTo>
                      <a:pt x="252" y="920"/>
                      <a:pt x="252" y="920"/>
                      <a:pt x="252" y="920"/>
                    </a:cubicBezTo>
                    <a:cubicBezTo>
                      <a:pt x="209" y="936"/>
                      <a:pt x="209" y="936"/>
                      <a:pt x="209" y="936"/>
                    </a:cubicBezTo>
                    <a:lnTo>
                      <a:pt x="216" y="914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6249988" y="4835526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6249988" y="4835526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2225676" y="1846263"/>
                <a:ext cx="2030413" cy="2844800"/>
              </a:xfrm>
              <a:custGeom>
                <a:avLst/>
                <a:gdLst>
                  <a:gd name="T0" fmla="*/ 622 w 1226"/>
                  <a:gd name="T1" fmla="*/ 1626 h 1731"/>
                  <a:gd name="T2" fmla="*/ 740 w 1226"/>
                  <a:gd name="T3" fmla="*/ 1544 h 1731"/>
                  <a:gd name="T4" fmla="*/ 674 w 1226"/>
                  <a:gd name="T5" fmla="*/ 1498 h 1731"/>
                  <a:gd name="T6" fmla="*/ 615 w 1226"/>
                  <a:gd name="T7" fmla="*/ 1360 h 1731"/>
                  <a:gd name="T8" fmla="*/ 559 w 1226"/>
                  <a:gd name="T9" fmla="*/ 1230 h 1731"/>
                  <a:gd name="T10" fmla="*/ 514 w 1226"/>
                  <a:gd name="T11" fmla="*/ 1024 h 1731"/>
                  <a:gd name="T12" fmla="*/ 530 w 1226"/>
                  <a:gd name="T13" fmla="*/ 900 h 1731"/>
                  <a:gd name="T14" fmla="*/ 426 w 1226"/>
                  <a:gd name="T15" fmla="*/ 776 h 1731"/>
                  <a:gd name="T16" fmla="*/ 366 w 1226"/>
                  <a:gd name="T17" fmla="*/ 696 h 1731"/>
                  <a:gd name="T18" fmla="*/ 370 w 1226"/>
                  <a:gd name="T19" fmla="*/ 614 h 1731"/>
                  <a:gd name="T20" fmla="*/ 292 w 1226"/>
                  <a:gd name="T21" fmla="*/ 554 h 1731"/>
                  <a:gd name="T22" fmla="*/ 206 w 1226"/>
                  <a:gd name="T23" fmla="*/ 571 h 1731"/>
                  <a:gd name="T24" fmla="*/ 8 w 1226"/>
                  <a:gd name="T25" fmla="*/ 464 h 1731"/>
                  <a:gd name="T26" fmla="*/ 26 w 1226"/>
                  <a:gd name="T27" fmla="*/ 360 h 1731"/>
                  <a:gd name="T28" fmla="*/ 84 w 1226"/>
                  <a:gd name="T29" fmla="*/ 340 h 1731"/>
                  <a:gd name="T30" fmla="*/ 96 w 1226"/>
                  <a:gd name="T31" fmla="*/ 312 h 1731"/>
                  <a:gd name="T32" fmla="*/ 206 w 1226"/>
                  <a:gd name="T33" fmla="*/ 243 h 1731"/>
                  <a:gd name="T34" fmla="*/ 279 w 1226"/>
                  <a:gd name="T35" fmla="*/ 196 h 1731"/>
                  <a:gd name="T36" fmla="*/ 324 w 1226"/>
                  <a:gd name="T37" fmla="*/ 119 h 1731"/>
                  <a:gd name="T38" fmla="*/ 348 w 1226"/>
                  <a:gd name="T39" fmla="*/ 95 h 1731"/>
                  <a:gd name="T40" fmla="*/ 391 w 1226"/>
                  <a:gd name="T41" fmla="*/ 66 h 1731"/>
                  <a:gd name="T42" fmla="*/ 452 w 1226"/>
                  <a:gd name="T43" fmla="*/ 12 h 1731"/>
                  <a:gd name="T44" fmla="*/ 579 w 1226"/>
                  <a:gd name="T45" fmla="*/ 96 h 1731"/>
                  <a:gd name="T46" fmla="*/ 688 w 1226"/>
                  <a:gd name="T47" fmla="*/ 254 h 1731"/>
                  <a:gd name="T48" fmla="*/ 559 w 1226"/>
                  <a:gd name="T49" fmla="*/ 522 h 1731"/>
                  <a:gd name="T50" fmla="*/ 710 w 1226"/>
                  <a:gd name="T51" fmla="*/ 575 h 1731"/>
                  <a:gd name="T52" fmla="*/ 806 w 1226"/>
                  <a:gd name="T53" fmla="*/ 738 h 1731"/>
                  <a:gd name="T54" fmla="*/ 847 w 1226"/>
                  <a:gd name="T55" fmla="*/ 868 h 1731"/>
                  <a:gd name="T56" fmla="*/ 959 w 1226"/>
                  <a:gd name="T57" fmla="*/ 899 h 1731"/>
                  <a:gd name="T58" fmla="*/ 1106 w 1226"/>
                  <a:gd name="T59" fmla="*/ 967 h 1731"/>
                  <a:gd name="T60" fmla="*/ 1223 w 1226"/>
                  <a:gd name="T61" fmla="*/ 1023 h 1731"/>
                  <a:gd name="T62" fmla="*/ 1044 w 1226"/>
                  <a:gd name="T63" fmla="*/ 1100 h 1731"/>
                  <a:gd name="T64" fmla="*/ 1002 w 1226"/>
                  <a:gd name="T65" fmla="*/ 1212 h 1731"/>
                  <a:gd name="T66" fmla="*/ 932 w 1226"/>
                  <a:gd name="T67" fmla="*/ 1327 h 1731"/>
                  <a:gd name="T68" fmla="*/ 916 w 1226"/>
                  <a:gd name="T69" fmla="*/ 1484 h 1731"/>
                  <a:gd name="T70" fmla="*/ 794 w 1226"/>
                  <a:gd name="T71" fmla="*/ 1614 h 1731"/>
                  <a:gd name="T72" fmla="*/ 780 w 1226"/>
                  <a:gd name="T73" fmla="*/ 1721 h 1731"/>
                  <a:gd name="T74" fmla="*/ 672 w 1226"/>
                  <a:gd name="T75" fmla="*/ 1687 h 1731"/>
                  <a:gd name="T76" fmla="*/ 612 w 1226"/>
                  <a:gd name="T77" fmla="*/ 1643 h 1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26" h="1731">
                    <a:moveTo>
                      <a:pt x="612" y="1643"/>
                    </a:moveTo>
                    <a:cubicBezTo>
                      <a:pt x="612" y="1643"/>
                      <a:pt x="619" y="1630"/>
                      <a:pt x="622" y="1626"/>
                    </a:cubicBezTo>
                    <a:cubicBezTo>
                      <a:pt x="624" y="1622"/>
                      <a:pt x="646" y="1596"/>
                      <a:pt x="659" y="1588"/>
                    </a:cubicBezTo>
                    <a:cubicBezTo>
                      <a:pt x="672" y="1580"/>
                      <a:pt x="731" y="1548"/>
                      <a:pt x="740" y="1544"/>
                    </a:cubicBezTo>
                    <a:cubicBezTo>
                      <a:pt x="750" y="1540"/>
                      <a:pt x="755" y="1507"/>
                      <a:pt x="746" y="1496"/>
                    </a:cubicBezTo>
                    <a:cubicBezTo>
                      <a:pt x="736" y="1486"/>
                      <a:pt x="688" y="1499"/>
                      <a:pt x="674" y="1498"/>
                    </a:cubicBezTo>
                    <a:cubicBezTo>
                      <a:pt x="659" y="1496"/>
                      <a:pt x="646" y="1426"/>
                      <a:pt x="634" y="1410"/>
                    </a:cubicBezTo>
                    <a:cubicBezTo>
                      <a:pt x="622" y="1394"/>
                      <a:pt x="606" y="1382"/>
                      <a:pt x="615" y="1360"/>
                    </a:cubicBezTo>
                    <a:cubicBezTo>
                      <a:pt x="624" y="1339"/>
                      <a:pt x="591" y="1315"/>
                      <a:pt x="554" y="1302"/>
                    </a:cubicBezTo>
                    <a:cubicBezTo>
                      <a:pt x="516" y="1288"/>
                      <a:pt x="563" y="1251"/>
                      <a:pt x="559" y="1230"/>
                    </a:cubicBezTo>
                    <a:cubicBezTo>
                      <a:pt x="555" y="1208"/>
                      <a:pt x="526" y="1191"/>
                      <a:pt x="504" y="1180"/>
                    </a:cubicBezTo>
                    <a:cubicBezTo>
                      <a:pt x="483" y="1170"/>
                      <a:pt x="511" y="1051"/>
                      <a:pt x="514" y="1024"/>
                    </a:cubicBezTo>
                    <a:cubicBezTo>
                      <a:pt x="516" y="998"/>
                      <a:pt x="520" y="939"/>
                      <a:pt x="534" y="927"/>
                    </a:cubicBezTo>
                    <a:cubicBezTo>
                      <a:pt x="547" y="915"/>
                      <a:pt x="550" y="919"/>
                      <a:pt x="530" y="900"/>
                    </a:cubicBezTo>
                    <a:cubicBezTo>
                      <a:pt x="510" y="882"/>
                      <a:pt x="480" y="859"/>
                      <a:pt x="472" y="831"/>
                    </a:cubicBezTo>
                    <a:cubicBezTo>
                      <a:pt x="464" y="803"/>
                      <a:pt x="438" y="780"/>
                      <a:pt x="426" y="776"/>
                    </a:cubicBezTo>
                    <a:cubicBezTo>
                      <a:pt x="414" y="772"/>
                      <a:pt x="402" y="756"/>
                      <a:pt x="371" y="743"/>
                    </a:cubicBezTo>
                    <a:cubicBezTo>
                      <a:pt x="340" y="730"/>
                      <a:pt x="363" y="711"/>
                      <a:pt x="366" y="696"/>
                    </a:cubicBezTo>
                    <a:cubicBezTo>
                      <a:pt x="368" y="682"/>
                      <a:pt x="391" y="692"/>
                      <a:pt x="391" y="675"/>
                    </a:cubicBezTo>
                    <a:cubicBezTo>
                      <a:pt x="391" y="658"/>
                      <a:pt x="374" y="636"/>
                      <a:pt x="370" y="614"/>
                    </a:cubicBezTo>
                    <a:cubicBezTo>
                      <a:pt x="366" y="591"/>
                      <a:pt x="375" y="542"/>
                      <a:pt x="367" y="520"/>
                    </a:cubicBezTo>
                    <a:cubicBezTo>
                      <a:pt x="359" y="499"/>
                      <a:pt x="306" y="547"/>
                      <a:pt x="292" y="554"/>
                    </a:cubicBezTo>
                    <a:cubicBezTo>
                      <a:pt x="279" y="560"/>
                      <a:pt x="251" y="540"/>
                      <a:pt x="228" y="542"/>
                    </a:cubicBezTo>
                    <a:cubicBezTo>
                      <a:pt x="206" y="543"/>
                      <a:pt x="228" y="548"/>
                      <a:pt x="206" y="571"/>
                    </a:cubicBezTo>
                    <a:cubicBezTo>
                      <a:pt x="183" y="594"/>
                      <a:pt x="162" y="559"/>
                      <a:pt x="119" y="536"/>
                    </a:cubicBezTo>
                    <a:cubicBezTo>
                      <a:pt x="76" y="514"/>
                      <a:pt x="8" y="464"/>
                      <a:pt x="8" y="464"/>
                    </a:cubicBezTo>
                    <a:cubicBezTo>
                      <a:pt x="0" y="440"/>
                      <a:pt x="0" y="440"/>
                      <a:pt x="0" y="440"/>
                    </a:cubicBezTo>
                    <a:cubicBezTo>
                      <a:pt x="26" y="360"/>
                      <a:pt x="26" y="360"/>
                      <a:pt x="26" y="360"/>
                    </a:cubicBezTo>
                    <a:cubicBezTo>
                      <a:pt x="39" y="359"/>
                      <a:pt x="39" y="359"/>
                      <a:pt x="39" y="359"/>
                    </a:cubicBezTo>
                    <a:cubicBezTo>
                      <a:pt x="84" y="340"/>
                      <a:pt x="84" y="340"/>
                      <a:pt x="84" y="340"/>
                    </a:cubicBezTo>
                    <a:cubicBezTo>
                      <a:pt x="84" y="311"/>
                      <a:pt x="84" y="311"/>
                      <a:pt x="84" y="311"/>
                    </a:cubicBezTo>
                    <a:cubicBezTo>
                      <a:pt x="96" y="312"/>
                      <a:pt x="96" y="312"/>
                      <a:pt x="96" y="312"/>
                    </a:cubicBezTo>
                    <a:cubicBezTo>
                      <a:pt x="152" y="250"/>
                      <a:pt x="152" y="250"/>
                      <a:pt x="152" y="250"/>
                    </a:cubicBezTo>
                    <a:cubicBezTo>
                      <a:pt x="206" y="243"/>
                      <a:pt x="206" y="243"/>
                      <a:pt x="206" y="243"/>
                    </a:cubicBezTo>
                    <a:cubicBezTo>
                      <a:pt x="271" y="216"/>
                      <a:pt x="271" y="216"/>
                      <a:pt x="271" y="216"/>
                    </a:cubicBezTo>
                    <a:cubicBezTo>
                      <a:pt x="279" y="196"/>
                      <a:pt x="279" y="196"/>
                      <a:pt x="279" y="196"/>
                    </a:cubicBezTo>
                    <a:cubicBezTo>
                      <a:pt x="306" y="179"/>
                      <a:pt x="306" y="179"/>
                      <a:pt x="306" y="179"/>
                    </a:cubicBezTo>
                    <a:cubicBezTo>
                      <a:pt x="324" y="119"/>
                      <a:pt x="324" y="119"/>
                      <a:pt x="324" y="119"/>
                    </a:cubicBezTo>
                    <a:cubicBezTo>
                      <a:pt x="351" y="110"/>
                      <a:pt x="351" y="110"/>
                      <a:pt x="351" y="110"/>
                    </a:cubicBezTo>
                    <a:cubicBezTo>
                      <a:pt x="348" y="95"/>
                      <a:pt x="348" y="95"/>
                      <a:pt x="348" y="95"/>
                    </a:cubicBezTo>
                    <a:cubicBezTo>
                      <a:pt x="356" y="71"/>
                      <a:pt x="356" y="71"/>
                      <a:pt x="356" y="71"/>
                    </a:cubicBezTo>
                    <a:cubicBezTo>
                      <a:pt x="391" y="66"/>
                      <a:pt x="391" y="66"/>
                      <a:pt x="391" y="66"/>
                    </a:cubicBezTo>
                    <a:cubicBezTo>
                      <a:pt x="414" y="15"/>
                      <a:pt x="414" y="15"/>
                      <a:pt x="414" y="15"/>
                    </a:cubicBezTo>
                    <a:cubicBezTo>
                      <a:pt x="414" y="15"/>
                      <a:pt x="422" y="0"/>
                      <a:pt x="452" y="12"/>
                    </a:cubicBezTo>
                    <a:cubicBezTo>
                      <a:pt x="483" y="24"/>
                      <a:pt x="530" y="60"/>
                      <a:pt x="547" y="60"/>
                    </a:cubicBezTo>
                    <a:cubicBezTo>
                      <a:pt x="564" y="60"/>
                      <a:pt x="578" y="74"/>
                      <a:pt x="579" y="96"/>
                    </a:cubicBezTo>
                    <a:cubicBezTo>
                      <a:pt x="580" y="119"/>
                      <a:pt x="570" y="160"/>
                      <a:pt x="623" y="203"/>
                    </a:cubicBezTo>
                    <a:cubicBezTo>
                      <a:pt x="676" y="246"/>
                      <a:pt x="692" y="242"/>
                      <a:pt x="688" y="254"/>
                    </a:cubicBezTo>
                    <a:cubicBezTo>
                      <a:pt x="684" y="266"/>
                      <a:pt x="608" y="292"/>
                      <a:pt x="571" y="366"/>
                    </a:cubicBezTo>
                    <a:cubicBezTo>
                      <a:pt x="534" y="439"/>
                      <a:pt x="543" y="515"/>
                      <a:pt x="559" y="522"/>
                    </a:cubicBezTo>
                    <a:cubicBezTo>
                      <a:pt x="575" y="528"/>
                      <a:pt x="643" y="476"/>
                      <a:pt x="672" y="479"/>
                    </a:cubicBezTo>
                    <a:cubicBezTo>
                      <a:pt x="702" y="482"/>
                      <a:pt x="710" y="575"/>
                      <a:pt x="710" y="575"/>
                    </a:cubicBezTo>
                    <a:cubicBezTo>
                      <a:pt x="710" y="575"/>
                      <a:pt x="726" y="584"/>
                      <a:pt x="771" y="611"/>
                    </a:cubicBezTo>
                    <a:cubicBezTo>
                      <a:pt x="816" y="638"/>
                      <a:pt x="812" y="716"/>
                      <a:pt x="806" y="738"/>
                    </a:cubicBezTo>
                    <a:cubicBezTo>
                      <a:pt x="799" y="759"/>
                      <a:pt x="814" y="810"/>
                      <a:pt x="826" y="814"/>
                    </a:cubicBezTo>
                    <a:cubicBezTo>
                      <a:pt x="838" y="818"/>
                      <a:pt x="836" y="835"/>
                      <a:pt x="847" y="868"/>
                    </a:cubicBezTo>
                    <a:cubicBezTo>
                      <a:pt x="858" y="902"/>
                      <a:pt x="890" y="926"/>
                      <a:pt x="900" y="922"/>
                    </a:cubicBezTo>
                    <a:cubicBezTo>
                      <a:pt x="911" y="918"/>
                      <a:pt x="939" y="903"/>
                      <a:pt x="959" y="899"/>
                    </a:cubicBezTo>
                    <a:cubicBezTo>
                      <a:pt x="979" y="895"/>
                      <a:pt x="1031" y="886"/>
                      <a:pt x="1046" y="898"/>
                    </a:cubicBezTo>
                    <a:cubicBezTo>
                      <a:pt x="1060" y="910"/>
                      <a:pt x="1102" y="950"/>
                      <a:pt x="1106" y="967"/>
                    </a:cubicBezTo>
                    <a:cubicBezTo>
                      <a:pt x="1108" y="978"/>
                      <a:pt x="1155" y="976"/>
                      <a:pt x="1190" y="984"/>
                    </a:cubicBezTo>
                    <a:cubicBezTo>
                      <a:pt x="1224" y="992"/>
                      <a:pt x="1226" y="1006"/>
                      <a:pt x="1223" y="1023"/>
                    </a:cubicBezTo>
                    <a:cubicBezTo>
                      <a:pt x="1220" y="1040"/>
                      <a:pt x="1203" y="1055"/>
                      <a:pt x="1154" y="1071"/>
                    </a:cubicBezTo>
                    <a:cubicBezTo>
                      <a:pt x="1104" y="1087"/>
                      <a:pt x="1074" y="1082"/>
                      <a:pt x="1044" y="1100"/>
                    </a:cubicBezTo>
                    <a:cubicBezTo>
                      <a:pt x="1015" y="1119"/>
                      <a:pt x="1000" y="1110"/>
                      <a:pt x="990" y="1139"/>
                    </a:cubicBezTo>
                    <a:cubicBezTo>
                      <a:pt x="979" y="1168"/>
                      <a:pt x="1007" y="1196"/>
                      <a:pt x="1002" y="1212"/>
                    </a:cubicBezTo>
                    <a:cubicBezTo>
                      <a:pt x="996" y="1228"/>
                      <a:pt x="910" y="1291"/>
                      <a:pt x="910" y="1291"/>
                    </a:cubicBezTo>
                    <a:cubicBezTo>
                      <a:pt x="932" y="1327"/>
                      <a:pt x="932" y="1327"/>
                      <a:pt x="932" y="1327"/>
                    </a:cubicBezTo>
                    <a:cubicBezTo>
                      <a:pt x="942" y="1484"/>
                      <a:pt x="942" y="1484"/>
                      <a:pt x="942" y="1484"/>
                    </a:cubicBezTo>
                    <a:cubicBezTo>
                      <a:pt x="916" y="1484"/>
                      <a:pt x="916" y="1484"/>
                      <a:pt x="916" y="1484"/>
                    </a:cubicBezTo>
                    <a:cubicBezTo>
                      <a:pt x="916" y="1484"/>
                      <a:pt x="886" y="1560"/>
                      <a:pt x="876" y="1562"/>
                    </a:cubicBezTo>
                    <a:cubicBezTo>
                      <a:pt x="866" y="1564"/>
                      <a:pt x="804" y="1598"/>
                      <a:pt x="794" y="1614"/>
                    </a:cubicBezTo>
                    <a:cubicBezTo>
                      <a:pt x="788" y="1656"/>
                      <a:pt x="788" y="1656"/>
                      <a:pt x="788" y="1656"/>
                    </a:cubicBezTo>
                    <a:cubicBezTo>
                      <a:pt x="780" y="1721"/>
                      <a:pt x="780" y="1721"/>
                      <a:pt x="780" y="1721"/>
                    </a:cubicBezTo>
                    <a:cubicBezTo>
                      <a:pt x="734" y="1731"/>
                      <a:pt x="734" y="1731"/>
                      <a:pt x="734" y="1731"/>
                    </a:cubicBezTo>
                    <a:cubicBezTo>
                      <a:pt x="734" y="1731"/>
                      <a:pt x="676" y="1694"/>
                      <a:pt x="672" y="1687"/>
                    </a:cubicBezTo>
                    <a:cubicBezTo>
                      <a:pt x="667" y="1680"/>
                      <a:pt x="605" y="1651"/>
                      <a:pt x="605" y="1651"/>
                    </a:cubicBezTo>
                    <a:lnTo>
                      <a:pt x="612" y="1643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371726" y="4414838"/>
                <a:ext cx="1550988" cy="1655763"/>
              </a:xfrm>
              <a:custGeom>
                <a:avLst/>
                <a:gdLst>
                  <a:gd name="T0" fmla="*/ 729 w 937"/>
                  <a:gd name="T1" fmla="*/ 276 h 1007"/>
                  <a:gd name="T2" fmla="*/ 771 w 937"/>
                  <a:gd name="T3" fmla="*/ 290 h 1007"/>
                  <a:gd name="T4" fmla="*/ 761 w 937"/>
                  <a:gd name="T5" fmla="*/ 362 h 1007"/>
                  <a:gd name="T6" fmla="*/ 881 w 937"/>
                  <a:gd name="T7" fmla="*/ 358 h 1007"/>
                  <a:gd name="T8" fmla="*/ 937 w 937"/>
                  <a:gd name="T9" fmla="*/ 532 h 1007"/>
                  <a:gd name="T10" fmla="*/ 891 w 937"/>
                  <a:gd name="T11" fmla="*/ 616 h 1007"/>
                  <a:gd name="T12" fmla="*/ 925 w 937"/>
                  <a:gd name="T13" fmla="*/ 682 h 1007"/>
                  <a:gd name="T14" fmla="*/ 897 w 937"/>
                  <a:gd name="T15" fmla="*/ 804 h 1007"/>
                  <a:gd name="T16" fmla="*/ 890 w 937"/>
                  <a:gd name="T17" fmla="*/ 826 h 1007"/>
                  <a:gd name="T18" fmla="*/ 883 w 937"/>
                  <a:gd name="T19" fmla="*/ 847 h 1007"/>
                  <a:gd name="T20" fmla="*/ 842 w 937"/>
                  <a:gd name="T21" fmla="*/ 887 h 1007"/>
                  <a:gd name="T22" fmla="*/ 858 w 937"/>
                  <a:gd name="T23" fmla="*/ 965 h 1007"/>
                  <a:gd name="T24" fmla="*/ 818 w 937"/>
                  <a:gd name="T25" fmla="*/ 992 h 1007"/>
                  <a:gd name="T26" fmla="*/ 766 w 937"/>
                  <a:gd name="T27" fmla="*/ 967 h 1007"/>
                  <a:gd name="T28" fmla="*/ 711 w 937"/>
                  <a:gd name="T29" fmla="*/ 968 h 1007"/>
                  <a:gd name="T30" fmla="*/ 687 w 937"/>
                  <a:gd name="T31" fmla="*/ 1007 h 1007"/>
                  <a:gd name="T32" fmla="*/ 663 w 937"/>
                  <a:gd name="T33" fmla="*/ 996 h 1007"/>
                  <a:gd name="T34" fmla="*/ 626 w 937"/>
                  <a:gd name="T35" fmla="*/ 981 h 1007"/>
                  <a:gd name="T36" fmla="*/ 679 w 937"/>
                  <a:gd name="T37" fmla="*/ 909 h 1007"/>
                  <a:gd name="T38" fmla="*/ 628 w 937"/>
                  <a:gd name="T39" fmla="*/ 865 h 1007"/>
                  <a:gd name="T40" fmla="*/ 547 w 937"/>
                  <a:gd name="T41" fmla="*/ 847 h 1007"/>
                  <a:gd name="T42" fmla="*/ 516 w 937"/>
                  <a:gd name="T43" fmla="*/ 816 h 1007"/>
                  <a:gd name="T44" fmla="*/ 456 w 937"/>
                  <a:gd name="T45" fmla="*/ 816 h 1007"/>
                  <a:gd name="T46" fmla="*/ 399 w 937"/>
                  <a:gd name="T47" fmla="*/ 827 h 1007"/>
                  <a:gd name="T48" fmla="*/ 326 w 937"/>
                  <a:gd name="T49" fmla="*/ 807 h 1007"/>
                  <a:gd name="T50" fmla="*/ 266 w 937"/>
                  <a:gd name="T51" fmla="*/ 760 h 1007"/>
                  <a:gd name="T52" fmla="*/ 207 w 937"/>
                  <a:gd name="T53" fmla="*/ 755 h 1007"/>
                  <a:gd name="T54" fmla="*/ 183 w 937"/>
                  <a:gd name="T55" fmla="*/ 701 h 1007"/>
                  <a:gd name="T56" fmla="*/ 143 w 937"/>
                  <a:gd name="T57" fmla="*/ 661 h 1007"/>
                  <a:gd name="T58" fmla="*/ 102 w 937"/>
                  <a:gd name="T59" fmla="*/ 683 h 1007"/>
                  <a:gd name="T60" fmla="*/ 92 w 937"/>
                  <a:gd name="T61" fmla="*/ 617 h 1007"/>
                  <a:gd name="T62" fmla="*/ 0 w 937"/>
                  <a:gd name="T63" fmla="*/ 577 h 1007"/>
                  <a:gd name="T64" fmla="*/ 96 w 937"/>
                  <a:gd name="T65" fmla="*/ 477 h 1007"/>
                  <a:gd name="T66" fmla="*/ 146 w 937"/>
                  <a:gd name="T67" fmla="*/ 397 h 1007"/>
                  <a:gd name="T68" fmla="*/ 115 w 937"/>
                  <a:gd name="T69" fmla="*/ 337 h 1007"/>
                  <a:gd name="T70" fmla="*/ 90 w 937"/>
                  <a:gd name="T71" fmla="*/ 335 h 1007"/>
                  <a:gd name="T72" fmla="*/ 92 w 937"/>
                  <a:gd name="T73" fmla="*/ 256 h 1007"/>
                  <a:gd name="T74" fmla="*/ 128 w 937"/>
                  <a:gd name="T75" fmla="*/ 192 h 1007"/>
                  <a:gd name="T76" fmla="*/ 146 w 937"/>
                  <a:gd name="T77" fmla="*/ 128 h 1007"/>
                  <a:gd name="T78" fmla="*/ 187 w 937"/>
                  <a:gd name="T79" fmla="*/ 75 h 1007"/>
                  <a:gd name="T80" fmla="*/ 152 w 937"/>
                  <a:gd name="T81" fmla="*/ 20 h 1007"/>
                  <a:gd name="T82" fmla="*/ 307 w 937"/>
                  <a:gd name="T83" fmla="*/ 19 h 1007"/>
                  <a:gd name="T84" fmla="*/ 419 w 937"/>
                  <a:gd name="T85" fmla="*/ 65 h 1007"/>
                  <a:gd name="T86" fmla="*/ 510 w 937"/>
                  <a:gd name="T87" fmla="*/ 81 h 1007"/>
                  <a:gd name="T88" fmla="*/ 579 w 937"/>
                  <a:gd name="T89" fmla="*/ 119 h 1007"/>
                  <a:gd name="T90" fmla="*/ 643 w 937"/>
                  <a:gd name="T91" fmla="*/ 160 h 1007"/>
                  <a:gd name="T92" fmla="*/ 680 w 937"/>
                  <a:gd name="T93" fmla="*/ 150 h 1007"/>
                  <a:gd name="T94" fmla="*/ 729 w 937"/>
                  <a:gd name="T95" fmla="*/ 276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37" h="1007">
                    <a:moveTo>
                      <a:pt x="729" y="276"/>
                    </a:moveTo>
                    <a:cubicBezTo>
                      <a:pt x="729" y="276"/>
                      <a:pt x="749" y="280"/>
                      <a:pt x="771" y="290"/>
                    </a:cubicBezTo>
                    <a:cubicBezTo>
                      <a:pt x="793" y="300"/>
                      <a:pt x="761" y="362"/>
                      <a:pt x="761" y="362"/>
                    </a:cubicBezTo>
                    <a:cubicBezTo>
                      <a:pt x="761" y="362"/>
                      <a:pt x="851" y="354"/>
                      <a:pt x="881" y="358"/>
                    </a:cubicBezTo>
                    <a:cubicBezTo>
                      <a:pt x="911" y="362"/>
                      <a:pt x="937" y="532"/>
                      <a:pt x="937" y="532"/>
                    </a:cubicBezTo>
                    <a:cubicBezTo>
                      <a:pt x="891" y="616"/>
                      <a:pt x="891" y="616"/>
                      <a:pt x="891" y="616"/>
                    </a:cubicBezTo>
                    <a:cubicBezTo>
                      <a:pt x="925" y="682"/>
                      <a:pt x="925" y="682"/>
                      <a:pt x="925" y="682"/>
                    </a:cubicBezTo>
                    <a:cubicBezTo>
                      <a:pt x="897" y="804"/>
                      <a:pt x="897" y="804"/>
                      <a:pt x="897" y="804"/>
                    </a:cubicBezTo>
                    <a:cubicBezTo>
                      <a:pt x="890" y="826"/>
                      <a:pt x="890" y="826"/>
                      <a:pt x="890" y="826"/>
                    </a:cubicBezTo>
                    <a:cubicBezTo>
                      <a:pt x="883" y="847"/>
                      <a:pt x="883" y="847"/>
                      <a:pt x="883" y="847"/>
                    </a:cubicBezTo>
                    <a:cubicBezTo>
                      <a:pt x="883" y="847"/>
                      <a:pt x="839" y="872"/>
                      <a:pt x="842" y="887"/>
                    </a:cubicBezTo>
                    <a:cubicBezTo>
                      <a:pt x="844" y="903"/>
                      <a:pt x="856" y="960"/>
                      <a:pt x="858" y="965"/>
                    </a:cubicBezTo>
                    <a:cubicBezTo>
                      <a:pt x="860" y="971"/>
                      <a:pt x="818" y="992"/>
                      <a:pt x="818" y="992"/>
                    </a:cubicBezTo>
                    <a:cubicBezTo>
                      <a:pt x="766" y="967"/>
                      <a:pt x="766" y="967"/>
                      <a:pt x="766" y="967"/>
                    </a:cubicBezTo>
                    <a:cubicBezTo>
                      <a:pt x="766" y="967"/>
                      <a:pt x="719" y="941"/>
                      <a:pt x="711" y="968"/>
                    </a:cubicBezTo>
                    <a:cubicBezTo>
                      <a:pt x="703" y="995"/>
                      <a:pt x="687" y="1007"/>
                      <a:pt x="687" y="1007"/>
                    </a:cubicBezTo>
                    <a:cubicBezTo>
                      <a:pt x="687" y="1007"/>
                      <a:pt x="687" y="997"/>
                      <a:pt x="663" y="996"/>
                    </a:cubicBezTo>
                    <a:cubicBezTo>
                      <a:pt x="639" y="995"/>
                      <a:pt x="614" y="995"/>
                      <a:pt x="626" y="981"/>
                    </a:cubicBezTo>
                    <a:cubicBezTo>
                      <a:pt x="638" y="968"/>
                      <a:pt x="686" y="933"/>
                      <a:pt x="679" y="909"/>
                    </a:cubicBezTo>
                    <a:cubicBezTo>
                      <a:pt x="672" y="885"/>
                      <a:pt x="648" y="864"/>
                      <a:pt x="628" y="865"/>
                    </a:cubicBezTo>
                    <a:cubicBezTo>
                      <a:pt x="608" y="867"/>
                      <a:pt x="564" y="859"/>
                      <a:pt x="547" y="847"/>
                    </a:cubicBezTo>
                    <a:cubicBezTo>
                      <a:pt x="530" y="835"/>
                      <a:pt x="516" y="816"/>
                      <a:pt x="516" y="816"/>
                    </a:cubicBezTo>
                    <a:cubicBezTo>
                      <a:pt x="516" y="816"/>
                      <a:pt x="487" y="817"/>
                      <a:pt x="456" y="816"/>
                    </a:cubicBezTo>
                    <a:cubicBezTo>
                      <a:pt x="426" y="815"/>
                      <a:pt x="410" y="820"/>
                      <a:pt x="399" y="827"/>
                    </a:cubicBezTo>
                    <a:cubicBezTo>
                      <a:pt x="388" y="833"/>
                      <a:pt x="334" y="835"/>
                      <a:pt x="326" y="807"/>
                    </a:cubicBezTo>
                    <a:cubicBezTo>
                      <a:pt x="318" y="779"/>
                      <a:pt x="291" y="757"/>
                      <a:pt x="266" y="760"/>
                    </a:cubicBezTo>
                    <a:cubicBezTo>
                      <a:pt x="240" y="763"/>
                      <a:pt x="208" y="763"/>
                      <a:pt x="207" y="755"/>
                    </a:cubicBezTo>
                    <a:cubicBezTo>
                      <a:pt x="206" y="747"/>
                      <a:pt x="187" y="717"/>
                      <a:pt x="183" y="701"/>
                    </a:cubicBezTo>
                    <a:cubicBezTo>
                      <a:pt x="179" y="685"/>
                      <a:pt x="172" y="647"/>
                      <a:pt x="143" y="661"/>
                    </a:cubicBezTo>
                    <a:cubicBezTo>
                      <a:pt x="114" y="676"/>
                      <a:pt x="110" y="701"/>
                      <a:pt x="102" y="683"/>
                    </a:cubicBezTo>
                    <a:cubicBezTo>
                      <a:pt x="94" y="664"/>
                      <a:pt x="92" y="617"/>
                      <a:pt x="92" y="617"/>
                    </a:cubicBezTo>
                    <a:cubicBezTo>
                      <a:pt x="0" y="577"/>
                      <a:pt x="0" y="577"/>
                      <a:pt x="0" y="577"/>
                    </a:cubicBezTo>
                    <a:cubicBezTo>
                      <a:pt x="0" y="577"/>
                      <a:pt x="71" y="513"/>
                      <a:pt x="96" y="477"/>
                    </a:cubicBezTo>
                    <a:cubicBezTo>
                      <a:pt x="122" y="441"/>
                      <a:pt x="147" y="427"/>
                      <a:pt x="146" y="397"/>
                    </a:cubicBezTo>
                    <a:cubicBezTo>
                      <a:pt x="144" y="368"/>
                      <a:pt x="131" y="336"/>
                      <a:pt x="115" y="337"/>
                    </a:cubicBezTo>
                    <a:cubicBezTo>
                      <a:pt x="99" y="339"/>
                      <a:pt x="90" y="335"/>
                      <a:pt x="90" y="335"/>
                    </a:cubicBezTo>
                    <a:cubicBezTo>
                      <a:pt x="90" y="335"/>
                      <a:pt x="106" y="293"/>
                      <a:pt x="92" y="256"/>
                    </a:cubicBezTo>
                    <a:cubicBezTo>
                      <a:pt x="79" y="219"/>
                      <a:pt x="128" y="192"/>
                      <a:pt x="128" y="192"/>
                    </a:cubicBezTo>
                    <a:cubicBezTo>
                      <a:pt x="128" y="192"/>
                      <a:pt x="123" y="140"/>
                      <a:pt x="146" y="128"/>
                    </a:cubicBezTo>
                    <a:cubicBezTo>
                      <a:pt x="168" y="116"/>
                      <a:pt x="214" y="107"/>
                      <a:pt x="187" y="75"/>
                    </a:cubicBezTo>
                    <a:cubicBezTo>
                      <a:pt x="160" y="43"/>
                      <a:pt x="152" y="20"/>
                      <a:pt x="152" y="20"/>
                    </a:cubicBezTo>
                    <a:cubicBezTo>
                      <a:pt x="152" y="20"/>
                      <a:pt x="284" y="0"/>
                      <a:pt x="307" y="19"/>
                    </a:cubicBezTo>
                    <a:cubicBezTo>
                      <a:pt x="330" y="37"/>
                      <a:pt x="367" y="65"/>
                      <a:pt x="419" y="65"/>
                    </a:cubicBezTo>
                    <a:cubicBezTo>
                      <a:pt x="471" y="65"/>
                      <a:pt x="496" y="68"/>
                      <a:pt x="510" y="81"/>
                    </a:cubicBezTo>
                    <a:cubicBezTo>
                      <a:pt x="523" y="95"/>
                      <a:pt x="570" y="103"/>
                      <a:pt x="579" y="119"/>
                    </a:cubicBezTo>
                    <a:cubicBezTo>
                      <a:pt x="588" y="135"/>
                      <a:pt x="634" y="160"/>
                      <a:pt x="643" y="160"/>
                    </a:cubicBezTo>
                    <a:cubicBezTo>
                      <a:pt x="680" y="150"/>
                      <a:pt x="680" y="150"/>
                      <a:pt x="680" y="150"/>
                    </a:cubicBezTo>
                    <a:lnTo>
                      <a:pt x="729" y="276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841376" y="4206876"/>
                <a:ext cx="1781175" cy="1547813"/>
              </a:xfrm>
              <a:custGeom>
                <a:avLst/>
                <a:gdLst>
                  <a:gd name="T0" fmla="*/ 1057 w 1076"/>
                  <a:gd name="T1" fmla="*/ 318 h 942"/>
                  <a:gd name="T2" fmla="*/ 1021 w 1076"/>
                  <a:gd name="T3" fmla="*/ 378 h 942"/>
                  <a:gd name="T4" fmla="*/ 1019 w 1076"/>
                  <a:gd name="T5" fmla="*/ 457 h 942"/>
                  <a:gd name="T6" fmla="*/ 1044 w 1076"/>
                  <a:gd name="T7" fmla="*/ 460 h 942"/>
                  <a:gd name="T8" fmla="*/ 1075 w 1076"/>
                  <a:gd name="T9" fmla="*/ 520 h 942"/>
                  <a:gd name="T10" fmla="*/ 1025 w 1076"/>
                  <a:gd name="T11" fmla="*/ 600 h 942"/>
                  <a:gd name="T12" fmla="*/ 929 w 1076"/>
                  <a:gd name="T13" fmla="*/ 700 h 942"/>
                  <a:gd name="T14" fmla="*/ 1021 w 1076"/>
                  <a:gd name="T15" fmla="*/ 740 h 942"/>
                  <a:gd name="T16" fmla="*/ 1031 w 1076"/>
                  <a:gd name="T17" fmla="*/ 805 h 942"/>
                  <a:gd name="T18" fmla="*/ 1024 w 1076"/>
                  <a:gd name="T19" fmla="*/ 836 h 942"/>
                  <a:gd name="T20" fmla="*/ 937 w 1076"/>
                  <a:gd name="T21" fmla="*/ 900 h 942"/>
                  <a:gd name="T22" fmla="*/ 911 w 1076"/>
                  <a:gd name="T23" fmla="*/ 932 h 942"/>
                  <a:gd name="T24" fmla="*/ 836 w 1076"/>
                  <a:gd name="T25" fmla="*/ 917 h 942"/>
                  <a:gd name="T26" fmla="*/ 772 w 1076"/>
                  <a:gd name="T27" fmla="*/ 941 h 942"/>
                  <a:gd name="T28" fmla="*/ 749 w 1076"/>
                  <a:gd name="T29" fmla="*/ 920 h 942"/>
                  <a:gd name="T30" fmla="*/ 672 w 1076"/>
                  <a:gd name="T31" fmla="*/ 942 h 942"/>
                  <a:gd name="T32" fmla="*/ 621 w 1076"/>
                  <a:gd name="T33" fmla="*/ 898 h 942"/>
                  <a:gd name="T34" fmla="*/ 612 w 1076"/>
                  <a:gd name="T35" fmla="*/ 833 h 942"/>
                  <a:gd name="T36" fmla="*/ 595 w 1076"/>
                  <a:gd name="T37" fmla="*/ 809 h 942"/>
                  <a:gd name="T38" fmla="*/ 599 w 1076"/>
                  <a:gd name="T39" fmla="*/ 777 h 942"/>
                  <a:gd name="T40" fmla="*/ 556 w 1076"/>
                  <a:gd name="T41" fmla="*/ 754 h 942"/>
                  <a:gd name="T42" fmla="*/ 512 w 1076"/>
                  <a:gd name="T43" fmla="*/ 760 h 942"/>
                  <a:gd name="T44" fmla="*/ 516 w 1076"/>
                  <a:gd name="T45" fmla="*/ 710 h 942"/>
                  <a:gd name="T46" fmla="*/ 472 w 1076"/>
                  <a:gd name="T47" fmla="*/ 709 h 942"/>
                  <a:gd name="T48" fmla="*/ 448 w 1076"/>
                  <a:gd name="T49" fmla="*/ 681 h 942"/>
                  <a:gd name="T50" fmla="*/ 383 w 1076"/>
                  <a:gd name="T51" fmla="*/ 717 h 942"/>
                  <a:gd name="T52" fmla="*/ 328 w 1076"/>
                  <a:gd name="T53" fmla="*/ 697 h 942"/>
                  <a:gd name="T54" fmla="*/ 339 w 1076"/>
                  <a:gd name="T55" fmla="*/ 618 h 942"/>
                  <a:gd name="T56" fmla="*/ 284 w 1076"/>
                  <a:gd name="T57" fmla="*/ 569 h 942"/>
                  <a:gd name="T58" fmla="*/ 199 w 1076"/>
                  <a:gd name="T59" fmla="*/ 649 h 942"/>
                  <a:gd name="T60" fmla="*/ 207 w 1076"/>
                  <a:gd name="T61" fmla="*/ 497 h 942"/>
                  <a:gd name="T62" fmla="*/ 189 w 1076"/>
                  <a:gd name="T63" fmla="*/ 336 h 942"/>
                  <a:gd name="T64" fmla="*/ 68 w 1076"/>
                  <a:gd name="T65" fmla="*/ 280 h 942"/>
                  <a:gd name="T66" fmla="*/ 21 w 1076"/>
                  <a:gd name="T67" fmla="*/ 273 h 942"/>
                  <a:gd name="T68" fmla="*/ 0 w 1076"/>
                  <a:gd name="T69" fmla="*/ 276 h 942"/>
                  <a:gd name="T70" fmla="*/ 1 w 1076"/>
                  <a:gd name="T71" fmla="*/ 182 h 942"/>
                  <a:gd name="T72" fmla="*/ 32 w 1076"/>
                  <a:gd name="T73" fmla="*/ 181 h 942"/>
                  <a:gd name="T74" fmla="*/ 68 w 1076"/>
                  <a:gd name="T75" fmla="*/ 97 h 942"/>
                  <a:gd name="T76" fmla="*/ 65 w 1076"/>
                  <a:gd name="T77" fmla="*/ 54 h 942"/>
                  <a:gd name="T78" fmla="*/ 111 w 1076"/>
                  <a:gd name="T79" fmla="*/ 26 h 942"/>
                  <a:gd name="T80" fmla="*/ 151 w 1076"/>
                  <a:gd name="T81" fmla="*/ 18 h 942"/>
                  <a:gd name="T82" fmla="*/ 200 w 1076"/>
                  <a:gd name="T83" fmla="*/ 21 h 942"/>
                  <a:gd name="T84" fmla="*/ 241 w 1076"/>
                  <a:gd name="T85" fmla="*/ 0 h 942"/>
                  <a:gd name="T86" fmla="*/ 265 w 1076"/>
                  <a:gd name="T87" fmla="*/ 22 h 942"/>
                  <a:gd name="T88" fmla="*/ 345 w 1076"/>
                  <a:gd name="T89" fmla="*/ 40 h 942"/>
                  <a:gd name="T90" fmla="*/ 396 w 1076"/>
                  <a:gd name="T91" fmla="*/ 129 h 942"/>
                  <a:gd name="T92" fmla="*/ 451 w 1076"/>
                  <a:gd name="T93" fmla="*/ 144 h 942"/>
                  <a:gd name="T94" fmla="*/ 480 w 1076"/>
                  <a:gd name="T95" fmla="*/ 113 h 942"/>
                  <a:gd name="T96" fmla="*/ 489 w 1076"/>
                  <a:gd name="T97" fmla="*/ 160 h 942"/>
                  <a:gd name="T98" fmla="*/ 524 w 1076"/>
                  <a:gd name="T99" fmla="*/ 214 h 942"/>
                  <a:gd name="T100" fmla="*/ 533 w 1076"/>
                  <a:gd name="T101" fmla="*/ 245 h 942"/>
                  <a:gd name="T102" fmla="*/ 695 w 1076"/>
                  <a:gd name="T103" fmla="*/ 268 h 942"/>
                  <a:gd name="T104" fmla="*/ 729 w 1076"/>
                  <a:gd name="T105" fmla="*/ 372 h 942"/>
                  <a:gd name="T106" fmla="*/ 803 w 1076"/>
                  <a:gd name="T107" fmla="*/ 316 h 942"/>
                  <a:gd name="T108" fmla="*/ 853 w 1076"/>
                  <a:gd name="T109" fmla="*/ 348 h 942"/>
                  <a:gd name="T110" fmla="*/ 891 w 1076"/>
                  <a:gd name="T111" fmla="*/ 418 h 942"/>
                  <a:gd name="T112" fmla="*/ 933 w 1076"/>
                  <a:gd name="T113" fmla="*/ 348 h 942"/>
                  <a:gd name="T114" fmla="*/ 935 w 1076"/>
                  <a:gd name="T115" fmla="*/ 321 h 942"/>
                  <a:gd name="T116" fmla="*/ 987 w 1076"/>
                  <a:gd name="T117" fmla="*/ 294 h 942"/>
                  <a:gd name="T118" fmla="*/ 1057 w 1076"/>
                  <a:gd name="T119" fmla="*/ 318 h 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76" h="942">
                    <a:moveTo>
                      <a:pt x="1057" y="318"/>
                    </a:moveTo>
                    <a:cubicBezTo>
                      <a:pt x="1044" y="330"/>
                      <a:pt x="1013" y="355"/>
                      <a:pt x="1021" y="378"/>
                    </a:cubicBezTo>
                    <a:cubicBezTo>
                      <a:pt x="1035" y="416"/>
                      <a:pt x="1019" y="457"/>
                      <a:pt x="1019" y="457"/>
                    </a:cubicBezTo>
                    <a:cubicBezTo>
                      <a:pt x="1019" y="457"/>
                      <a:pt x="1028" y="461"/>
                      <a:pt x="1044" y="460"/>
                    </a:cubicBezTo>
                    <a:cubicBezTo>
                      <a:pt x="1060" y="458"/>
                      <a:pt x="1073" y="490"/>
                      <a:pt x="1075" y="520"/>
                    </a:cubicBezTo>
                    <a:cubicBezTo>
                      <a:pt x="1076" y="549"/>
                      <a:pt x="1051" y="564"/>
                      <a:pt x="1025" y="600"/>
                    </a:cubicBezTo>
                    <a:cubicBezTo>
                      <a:pt x="1000" y="636"/>
                      <a:pt x="929" y="700"/>
                      <a:pt x="929" y="700"/>
                    </a:cubicBezTo>
                    <a:cubicBezTo>
                      <a:pt x="1021" y="740"/>
                      <a:pt x="1021" y="740"/>
                      <a:pt x="1021" y="740"/>
                    </a:cubicBezTo>
                    <a:cubicBezTo>
                      <a:pt x="1021" y="740"/>
                      <a:pt x="1023" y="786"/>
                      <a:pt x="1031" y="805"/>
                    </a:cubicBezTo>
                    <a:cubicBezTo>
                      <a:pt x="1024" y="836"/>
                      <a:pt x="1024" y="836"/>
                      <a:pt x="1024" y="836"/>
                    </a:cubicBezTo>
                    <a:cubicBezTo>
                      <a:pt x="937" y="900"/>
                      <a:pt x="937" y="900"/>
                      <a:pt x="937" y="900"/>
                    </a:cubicBezTo>
                    <a:cubicBezTo>
                      <a:pt x="911" y="932"/>
                      <a:pt x="911" y="932"/>
                      <a:pt x="911" y="932"/>
                    </a:cubicBezTo>
                    <a:cubicBezTo>
                      <a:pt x="836" y="917"/>
                      <a:pt x="836" y="917"/>
                      <a:pt x="836" y="917"/>
                    </a:cubicBezTo>
                    <a:cubicBezTo>
                      <a:pt x="772" y="941"/>
                      <a:pt x="772" y="941"/>
                      <a:pt x="772" y="941"/>
                    </a:cubicBezTo>
                    <a:cubicBezTo>
                      <a:pt x="749" y="920"/>
                      <a:pt x="749" y="920"/>
                      <a:pt x="749" y="920"/>
                    </a:cubicBezTo>
                    <a:cubicBezTo>
                      <a:pt x="672" y="942"/>
                      <a:pt x="672" y="942"/>
                      <a:pt x="672" y="942"/>
                    </a:cubicBezTo>
                    <a:cubicBezTo>
                      <a:pt x="621" y="898"/>
                      <a:pt x="621" y="898"/>
                      <a:pt x="621" y="898"/>
                    </a:cubicBezTo>
                    <a:cubicBezTo>
                      <a:pt x="612" y="833"/>
                      <a:pt x="612" y="833"/>
                      <a:pt x="612" y="833"/>
                    </a:cubicBezTo>
                    <a:cubicBezTo>
                      <a:pt x="595" y="809"/>
                      <a:pt x="595" y="809"/>
                      <a:pt x="595" y="809"/>
                    </a:cubicBezTo>
                    <a:cubicBezTo>
                      <a:pt x="599" y="777"/>
                      <a:pt x="599" y="777"/>
                      <a:pt x="599" y="777"/>
                    </a:cubicBezTo>
                    <a:cubicBezTo>
                      <a:pt x="556" y="754"/>
                      <a:pt x="556" y="754"/>
                      <a:pt x="556" y="754"/>
                    </a:cubicBezTo>
                    <a:cubicBezTo>
                      <a:pt x="512" y="760"/>
                      <a:pt x="512" y="760"/>
                      <a:pt x="512" y="760"/>
                    </a:cubicBezTo>
                    <a:cubicBezTo>
                      <a:pt x="516" y="710"/>
                      <a:pt x="516" y="710"/>
                      <a:pt x="516" y="710"/>
                    </a:cubicBezTo>
                    <a:cubicBezTo>
                      <a:pt x="472" y="709"/>
                      <a:pt x="472" y="709"/>
                      <a:pt x="472" y="709"/>
                    </a:cubicBezTo>
                    <a:cubicBezTo>
                      <a:pt x="448" y="681"/>
                      <a:pt x="448" y="681"/>
                      <a:pt x="448" y="681"/>
                    </a:cubicBezTo>
                    <a:cubicBezTo>
                      <a:pt x="383" y="717"/>
                      <a:pt x="383" y="717"/>
                      <a:pt x="383" y="717"/>
                    </a:cubicBezTo>
                    <a:cubicBezTo>
                      <a:pt x="328" y="697"/>
                      <a:pt x="328" y="697"/>
                      <a:pt x="328" y="697"/>
                    </a:cubicBezTo>
                    <a:cubicBezTo>
                      <a:pt x="339" y="618"/>
                      <a:pt x="339" y="618"/>
                      <a:pt x="339" y="618"/>
                    </a:cubicBezTo>
                    <a:cubicBezTo>
                      <a:pt x="284" y="569"/>
                      <a:pt x="284" y="569"/>
                      <a:pt x="284" y="569"/>
                    </a:cubicBezTo>
                    <a:cubicBezTo>
                      <a:pt x="199" y="649"/>
                      <a:pt x="199" y="649"/>
                      <a:pt x="199" y="649"/>
                    </a:cubicBezTo>
                    <a:cubicBezTo>
                      <a:pt x="207" y="497"/>
                      <a:pt x="207" y="497"/>
                      <a:pt x="207" y="497"/>
                    </a:cubicBezTo>
                    <a:cubicBezTo>
                      <a:pt x="189" y="336"/>
                      <a:pt x="189" y="336"/>
                      <a:pt x="189" y="336"/>
                    </a:cubicBezTo>
                    <a:cubicBezTo>
                      <a:pt x="189" y="336"/>
                      <a:pt x="73" y="294"/>
                      <a:pt x="68" y="280"/>
                    </a:cubicBezTo>
                    <a:cubicBezTo>
                      <a:pt x="65" y="271"/>
                      <a:pt x="40" y="271"/>
                      <a:pt x="21" y="273"/>
                    </a:cubicBezTo>
                    <a:cubicBezTo>
                      <a:pt x="9" y="274"/>
                      <a:pt x="0" y="276"/>
                      <a:pt x="0" y="276"/>
                    </a:cubicBezTo>
                    <a:cubicBezTo>
                      <a:pt x="1" y="182"/>
                      <a:pt x="1" y="182"/>
                      <a:pt x="1" y="182"/>
                    </a:cubicBezTo>
                    <a:cubicBezTo>
                      <a:pt x="32" y="181"/>
                      <a:pt x="32" y="181"/>
                      <a:pt x="32" y="181"/>
                    </a:cubicBezTo>
                    <a:cubicBezTo>
                      <a:pt x="32" y="181"/>
                      <a:pt x="71" y="130"/>
                      <a:pt x="68" y="97"/>
                    </a:cubicBezTo>
                    <a:cubicBezTo>
                      <a:pt x="65" y="64"/>
                      <a:pt x="65" y="54"/>
                      <a:pt x="65" y="54"/>
                    </a:cubicBezTo>
                    <a:cubicBezTo>
                      <a:pt x="111" y="26"/>
                      <a:pt x="111" y="26"/>
                      <a:pt x="111" y="26"/>
                    </a:cubicBezTo>
                    <a:cubicBezTo>
                      <a:pt x="151" y="18"/>
                      <a:pt x="151" y="18"/>
                      <a:pt x="151" y="18"/>
                    </a:cubicBezTo>
                    <a:cubicBezTo>
                      <a:pt x="200" y="21"/>
                      <a:pt x="200" y="21"/>
                      <a:pt x="200" y="21"/>
                    </a:cubicBezTo>
                    <a:cubicBezTo>
                      <a:pt x="241" y="0"/>
                      <a:pt x="241" y="0"/>
                      <a:pt x="241" y="0"/>
                    </a:cubicBezTo>
                    <a:cubicBezTo>
                      <a:pt x="265" y="22"/>
                      <a:pt x="265" y="22"/>
                      <a:pt x="265" y="22"/>
                    </a:cubicBezTo>
                    <a:cubicBezTo>
                      <a:pt x="345" y="40"/>
                      <a:pt x="345" y="40"/>
                      <a:pt x="345" y="40"/>
                    </a:cubicBezTo>
                    <a:cubicBezTo>
                      <a:pt x="396" y="129"/>
                      <a:pt x="396" y="129"/>
                      <a:pt x="396" y="129"/>
                    </a:cubicBezTo>
                    <a:cubicBezTo>
                      <a:pt x="451" y="144"/>
                      <a:pt x="451" y="144"/>
                      <a:pt x="451" y="144"/>
                    </a:cubicBezTo>
                    <a:cubicBezTo>
                      <a:pt x="480" y="113"/>
                      <a:pt x="480" y="113"/>
                      <a:pt x="480" y="113"/>
                    </a:cubicBezTo>
                    <a:cubicBezTo>
                      <a:pt x="489" y="160"/>
                      <a:pt x="489" y="160"/>
                      <a:pt x="489" y="160"/>
                    </a:cubicBezTo>
                    <a:cubicBezTo>
                      <a:pt x="524" y="214"/>
                      <a:pt x="524" y="214"/>
                      <a:pt x="524" y="214"/>
                    </a:cubicBezTo>
                    <a:cubicBezTo>
                      <a:pt x="533" y="245"/>
                      <a:pt x="533" y="245"/>
                      <a:pt x="533" y="245"/>
                    </a:cubicBezTo>
                    <a:cubicBezTo>
                      <a:pt x="695" y="268"/>
                      <a:pt x="695" y="268"/>
                      <a:pt x="695" y="268"/>
                    </a:cubicBezTo>
                    <a:cubicBezTo>
                      <a:pt x="729" y="372"/>
                      <a:pt x="729" y="372"/>
                      <a:pt x="729" y="372"/>
                    </a:cubicBezTo>
                    <a:cubicBezTo>
                      <a:pt x="803" y="316"/>
                      <a:pt x="803" y="316"/>
                      <a:pt x="803" y="316"/>
                    </a:cubicBezTo>
                    <a:cubicBezTo>
                      <a:pt x="853" y="348"/>
                      <a:pt x="853" y="348"/>
                      <a:pt x="853" y="348"/>
                    </a:cubicBezTo>
                    <a:cubicBezTo>
                      <a:pt x="891" y="418"/>
                      <a:pt x="891" y="418"/>
                      <a:pt x="891" y="418"/>
                    </a:cubicBezTo>
                    <a:cubicBezTo>
                      <a:pt x="933" y="348"/>
                      <a:pt x="933" y="348"/>
                      <a:pt x="933" y="348"/>
                    </a:cubicBezTo>
                    <a:cubicBezTo>
                      <a:pt x="935" y="321"/>
                      <a:pt x="935" y="321"/>
                      <a:pt x="935" y="321"/>
                    </a:cubicBezTo>
                    <a:cubicBezTo>
                      <a:pt x="987" y="294"/>
                      <a:pt x="987" y="294"/>
                      <a:pt x="987" y="294"/>
                    </a:cubicBezTo>
                    <a:cubicBezTo>
                      <a:pt x="987" y="294"/>
                      <a:pt x="1065" y="311"/>
                      <a:pt x="1057" y="318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3033713" y="4519613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3033713" y="4519613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>
                <a:off x="3184526" y="4545013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3184526" y="4545013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2649538" y="4521201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>
                <a:off x="2649538" y="4521201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auto">
              <a:xfrm>
                <a:off x="1257301" y="3200401"/>
                <a:ext cx="1528763" cy="1703388"/>
              </a:xfrm>
              <a:custGeom>
                <a:avLst/>
                <a:gdLst>
                  <a:gd name="T0" fmla="*/ 835 w 923"/>
                  <a:gd name="T1" fmla="*/ 764 h 1036"/>
                  <a:gd name="T2" fmla="*/ 813 w 923"/>
                  <a:gd name="T3" fmla="*/ 731 h 1036"/>
                  <a:gd name="T4" fmla="*/ 789 w 923"/>
                  <a:gd name="T5" fmla="*/ 670 h 1036"/>
                  <a:gd name="T6" fmla="*/ 901 w 923"/>
                  <a:gd name="T7" fmla="*/ 564 h 1036"/>
                  <a:gd name="T8" fmla="*/ 780 w 923"/>
                  <a:gd name="T9" fmla="*/ 366 h 1036"/>
                  <a:gd name="T10" fmla="*/ 685 w 923"/>
                  <a:gd name="T11" fmla="*/ 230 h 1036"/>
                  <a:gd name="T12" fmla="*/ 635 w 923"/>
                  <a:gd name="T13" fmla="*/ 56 h 1036"/>
                  <a:gd name="T14" fmla="*/ 595 w 923"/>
                  <a:gd name="T15" fmla="*/ 56 h 1036"/>
                  <a:gd name="T16" fmla="*/ 539 w 923"/>
                  <a:gd name="T17" fmla="*/ 23 h 1036"/>
                  <a:gd name="T18" fmla="*/ 477 w 923"/>
                  <a:gd name="T19" fmla="*/ 0 h 1036"/>
                  <a:gd name="T20" fmla="*/ 441 w 923"/>
                  <a:gd name="T21" fmla="*/ 46 h 1036"/>
                  <a:gd name="T22" fmla="*/ 367 w 923"/>
                  <a:gd name="T23" fmla="*/ 83 h 1036"/>
                  <a:gd name="T24" fmla="*/ 305 w 923"/>
                  <a:gd name="T25" fmla="*/ 116 h 1036"/>
                  <a:gd name="T26" fmla="*/ 232 w 923"/>
                  <a:gd name="T27" fmla="*/ 127 h 1036"/>
                  <a:gd name="T28" fmla="*/ 191 w 923"/>
                  <a:gd name="T29" fmla="*/ 148 h 1036"/>
                  <a:gd name="T30" fmla="*/ 165 w 923"/>
                  <a:gd name="T31" fmla="*/ 188 h 1036"/>
                  <a:gd name="T32" fmla="*/ 144 w 923"/>
                  <a:gd name="T33" fmla="*/ 294 h 1036"/>
                  <a:gd name="T34" fmla="*/ 125 w 923"/>
                  <a:gd name="T35" fmla="*/ 344 h 1036"/>
                  <a:gd name="T36" fmla="*/ 168 w 923"/>
                  <a:gd name="T37" fmla="*/ 472 h 1036"/>
                  <a:gd name="T38" fmla="*/ 155 w 923"/>
                  <a:gd name="T39" fmla="*/ 526 h 1036"/>
                  <a:gd name="T40" fmla="*/ 103 w 923"/>
                  <a:gd name="T41" fmla="*/ 546 h 1036"/>
                  <a:gd name="T42" fmla="*/ 68 w 923"/>
                  <a:gd name="T43" fmla="*/ 486 h 1036"/>
                  <a:gd name="T44" fmla="*/ 23 w 923"/>
                  <a:gd name="T45" fmla="*/ 567 h 1036"/>
                  <a:gd name="T46" fmla="*/ 0 w 923"/>
                  <a:gd name="T47" fmla="*/ 619 h 1036"/>
                  <a:gd name="T48" fmla="*/ 19 w 923"/>
                  <a:gd name="T49" fmla="*/ 640 h 1036"/>
                  <a:gd name="T50" fmla="*/ 99 w 923"/>
                  <a:gd name="T51" fmla="*/ 658 h 1036"/>
                  <a:gd name="T52" fmla="*/ 149 w 923"/>
                  <a:gd name="T53" fmla="*/ 747 h 1036"/>
                  <a:gd name="T54" fmla="*/ 204 w 923"/>
                  <a:gd name="T55" fmla="*/ 762 h 1036"/>
                  <a:gd name="T56" fmla="*/ 233 w 923"/>
                  <a:gd name="T57" fmla="*/ 731 h 1036"/>
                  <a:gd name="T58" fmla="*/ 241 w 923"/>
                  <a:gd name="T59" fmla="*/ 784 h 1036"/>
                  <a:gd name="T60" fmla="*/ 277 w 923"/>
                  <a:gd name="T61" fmla="*/ 832 h 1036"/>
                  <a:gd name="T62" fmla="*/ 287 w 923"/>
                  <a:gd name="T63" fmla="*/ 863 h 1036"/>
                  <a:gd name="T64" fmla="*/ 448 w 923"/>
                  <a:gd name="T65" fmla="*/ 886 h 1036"/>
                  <a:gd name="T66" fmla="*/ 483 w 923"/>
                  <a:gd name="T67" fmla="*/ 990 h 1036"/>
                  <a:gd name="T68" fmla="*/ 556 w 923"/>
                  <a:gd name="T69" fmla="*/ 934 h 1036"/>
                  <a:gd name="T70" fmla="*/ 607 w 923"/>
                  <a:gd name="T71" fmla="*/ 966 h 1036"/>
                  <a:gd name="T72" fmla="*/ 644 w 923"/>
                  <a:gd name="T73" fmla="*/ 1036 h 1036"/>
                  <a:gd name="T74" fmla="*/ 687 w 923"/>
                  <a:gd name="T75" fmla="*/ 966 h 1036"/>
                  <a:gd name="T76" fmla="*/ 688 w 923"/>
                  <a:gd name="T77" fmla="*/ 939 h 1036"/>
                  <a:gd name="T78" fmla="*/ 740 w 923"/>
                  <a:gd name="T79" fmla="*/ 912 h 1036"/>
                  <a:gd name="T80" fmla="*/ 811 w 923"/>
                  <a:gd name="T81" fmla="*/ 932 h 1036"/>
                  <a:gd name="T82" fmla="*/ 828 w 923"/>
                  <a:gd name="T83" fmla="*/ 868 h 1036"/>
                  <a:gd name="T84" fmla="*/ 875 w 923"/>
                  <a:gd name="T85" fmla="*/ 828 h 1036"/>
                  <a:gd name="T86" fmla="*/ 835 w 923"/>
                  <a:gd name="T87" fmla="*/ 764 h 10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23" h="1036">
                    <a:moveTo>
                      <a:pt x="835" y="764"/>
                    </a:moveTo>
                    <a:cubicBezTo>
                      <a:pt x="813" y="731"/>
                      <a:pt x="813" y="731"/>
                      <a:pt x="813" y="731"/>
                    </a:cubicBezTo>
                    <a:cubicBezTo>
                      <a:pt x="813" y="731"/>
                      <a:pt x="788" y="704"/>
                      <a:pt x="789" y="670"/>
                    </a:cubicBezTo>
                    <a:cubicBezTo>
                      <a:pt x="791" y="635"/>
                      <a:pt x="923" y="608"/>
                      <a:pt x="901" y="564"/>
                    </a:cubicBezTo>
                    <a:cubicBezTo>
                      <a:pt x="880" y="520"/>
                      <a:pt x="813" y="412"/>
                      <a:pt x="780" y="366"/>
                    </a:cubicBezTo>
                    <a:cubicBezTo>
                      <a:pt x="747" y="319"/>
                      <a:pt x="704" y="279"/>
                      <a:pt x="685" y="230"/>
                    </a:cubicBezTo>
                    <a:cubicBezTo>
                      <a:pt x="667" y="180"/>
                      <a:pt x="653" y="64"/>
                      <a:pt x="635" y="56"/>
                    </a:cubicBezTo>
                    <a:cubicBezTo>
                      <a:pt x="616" y="48"/>
                      <a:pt x="595" y="56"/>
                      <a:pt x="595" y="56"/>
                    </a:cubicBezTo>
                    <a:cubicBezTo>
                      <a:pt x="595" y="56"/>
                      <a:pt x="580" y="24"/>
                      <a:pt x="539" y="23"/>
                    </a:cubicBezTo>
                    <a:cubicBezTo>
                      <a:pt x="497" y="22"/>
                      <a:pt x="477" y="0"/>
                      <a:pt x="477" y="0"/>
                    </a:cubicBezTo>
                    <a:cubicBezTo>
                      <a:pt x="477" y="0"/>
                      <a:pt x="479" y="34"/>
                      <a:pt x="441" y="46"/>
                    </a:cubicBezTo>
                    <a:cubicBezTo>
                      <a:pt x="404" y="58"/>
                      <a:pt x="371" y="70"/>
                      <a:pt x="367" y="83"/>
                    </a:cubicBezTo>
                    <a:cubicBezTo>
                      <a:pt x="363" y="96"/>
                      <a:pt x="329" y="114"/>
                      <a:pt x="305" y="116"/>
                    </a:cubicBezTo>
                    <a:cubicBezTo>
                      <a:pt x="281" y="119"/>
                      <a:pt x="237" y="119"/>
                      <a:pt x="232" y="127"/>
                    </a:cubicBezTo>
                    <a:cubicBezTo>
                      <a:pt x="227" y="135"/>
                      <a:pt x="220" y="140"/>
                      <a:pt x="191" y="148"/>
                    </a:cubicBezTo>
                    <a:cubicBezTo>
                      <a:pt x="161" y="156"/>
                      <a:pt x="161" y="142"/>
                      <a:pt x="165" y="188"/>
                    </a:cubicBezTo>
                    <a:cubicBezTo>
                      <a:pt x="169" y="235"/>
                      <a:pt x="152" y="271"/>
                      <a:pt x="144" y="294"/>
                    </a:cubicBezTo>
                    <a:cubicBezTo>
                      <a:pt x="136" y="316"/>
                      <a:pt x="120" y="318"/>
                      <a:pt x="125" y="344"/>
                    </a:cubicBezTo>
                    <a:cubicBezTo>
                      <a:pt x="131" y="371"/>
                      <a:pt x="152" y="443"/>
                      <a:pt x="168" y="472"/>
                    </a:cubicBezTo>
                    <a:cubicBezTo>
                      <a:pt x="184" y="502"/>
                      <a:pt x="175" y="512"/>
                      <a:pt x="155" y="526"/>
                    </a:cubicBezTo>
                    <a:cubicBezTo>
                      <a:pt x="135" y="539"/>
                      <a:pt x="103" y="546"/>
                      <a:pt x="103" y="546"/>
                    </a:cubicBezTo>
                    <a:cubicBezTo>
                      <a:pt x="103" y="546"/>
                      <a:pt x="89" y="478"/>
                      <a:pt x="68" y="486"/>
                    </a:cubicBezTo>
                    <a:cubicBezTo>
                      <a:pt x="47" y="494"/>
                      <a:pt x="24" y="552"/>
                      <a:pt x="23" y="567"/>
                    </a:cubicBezTo>
                    <a:cubicBezTo>
                      <a:pt x="21" y="582"/>
                      <a:pt x="0" y="619"/>
                      <a:pt x="0" y="619"/>
                    </a:cubicBezTo>
                    <a:cubicBezTo>
                      <a:pt x="19" y="640"/>
                      <a:pt x="19" y="640"/>
                      <a:pt x="19" y="640"/>
                    </a:cubicBezTo>
                    <a:cubicBezTo>
                      <a:pt x="99" y="658"/>
                      <a:pt x="99" y="658"/>
                      <a:pt x="99" y="658"/>
                    </a:cubicBezTo>
                    <a:cubicBezTo>
                      <a:pt x="149" y="747"/>
                      <a:pt x="149" y="747"/>
                      <a:pt x="149" y="747"/>
                    </a:cubicBezTo>
                    <a:cubicBezTo>
                      <a:pt x="204" y="762"/>
                      <a:pt x="204" y="762"/>
                      <a:pt x="204" y="762"/>
                    </a:cubicBezTo>
                    <a:cubicBezTo>
                      <a:pt x="233" y="731"/>
                      <a:pt x="233" y="731"/>
                      <a:pt x="233" y="731"/>
                    </a:cubicBezTo>
                    <a:cubicBezTo>
                      <a:pt x="233" y="731"/>
                      <a:pt x="239" y="780"/>
                      <a:pt x="241" y="784"/>
                    </a:cubicBezTo>
                    <a:cubicBezTo>
                      <a:pt x="244" y="788"/>
                      <a:pt x="277" y="832"/>
                      <a:pt x="277" y="832"/>
                    </a:cubicBezTo>
                    <a:cubicBezTo>
                      <a:pt x="287" y="863"/>
                      <a:pt x="287" y="863"/>
                      <a:pt x="287" y="863"/>
                    </a:cubicBezTo>
                    <a:cubicBezTo>
                      <a:pt x="448" y="886"/>
                      <a:pt x="448" y="886"/>
                      <a:pt x="448" y="886"/>
                    </a:cubicBezTo>
                    <a:cubicBezTo>
                      <a:pt x="483" y="990"/>
                      <a:pt x="483" y="990"/>
                      <a:pt x="483" y="990"/>
                    </a:cubicBezTo>
                    <a:cubicBezTo>
                      <a:pt x="556" y="934"/>
                      <a:pt x="556" y="934"/>
                      <a:pt x="556" y="934"/>
                    </a:cubicBezTo>
                    <a:cubicBezTo>
                      <a:pt x="607" y="966"/>
                      <a:pt x="607" y="966"/>
                      <a:pt x="607" y="966"/>
                    </a:cubicBezTo>
                    <a:cubicBezTo>
                      <a:pt x="644" y="1036"/>
                      <a:pt x="644" y="1036"/>
                      <a:pt x="644" y="1036"/>
                    </a:cubicBezTo>
                    <a:cubicBezTo>
                      <a:pt x="687" y="966"/>
                      <a:pt x="687" y="966"/>
                      <a:pt x="687" y="966"/>
                    </a:cubicBezTo>
                    <a:cubicBezTo>
                      <a:pt x="688" y="939"/>
                      <a:pt x="688" y="939"/>
                      <a:pt x="688" y="939"/>
                    </a:cubicBezTo>
                    <a:cubicBezTo>
                      <a:pt x="740" y="912"/>
                      <a:pt x="740" y="912"/>
                      <a:pt x="740" y="912"/>
                    </a:cubicBezTo>
                    <a:cubicBezTo>
                      <a:pt x="811" y="932"/>
                      <a:pt x="811" y="932"/>
                      <a:pt x="811" y="932"/>
                    </a:cubicBezTo>
                    <a:cubicBezTo>
                      <a:pt x="811" y="932"/>
                      <a:pt x="800" y="883"/>
                      <a:pt x="828" y="868"/>
                    </a:cubicBezTo>
                    <a:cubicBezTo>
                      <a:pt x="856" y="854"/>
                      <a:pt x="885" y="852"/>
                      <a:pt x="875" y="828"/>
                    </a:cubicBezTo>
                    <a:cubicBezTo>
                      <a:pt x="864" y="804"/>
                      <a:pt x="835" y="764"/>
                      <a:pt x="835" y="764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auto">
              <a:xfrm>
                <a:off x="1947863" y="2613026"/>
                <a:ext cx="1527175" cy="1943100"/>
              </a:xfrm>
              <a:custGeom>
                <a:avLst/>
                <a:gdLst>
                  <a:gd name="T0" fmla="*/ 770 w 923"/>
                  <a:gd name="T1" fmla="*/ 1182 h 1183"/>
                  <a:gd name="T2" fmla="*/ 684 w 923"/>
                  <a:gd name="T3" fmla="*/ 1172 h 1183"/>
                  <a:gd name="T4" fmla="*/ 572 w 923"/>
                  <a:gd name="T5" fmla="*/ 1125 h 1183"/>
                  <a:gd name="T6" fmla="*/ 426 w 923"/>
                  <a:gd name="T7" fmla="*/ 1122 h 1183"/>
                  <a:gd name="T8" fmla="*/ 418 w 923"/>
                  <a:gd name="T9" fmla="*/ 1120 h 1183"/>
                  <a:gd name="T10" fmla="*/ 396 w 923"/>
                  <a:gd name="T11" fmla="*/ 1090 h 1183"/>
                  <a:gd name="T12" fmla="*/ 372 w 923"/>
                  <a:gd name="T13" fmla="*/ 1029 h 1183"/>
                  <a:gd name="T14" fmla="*/ 484 w 923"/>
                  <a:gd name="T15" fmla="*/ 924 h 1183"/>
                  <a:gd name="T16" fmla="*/ 363 w 923"/>
                  <a:gd name="T17" fmla="*/ 725 h 1183"/>
                  <a:gd name="T18" fmla="*/ 268 w 923"/>
                  <a:gd name="T19" fmla="*/ 589 h 1183"/>
                  <a:gd name="T20" fmla="*/ 218 w 923"/>
                  <a:gd name="T21" fmla="*/ 416 h 1183"/>
                  <a:gd name="T22" fmla="*/ 178 w 923"/>
                  <a:gd name="T23" fmla="*/ 416 h 1183"/>
                  <a:gd name="T24" fmla="*/ 122 w 923"/>
                  <a:gd name="T25" fmla="*/ 382 h 1183"/>
                  <a:gd name="T26" fmla="*/ 65 w 923"/>
                  <a:gd name="T27" fmla="*/ 362 h 1183"/>
                  <a:gd name="T28" fmla="*/ 14 w 923"/>
                  <a:gd name="T29" fmla="*/ 291 h 1183"/>
                  <a:gd name="T30" fmla="*/ 6 w 923"/>
                  <a:gd name="T31" fmla="*/ 231 h 1183"/>
                  <a:gd name="T32" fmla="*/ 19 w 923"/>
                  <a:gd name="T33" fmla="*/ 230 h 1183"/>
                  <a:gd name="T34" fmla="*/ 20 w 923"/>
                  <a:gd name="T35" fmla="*/ 213 h 1183"/>
                  <a:gd name="T36" fmla="*/ 94 w 923"/>
                  <a:gd name="T37" fmla="*/ 162 h 1183"/>
                  <a:gd name="T38" fmla="*/ 94 w 923"/>
                  <a:gd name="T39" fmla="*/ 131 h 1183"/>
                  <a:gd name="T40" fmla="*/ 117 w 923"/>
                  <a:gd name="T41" fmla="*/ 107 h 1183"/>
                  <a:gd name="T42" fmla="*/ 120 w 923"/>
                  <a:gd name="T43" fmla="*/ 66 h 1183"/>
                  <a:gd name="T44" fmla="*/ 156 w 923"/>
                  <a:gd name="T45" fmla="*/ 62 h 1183"/>
                  <a:gd name="T46" fmla="*/ 181 w 923"/>
                  <a:gd name="T47" fmla="*/ 43 h 1183"/>
                  <a:gd name="T48" fmla="*/ 169 w 923"/>
                  <a:gd name="T49" fmla="*/ 29 h 1183"/>
                  <a:gd name="T50" fmla="*/ 176 w 923"/>
                  <a:gd name="T51" fmla="*/ 0 h 1183"/>
                  <a:gd name="T52" fmla="*/ 184 w 923"/>
                  <a:gd name="T53" fmla="*/ 4 h 1183"/>
                  <a:gd name="T54" fmla="*/ 299 w 923"/>
                  <a:gd name="T55" fmla="*/ 76 h 1183"/>
                  <a:gd name="T56" fmla="*/ 374 w 923"/>
                  <a:gd name="T57" fmla="*/ 102 h 1183"/>
                  <a:gd name="T58" fmla="*/ 396 w 923"/>
                  <a:gd name="T59" fmla="*/ 73 h 1183"/>
                  <a:gd name="T60" fmla="*/ 460 w 923"/>
                  <a:gd name="T61" fmla="*/ 89 h 1183"/>
                  <a:gd name="T62" fmla="*/ 535 w 923"/>
                  <a:gd name="T63" fmla="*/ 56 h 1183"/>
                  <a:gd name="T64" fmla="*/ 538 w 923"/>
                  <a:gd name="T65" fmla="*/ 141 h 1183"/>
                  <a:gd name="T66" fmla="*/ 559 w 923"/>
                  <a:gd name="T67" fmla="*/ 210 h 1183"/>
                  <a:gd name="T68" fmla="*/ 534 w 923"/>
                  <a:gd name="T69" fmla="*/ 232 h 1183"/>
                  <a:gd name="T70" fmla="*/ 539 w 923"/>
                  <a:gd name="T71" fmla="*/ 278 h 1183"/>
                  <a:gd name="T72" fmla="*/ 602 w 923"/>
                  <a:gd name="T73" fmla="*/ 316 h 1183"/>
                  <a:gd name="T74" fmla="*/ 636 w 923"/>
                  <a:gd name="T75" fmla="*/ 358 h 1183"/>
                  <a:gd name="T76" fmla="*/ 682 w 923"/>
                  <a:gd name="T77" fmla="*/ 420 h 1183"/>
                  <a:gd name="T78" fmla="*/ 706 w 923"/>
                  <a:gd name="T79" fmla="*/ 458 h 1183"/>
                  <a:gd name="T80" fmla="*/ 682 w 923"/>
                  <a:gd name="T81" fmla="*/ 552 h 1183"/>
                  <a:gd name="T82" fmla="*/ 672 w 923"/>
                  <a:gd name="T83" fmla="*/ 712 h 1183"/>
                  <a:gd name="T84" fmla="*/ 727 w 923"/>
                  <a:gd name="T85" fmla="*/ 761 h 1183"/>
                  <a:gd name="T86" fmla="*/ 722 w 923"/>
                  <a:gd name="T87" fmla="*/ 837 h 1183"/>
                  <a:gd name="T88" fmla="*/ 783 w 923"/>
                  <a:gd name="T89" fmla="*/ 888 h 1183"/>
                  <a:gd name="T90" fmla="*/ 798 w 923"/>
                  <a:gd name="T91" fmla="*/ 941 h 1183"/>
                  <a:gd name="T92" fmla="*/ 842 w 923"/>
                  <a:gd name="T93" fmla="*/ 1033 h 1183"/>
                  <a:gd name="T94" fmla="*/ 914 w 923"/>
                  <a:gd name="T95" fmla="*/ 1032 h 1183"/>
                  <a:gd name="T96" fmla="*/ 908 w 923"/>
                  <a:gd name="T97" fmla="*/ 1076 h 1183"/>
                  <a:gd name="T98" fmla="*/ 835 w 923"/>
                  <a:gd name="T99" fmla="*/ 1116 h 1183"/>
                  <a:gd name="T100" fmla="*/ 798 w 923"/>
                  <a:gd name="T101" fmla="*/ 1153 h 1183"/>
                  <a:gd name="T102" fmla="*/ 788 w 923"/>
                  <a:gd name="T103" fmla="*/ 1166 h 1183"/>
                  <a:gd name="T104" fmla="*/ 770 w 923"/>
                  <a:gd name="T105" fmla="*/ 1182 h 1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23" h="1183">
                    <a:moveTo>
                      <a:pt x="770" y="1182"/>
                    </a:moveTo>
                    <a:cubicBezTo>
                      <a:pt x="756" y="1170"/>
                      <a:pt x="735" y="1172"/>
                      <a:pt x="684" y="1172"/>
                    </a:cubicBezTo>
                    <a:cubicBezTo>
                      <a:pt x="632" y="1172"/>
                      <a:pt x="595" y="1144"/>
                      <a:pt x="572" y="1125"/>
                    </a:cubicBezTo>
                    <a:cubicBezTo>
                      <a:pt x="550" y="1106"/>
                      <a:pt x="426" y="1122"/>
                      <a:pt x="426" y="1122"/>
                    </a:cubicBezTo>
                    <a:cubicBezTo>
                      <a:pt x="418" y="1120"/>
                      <a:pt x="418" y="1120"/>
                      <a:pt x="418" y="1120"/>
                    </a:cubicBezTo>
                    <a:cubicBezTo>
                      <a:pt x="396" y="1090"/>
                      <a:pt x="396" y="1090"/>
                      <a:pt x="396" y="1090"/>
                    </a:cubicBezTo>
                    <a:cubicBezTo>
                      <a:pt x="396" y="1090"/>
                      <a:pt x="371" y="1064"/>
                      <a:pt x="372" y="1029"/>
                    </a:cubicBezTo>
                    <a:cubicBezTo>
                      <a:pt x="374" y="994"/>
                      <a:pt x="506" y="968"/>
                      <a:pt x="484" y="924"/>
                    </a:cubicBezTo>
                    <a:cubicBezTo>
                      <a:pt x="463" y="880"/>
                      <a:pt x="396" y="772"/>
                      <a:pt x="363" y="725"/>
                    </a:cubicBezTo>
                    <a:cubicBezTo>
                      <a:pt x="330" y="678"/>
                      <a:pt x="287" y="638"/>
                      <a:pt x="268" y="589"/>
                    </a:cubicBezTo>
                    <a:cubicBezTo>
                      <a:pt x="250" y="540"/>
                      <a:pt x="236" y="424"/>
                      <a:pt x="218" y="416"/>
                    </a:cubicBezTo>
                    <a:cubicBezTo>
                      <a:pt x="199" y="408"/>
                      <a:pt x="178" y="416"/>
                      <a:pt x="178" y="416"/>
                    </a:cubicBezTo>
                    <a:cubicBezTo>
                      <a:pt x="178" y="416"/>
                      <a:pt x="163" y="384"/>
                      <a:pt x="122" y="382"/>
                    </a:cubicBezTo>
                    <a:cubicBezTo>
                      <a:pt x="122" y="382"/>
                      <a:pt x="68" y="374"/>
                      <a:pt x="65" y="362"/>
                    </a:cubicBezTo>
                    <a:cubicBezTo>
                      <a:pt x="62" y="350"/>
                      <a:pt x="28" y="299"/>
                      <a:pt x="14" y="291"/>
                    </a:cubicBezTo>
                    <a:cubicBezTo>
                      <a:pt x="0" y="283"/>
                      <a:pt x="6" y="231"/>
                      <a:pt x="6" y="231"/>
                    </a:cubicBezTo>
                    <a:cubicBezTo>
                      <a:pt x="19" y="230"/>
                      <a:pt x="19" y="230"/>
                      <a:pt x="19" y="230"/>
                    </a:cubicBezTo>
                    <a:cubicBezTo>
                      <a:pt x="20" y="213"/>
                      <a:pt x="20" y="213"/>
                      <a:pt x="20" y="213"/>
                    </a:cubicBezTo>
                    <a:cubicBezTo>
                      <a:pt x="94" y="162"/>
                      <a:pt x="94" y="162"/>
                      <a:pt x="94" y="162"/>
                    </a:cubicBezTo>
                    <a:cubicBezTo>
                      <a:pt x="94" y="131"/>
                      <a:pt x="94" y="131"/>
                      <a:pt x="94" y="131"/>
                    </a:cubicBezTo>
                    <a:cubicBezTo>
                      <a:pt x="117" y="107"/>
                      <a:pt x="117" y="107"/>
                      <a:pt x="117" y="107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56" y="62"/>
                      <a:pt x="156" y="62"/>
                      <a:pt x="156" y="62"/>
                    </a:cubicBezTo>
                    <a:cubicBezTo>
                      <a:pt x="181" y="43"/>
                      <a:pt x="181" y="43"/>
                      <a:pt x="181" y="43"/>
                    </a:cubicBezTo>
                    <a:cubicBezTo>
                      <a:pt x="169" y="29"/>
                      <a:pt x="169" y="29"/>
                      <a:pt x="169" y="29"/>
                    </a:cubicBezTo>
                    <a:cubicBezTo>
                      <a:pt x="176" y="0"/>
                      <a:pt x="176" y="0"/>
                      <a:pt x="176" y="0"/>
                    </a:cubicBezTo>
                    <a:cubicBezTo>
                      <a:pt x="184" y="4"/>
                      <a:pt x="184" y="4"/>
                      <a:pt x="184" y="4"/>
                    </a:cubicBezTo>
                    <a:cubicBezTo>
                      <a:pt x="256" y="56"/>
                      <a:pt x="259" y="55"/>
                      <a:pt x="299" y="76"/>
                    </a:cubicBezTo>
                    <a:cubicBezTo>
                      <a:pt x="342" y="98"/>
                      <a:pt x="351" y="125"/>
                      <a:pt x="374" y="102"/>
                    </a:cubicBezTo>
                    <a:cubicBezTo>
                      <a:pt x="396" y="80"/>
                      <a:pt x="374" y="74"/>
                      <a:pt x="396" y="73"/>
                    </a:cubicBezTo>
                    <a:cubicBezTo>
                      <a:pt x="419" y="72"/>
                      <a:pt x="447" y="96"/>
                      <a:pt x="460" y="89"/>
                    </a:cubicBezTo>
                    <a:cubicBezTo>
                      <a:pt x="474" y="82"/>
                      <a:pt x="527" y="34"/>
                      <a:pt x="535" y="56"/>
                    </a:cubicBezTo>
                    <a:cubicBezTo>
                      <a:pt x="543" y="77"/>
                      <a:pt x="534" y="118"/>
                      <a:pt x="538" y="141"/>
                    </a:cubicBezTo>
                    <a:cubicBezTo>
                      <a:pt x="542" y="164"/>
                      <a:pt x="559" y="193"/>
                      <a:pt x="559" y="210"/>
                    </a:cubicBezTo>
                    <a:cubicBezTo>
                      <a:pt x="559" y="228"/>
                      <a:pt x="536" y="217"/>
                      <a:pt x="534" y="232"/>
                    </a:cubicBezTo>
                    <a:cubicBezTo>
                      <a:pt x="531" y="246"/>
                      <a:pt x="508" y="265"/>
                      <a:pt x="539" y="278"/>
                    </a:cubicBezTo>
                    <a:cubicBezTo>
                      <a:pt x="570" y="292"/>
                      <a:pt x="590" y="312"/>
                      <a:pt x="602" y="316"/>
                    </a:cubicBezTo>
                    <a:cubicBezTo>
                      <a:pt x="614" y="320"/>
                      <a:pt x="628" y="330"/>
                      <a:pt x="636" y="358"/>
                    </a:cubicBezTo>
                    <a:cubicBezTo>
                      <a:pt x="644" y="386"/>
                      <a:pt x="662" y="401"/>
                      <a:pt x="682" y="420"/>
                    </a:cubicBezTo>
                    <a:cubicBezTo>
                      <a:pt x="702" y="438"/>
                      <a:pt x="719" y="446"/>
                      <a:pt x="706" y="458"/>
                    </a:cubicBezTo>
                    <a:cubicBezTo>
                      <a:pt x="692" y="470"/>
                      <a:pt x="684" y="525"/>
                      <a:pt x="682" y="552"/>
                    </a:cubicBezTo>
                    <a:cubicBezTo>
                      <a:pt x="679" y="578"/>
                      <a:pt x="651" y="701"/>
                      <a:pt x="672" y="712"/>
                    </a:cubicBezTo>
                    <a:cubicBezTo>
                      <a:pt x="694" y="722"/>
                      <a:pt x="723" y="740"/>
                      <a:pt x="727" y="761"/>
                    </a:cubicBezTo>
                    <a:cubicBezTo>
                      <a:pt x="731" y="782"/>
                      <a:pt x="684" y="824"/>
                      <a:pt x="722" y="837"/>
                    </a:cubicBezTo>
                    <a:cubicBezTo>
                      <a:pt x="759" y="850"/>
                      <a:pt x="792" y="866"/>
                      <a:pt x="783" y="888"/>
                    </a:cubicBezTo>
                    <a:cubicBezTo>
                      <a:pt x="774" y="909"/>
                      <a:pt x="786" y="925"/>
                      <a:pt x="798" y="941"/>
                    </a:cubicBezTo>
                    <a:cubicBezTo>
                      <a:pt x="810" y="957"/>
                      <a:pt x="827" y="1032"/>
                      <a:pt x="842" y="1033"/>
                    </a:cubicBezTo>
                    <a:cubicBezTo>
                      <a:pt x="856" y="1034"/>
                      <a:pt x="904" y="1021"/>
                      <a:pt x="914" y="1032"/>
                    </a:cubicBezTo>
                    <a:cubicBezTo>
                      <a:pt x="923" y="1042"/>
                      <a:pt x="918" y="1072"/>
                      <a:pt x="908" y="1076"/>
                    </a:cubicBezTo>
                    <a:cubicBezTo>
                      <a:pt x="899" y="1080"/>
                      <a:pt x="848" y="1108"/>
                      <a:pt x="835" y="1116"/>
                    </a:cubicBezTo>
                    <a:cubicBezTo>
                      <a:pt x="822" y="1124"/>
                      <a:pt x="800" y="1149"/>
                      <a:pt x="798" y="1153"/>
                    </a:cubicBezTo>
                    <a:cubicBezTo>
                      <a:pt x="795" y="1157"/>
                      <a:pt x="788" y="1166"/>
                      <a:pt x="788" y="1166"/>
                    </a:cubicBezTo>
                    <a:cubicBezTo>
                      <a:pt x="788" y="1166"/>
                      <a:pt x="770" y="1183"/>
                      <a:pt x="770" y="1182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2562226" y="4584701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2562226" y="4584701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2892426" y="938213"/>
                <a:ext cx="3076575" cy="1882775"/>
              </a:xfrm>
              <a:custGeom>
                <a:avLst/>
                <a:gdLst>
                  <a:gd name="T0" fmla="*/ 0 w 1858"/>
                  <a:gd name="T1" fmla="*/ 490 h 1146"/>
                  <a:gd name="T2" fmla="*/ 34 w 1858"/>
                  <a:gd name="T3" fmla="*/ 448 h 1146"/>
                  <a:gd name="T4" fmla="*/ 62 w 1858"/>
                  <a:gd name="T5" fmla="*/ 376 h 1146"/>
                  <a:gd name="T6" fmla="*/ 110 w 1858"/>
                  <a:gd name="T7" fmla="*/ 312 h 1146"/>
                  <a:gd name="T8" fmla="*/ 186 w 1858"/>
                  <a:gd name="T9" fmla="*/ 298 h 1146"/>
                  <a:gd name="T10" fmla="*/ 216 w 1858"/>
                  <a:gd name="T11" fmla="*/ 252 h 1146"/>
                  <a:gd name="T12" fmla="*/ 336 w 1858"/>
                  <a:gd name="T13" fmla="*/ 150 h 1146"/>
                  <a:gd name="T14" fmla="*/ 412 w 1858"/>
                  <a:gd name="T15" fmla="*/ 124 h 1146"/>
                  <a:gd name="T16" fmla="*/ 540 w 1858"/>
                  <a:gd name="T17" fmla="*/ 114 h 1146"/>
                  <a:gd name="T18" fmla="*/ 600 w 1858"/>
                  <a:gd name="T19" fmla="*/ 76 h 1146"/>
                  <a:gd name="T20" fmla="*/ 606 w 1858"/>
                  <a:gd name="T21" fmla="*/ 28 h 1146"/>
                  <a:gd name="T22" fmla="*/ 644 w 1858"/>
                  <a:gd name="T23" fmla="*/ 8 h 1146"/>
                  <a:gd name="T24" fmla="*/ 704 w 1858"/>
                  <a:gd name="T25" fmla="*/ 36 h 1146"/>
                  <a:gd name="T26" fmla="*/ 788 w 1858"/>
                  <a:gd name="T27" fmla="*/ 78 h 1146"/>
                  <a:gd name="T28" fmla="*/ 882 w 1858"/>
                  <a:gd name="T29" fmla="*/ 118 h 1146"/>
                  <a:gd name="T30" fmla="*/ 980 w 1858"/>
                  <a:gd name="T31" fmla="*/ 130 h 1146"/>
                  <a:gd name="T32" fmla="*/ 1034 w 1858"/>
                  <a:gd name="T33" fmla="*/ 190 h 1146"/>
                  <a:gd name="T34" fmla="*/ 1114 w 1858"/>
                  <a:gd name="T35" fmla="*/ 182 h 1146"/>
                  <a:gd name="T36" fmla="*/ 1196 w 1858"/>
                  <a:gd name="T37" fmla="*/ 178 h 1146"/>
                  <a:gd name="T38" fmla="*/ 1306 w 1858"/>
                  <a:gd name="T39" fmla="*/ 112 h 1146"/>
                  <a:gd name="T40" fmla="*/ 1440 w 1858"/>
                  <a:gd name="T41" fmla="*/ 200 h 1146"/>
                  <a:gd name="T42" fmla="*/ 1616 w 1858"/>
                  <a:gd name="T43" fmla="*/ 276 h 1146"/>
                  <a:gd name="T44" fmla="*/ 1792 w 1858"/>
                  <a:gd name="T45" fmla="*/ 374 h 1146"/>
                  <a:gd name="T46" fmla="*/ 1760 w 1858"/>
                  <a:gd name="T47" fmla="*/ 560 h 1146"/>
                  <a:gd name="T48" fmla="*/ 1714 w 1858"/>
                  <a:gd name="T49" fmla="*/ 752 h 1146"/>
                  <a:gd name="T50" fmla="*/ 1505 w 1858"/>
                  <a:gd name="T51" fmla="*/ 663 h 1146"/>
                  <a:gd name="T52" fmla="*/ 1300 w 1858"/>
                  <a:gd name="T53" fmla="*/ 758 h 1146"/>
                  <a:gd name="T54" fmla="*/ 1124 w 1858"/>
                  <a:gd name="T55" fmla="*/ 898 h 1146"/>
                  <a:gd name="T56" fmla="*/ 1080 w 1858"/>
                  <a:gd name="T57" fmla="*/ 990 h 1146"/>
                  <a:gd name="T58" fmla="*/ 846 w 1858"/>
                  <a:gd name="T59" fmla="*/ 886 h 1146"/>
                  <a:gd name="T60" fmla="*/ 650 w 1858"/>
                  <a:gd name="T61" fmla="*/ 1070 h 1146"/>
                  <a:gd name="T62" fmla="*/ 472 w 1858"/>
                  <a:gd name="T63" fmla="*/ 1130 h 1146"/>
                  <a:gd name="T64" fmla="*/ 346 w 1858"/>
                  <a:gd name="T65" fmla="*/ 1144 h 1146"/>
                  <a:gd name="T66" fmla="*/ 262 w 1858"/>
                  <a:gd name="T67" fmla="*/ 1036 h 1146"/>
                  <a:gd name="T68" fmla="*/ 138 w 1858"/>
                  <a:gd name="T69" fmla="*/ 958 h 1146"/>
                  <a:gd name="T70" fmla="*/ 172 w 1858"/>
                  <a:gd name="T71" fmla="*/ 700 h 1146"/>
                  <a:gd name="T72" fmla="*/ 52 w 1858"/>
                  <a:gd name="T73" fmla="*/ 566 h 1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858" h="1146">
                    <a:moveTo>
                      <a:pt x="2" y="546"/>
                    </a:moveTo>
                    <a:cubicBezTo>
                      <a:pt x="0" y="490"/>
                      <a:pt x="0" y="490"/>
                      <a:pt x="0" y="490"/>
                    </a:cubicBezTo>
                    <a:cubicBezTo>
                      <a:pt x="32" y="472"/>
                      <a:pt x="32" y="472"/>
                      <a:pt x="32" y="472"/>
                    </a:cubicBezTo>
                    <a:cubicBezTo>
                      <a:pt x="34" y="448"/>
                      <a:pt x="34" y="448"/>
                      <a:pt x="34" y="448"/>
                    </a:cubicBezTo>
                    <a:cubicBezTo>
                      <a:pt x="8" y="432"/>
                      <a:pt x="8" y="432"/>
                      <a:pt x="8" y="432"/>
                    </a:cubicBezTo>
                    <a:cubicBezTo>
                      <a:pt x="8" y="432"/>
                      <a:pt x="50" y="384"/>
                      <a:pt x="62" y="376"/>
                    </a:cubicBezTo>
                    <a:cubicBezTo>
                      <a:pt x="74" y="368"/>
                      <a:pt x="88" y="364"/>
                      <a:pt x="88" y="364"/>
                    </a:cubicBezTo>
                    <a:cubicBezTo>
                      <a:pt x="110" y="312"/>
                      <a:pt x="110" y="312"/>
                      <a:pt x="110" y="312"/>
                    </a:cubicBezTo>
                    <a:cubicBezTo>
                      <a:pt x="146" y="326"/>
                      <a:pt x="146" y="326"/>
                      <a:pt x="146" y="326"/>
                    </a:cubicBezTo>
                    <a:cubicBezTo>
                      <a:pt x="186" y="298"/>
                      <a:pt x="186" y="298"/>
                      <a:pt x="186" y="298"/>
                    </a:cubicBezTo>
                    <a:cubicBezTo>
                      <a:pt x="178" y="264"/>
                      <a:pt x="178" y="264"/>
                      <a:pt x="178" y="264"/>
                    </a:cubicBezTo>
                    <a:cubicBezTo>
                      <a:pt x="216" y="252"/>
                      <a:pt x="216" y="252"/>
                      <a:pt x="216" y="252"/>
                    </a:cubicBezTo>
                    <a:cubicBezTo>
                      <a:pt x="216" y="252"/>
                      <a:pt x="232" y="152"/>
                      <a:pt x="268" y="156"/>
                    </a:cubicBezTo>
                    <a:cubicBezTo>
                      <a:pt x="304" y="160"/>
                      <a:pt x="336" y="150"/>
                      <a:pt x="336" y="150"/>
                    </a:cubicBezTo>
                    <a:cubicBezTo>
                      <a:pt x="384" y="144"/>
                      <a:pt x="384" y="144"/>
                      <a:pt x="384" y="144"/>
                    </a:cubicBezTo>
                    <a:cubicBezTo>
                      <a:pt x="412" y="124"/>
                      <a:pt x="412" y="124"/>
                      <a:pt x="412" y="124"/>
                    </a:cubicBezTo>
                    <a:cubicBezTo>
                      <a:pt x="412" y="124"/>
                      <a:pt x="482" y="128"/>
                      <a:pt x="486" y="142"/>
                    </a:cubicBezTo>
                    <a:cubicBezTo>
                      <a:pt x="490" y="156"/>
                      <a:pt x="540" y="114"/>
                      <a:pt x="540" y="114"/>
                    </a:cubicBezTo>
                    <a:cubicBezTo>
                      <a:pt x="558" y="116"/>
                      <a:pt x="558" y="116"/>
                      <a:pt x="558" y="116"/>
                    </a:cubicBezTo>
                    <a:cubicBezTo>
                      <a:pt x="600" y="76"/>
                      <a:pt x="600" y="76"/>
                      <a:pt x="600" y="76"/>
                    </a:cubicBezTo>
                    <a:cubicBezTo>
                      <a:pt x="580" y="46"/>
                      <a:pt x="580" y="46"/>
                      <a:pt x="580" y="46"/>
                    </a:cubicBezTo>
                    <a:cubicBezTo>
                      <a:pt x="606" y="28"/>
                      <a:pt x="606" y="28"/>
                      <a:pt x="606" y="28"/>
                    </a:cubicBezTo>
                    <a:cubicBezTo>
                      <a:pt x="620" y="0"/>
                      <a:pt x="620" y="0"/>
                      <a:pt x="620" y="0"/>
                    </a:cubicBezTo>
                    <a:cubicBezTo>
                      <a:pt x="644" y="8"/>
                      <a:pt x="644" y="8"/>
                      <a:pt x="644" y="8"/>
                    </a:cubicBezTo>
                    <a:cubicBezTo>
                      <a:pt x="670" y="8"/>
                      <a:pt x="670" y="8"/>
                      <a:pt x="670" y="8"/>
                    </a:cubicBezTo>
                    <a:cubicBezTo>
                      <a:pt x="704" y="36"/>
                      <a:pt x="704" y="36"/>
                      <a:pt x="704" y="36"/>
                    </a:cubicBezTo>
                    <a:cubicBezTo>
                      <a:pt x="734" y="30"/>
                      <a:pt x="734" y="30"/>
                      <a:pt x="734" y="30"/>
                    </a:cubicBezTo>
                    <a:cubicBezTo>
                      <a:pt x="734" y="30"/>
                      <a:pt x="774" y="44"/>
                      <a:pt x="788" y="78"/>
                    </a:cubicBezTo>
                    <a:cubicBezTo>
                      <a:pt x="802" y="112"/>
                      <a:pt x="820" y="126"/>
                      <a:pt x="820" y="126"/>
                    </a:cubicBezTo>
                    <a:cubicBezTo>
                      <a:pt x="820" y="126"/>
                      <a:pt x="848" y="114"/>
                      <a:pt x="882" y="118"/>
                    </a:cubicBezTo>
                    <a:cubicBezTo>
                      <a:pt x="916" y="122"/>
                      <a:pt x="930" y="100"/>
                      <a:pt x="942" y="106"/>
                    </a:cubicBezTo>
                    <a:cubicBezTo>
                      <a:pt x="954" y="112"/>
                      <a:pt x="968" y="122"/>
                      <a:pt x="980" y="130"/>
                    </a:cubicBezTo>
                    <a:cubicBezTo>
                      <a:pt x="992" y="138"/>
                      <a:pt x="1024" y="142"/>
                      <a:pt x="1028" y="154"/>
                    </a:cubicBezTo>
                    <a:cubicBezTo>
                      <a:pt x="1032" y="166"/>
                      <a:pt x="1030" y="172"/>
                      <a:pt x="1034" y="190"/>
                    </a:cubicBezTo>
                    <a:cubicBezTo>
                      <a:pt x="1038" y="208"/>
                      <a:pt x="1052" y="230"/>
                      <a:pt x="1064" y="222"/>
                    </a:cubicBezTo>
                    <a:cubicBezTo>
                      <a:pt x="1076" y="214"/>
                      <a:pt x="1106" y="180"/>
                      <a:pt x="1114" y="182"/>
                    </a:cubicBezTo>
                    <a:cubicBezTo>
                      <a:pt x="1122" y="184"/>
                      <a:pt x="1146" y="198"/>
                      <a:pt x="1154" y="192"/>
                    </a:cubicBezTo>
                    <a:cubicBezTo>
                      <a:pt x="1162" y="186"/>
                      <a:pt x="1190" y="196"/>
                      <a:pt x="1196" y="178"/>
                    </a:cubicBezTo>
                    <a:cubicBezTo>
                      <a:pt x="1202" y="160"/>
                      <a:pt x="1214" y="118"/>
                      <a:pt x="1214" y="118"/>
                    </a:cubicBezTo>
                    <a:cubicBezTo>
                      <a:pt x="1214" y="118"/>
                      <a:pt x="1286" y="92"/>
                      <a:pt x="1306" y="112"/>
                    </a:cubicBezTo>
                    <a:cubicBezTo>
                      <a:pt x="1326" y="132"/>
                      <a:pt x="1338" y="168"/>
                      <a:pt x="1348" y="172"/>
                    </a:cubicBezTo>
                    <a:cubicBezTo>
                      <a:pt x="1358" y="176"/>
                      <a:pt x="1420" y="196"/>
                      <a:pt x="1440" y="200"/>
                    </a:cubicBezTo>
                    <a:cubicBezTo>
                      <a:pt x="1460" y="204"/>
                      <a:pt x="1506" y="166"/>
                      <a:pt x="1528" y="176"/>
                    </a:cubicBezTo>
                    <a:cubicBezTo>
                      <a:pt x="1550" y="186"/>
                      <a:pt x="1584" y="252"/>
                      <a:pt x="1616" y="276"/>
                    </a:cubicBezTo>
                    <a:cubicBezTo>
                      <a:pt x="1648" y="300"/>
                      <a:pt x="1680" y="358"/>
                      <a:pt x="1710" y="362"/>
                    </a:cubicBezTo>
                    <a:cubicBezTo>
                      <a:pt x="1740" y="366"/>
                      <a:pt x="1792" y="374"/>
                      <a:pt x="1792" y="374"/>
                    </a:cubicBezTo>
                    <a:cubicBezTo>
                      <a:pt x="1792" y="374"/>
                      <a:pt x="1858" y="426"/>
                      <a:pt x="1856" y="450"/>
                    </a:cubicBezTo>
                    <a:cubicBezTo>
                      <a:pt x="1854" y="474"/>
                      <a:pt x="1808" y="532"/>
                      <a:pt x="1760" y="560"/>
                    </a:cubicBezTo>
                    <a:cubicBezTo>
                      <a:pt x="1712" y="588"/>
                      <a:pt x="1692" y="608"/>
                      <a:pt x="1708" y="654"/>
                    </a:cubicBezTo>
                    <a:cubicBezTo>
                      <a:pt x="1724" y="700"/>
                      <a:pt x="1748" y="732"/>
                      <a:pt x="1714" y="752"/>
                    </a:cubicBezTo>
                    <a:cubicBezTo>
                      <a:pt x="1680" y="772"/>
                      <a:pt x="1486" y="811"/>
                      <a:pt x="1500" y="739"/>
                    </a:cubicBezTo>
                    <a:cubicBezTo>
                      <a:pt x="1514" y="667"/>
                      <a:pt x="1499" y="703"/>
                      <a:pt x="1505" y="663"/>
                    </a:cubicBezTo>
                    <a:cubicBezTo>
                      <a:pt x="1514" y="608"/>
                      <a:pt x="1366" y="610"/>
                      <a:pt x="1356" y="636"/>
                    </a:cubicBezTo>
                    <a:cubicBezTo>
                      <a:pt x="1346" y="662"/>
                      <a:pt x="1312" y="716"/>
                      <a:pt x="1300" y="758"/>
                    </a:cubicBezTo>
                    <a:cubicBezTo>
                      <a:pt x="1288" y="800"/>
                      <a:pt x="1238" y="860"/>
                      <a:pt x="1216" y="880"/>
                    </a:cubicBezTo>
                    <a:cubicBezTo>
                      <a:pt x="1194" y="900"/>
                      <a:pt x="1146" y="896"/>
                      <a:pt x="1124" y="898"/>
                    </a:cubicBezTo>
                    <a:cubicBezTo>
                      <a:pt x="1102" y="900"/>
                      <a:pt x="1088" y="918"/>
                      <a:pt x="1082" y="946"/>
                    </a:cubicBezTo>
                    <a:cubicBezTo>
                      <a:pt x="1076" y="974"/>
                      <a:pt x="1092" y="990"/>
                      <a:pt x="1080" y="990"/>
                    </a:cubicBezTo>
                    <a:cubicBezTo>
                      <a:pt x="1068" y="990"/>
                      <a:pt x="964" y="930"/>
                      <a:pt x="928" y="914"/>
                    </a:cubicBezTo>
                    <a:cubicBezTo>
                      <a:pt x="892" y="898"/>
                      <a:pt x="880" y="876"/>
                      <a:pt x="846" y="886"/>
                    </a:cubicBezTo>
                    <a:cubicBezTo>
                      <a:pt x="812" y="896"/>
                      <a:pt x="760" y="880"/>
                      <a:pt x="754" y="924"/>
                    </a:cubicBezTo>
                    <a:cubicBezTo>
                      <a:pt x="748" y="968"/>
                      <a:pt x="662" y="1064"/>
                      <a:pt x="650" y="1070"/>
                    </a:cubicBezTo>
                    <a:cubicBezTo>
                      <a:pt x="638" y="1076"/>
                      <a:pt x="576" y="1064"/>
                      <a:pt x="558" y="1082"/>
                    </a:cubicBezTo>
                    <a:cubicBezTo>
                      <a:pt x="540" y="1100"/>
                      <a:pt x="506" y="1130"/>
                      <a:pt x="472" y="1130"/>
                    </a:cubicBezTo>
                    <a:cubicBezTo>
                      <a:pt x="469" y="1130"/>
                      <a:pt x="466" y="1130"/>
                      <a:pt x="463" y="1130"/>
                    </a:cubicBezTo>
                    <a:cubicBezTo>
                      <a:pt x="427" y="1132"/>
                      <a:pt x="370" y="1142"/>
                      <a:pt x="346" y="1144"/>
                    </a:cubicBezTo>
                    <a:cubicBezTo>
                      <a:pt x="320" y="1146"/>
                      <a:pt x="291" y="1124"/>
                      <a:pt x="291" y="1124"/>
                    </a:cubicBezTo>
                    <a:cubicBezTo>
                      <a:pt x="291" y="1124"/>
                      <a:pt x="282" y="1046"/>
                      <a:pt x="262" y="1036"/>
                    </a:cubicBezTo>
                    <a:cubicBezTo>
                      <a:pt x="242" y="1026"/>
                      <a:pt x="210" y="1054"/>
                      <a:pt x="186" y="1072"/>
                    </a:cubicBezTo>
                    <a:cubicBezTo>
                      <a:pt x="136" y="1110"/>
                      <a:pt x="128" y="982"/>
                      <a:pt x="138" y="958"/>
                    </a:cubicBezTo>
                    <a:cubicBezTo>
                      <a:pt x="131" y="976"/>
                      <a:pt x="238" y="798"/>
                      <a:pt x="290" y="802"/>
                    </a:cubicBezTo>
                    <a:cubicBezTo>
                      <a:pt x="274" y="801"/>
                      <a:pt x="190" y="760"/>
                      <a:pt x="172" y="700"/>
                    </a:cubicBezTo>
                    <a:cubicBezTo>
                      <a:pt x="154" y="640"/>
                      <a:pt x="166" y="630"/>
                      <a:pt x="144" y="618"/>
                    </a:cubicBezTo>
                    <a:cubicBezTo>
                      <a:pt x="117" y="603"/>
                      <a:pt x="77" y="570"/>
                      <a:pt x="52" y="566"/>
                    </a:cubicBezTo>
                    <a:cubicBezTo>
                      <a:pt x="18" y="560"/>
                      <a:pt x="2" y="546"/>
                      <a:pt x="2" y="546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>
                <a:off x="3422651" y="2820988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>
                <a:off x="3422651" y="2820988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auto">
              <a:xfrm>
                <a:off x="3424238" y="2382838"/>
                <a:ext cx="1349375" cy="1087438"/>
              </a:xfrm>
              <a:custGeom>
                <a:avLst/>
                <a:gdLst>
                  <a:gd name="T0" fmla="*/ 787 w 815"/>
                  <a:gd name="T1" fmla="*/ 369 h 662"/>
                  <a:gd name="T2" fmla="*/ 691 w 815"/>
                  <a:gd name="T3" fmla="*/ 334 h 662"/>
                  <a:gd name="T4" fmla="*/ 676 w 815"/>
                  <a:gd name="T5" fmla="*/ 233 h 662"/>
                  <a:gd name="T6" fmla="*/ 751 w 815"/>
                  <a:gd name="T7" fmla="*/ 168 h 662"/>
                  <a:gd name="T8" fmla="*/ 759 w 815"/>
                  <a:gd name="T9" fmla="*/ 114 h 662"/>
                  <a:gd name="T10" fmla="*/ 568 w 815"/>
                  <a:gd name="T11" fmla="*/ 10 h 662"/>
                  <a:gd name="T12" fmla="*/ 528 w 815"/>
                  <a:gd name="T13" fmla="*/ 4 h 662"/>
                  <a:gd name="T14" fmla="*/ 458 w 815"/>
                  <a:gd name="T15" fmla="*/ 14 h 662"/>
                  <a:gd name="T16" fmla="*/ 426 w 815"/>
                  <a:gd name="T17" fmla="*/ 24 h 662"/>
                  <a:gd name="T18" fmla="*/ 415 w 815"/>
                  <a:gd name="T19" fmla="*/ 65 h 662"/>
                  <a:gd name="T20" fmla="*/ 317 w 815"/>
                  <a:gd name="T21" fmla="*/ 191 h 662"/>
                  <a:gd name="T22" fmla="*/ 239 w 815"/>
                  <a:gd name="T23" fmla="*/ 193 h 662"/>
                  <a:gd name="T24" fmla="*/ 191 w 815"/>
                  <a:gd name="T25" fmla="*/ 232 h 662"/>
                  <a:gd name="T26" fmla="*/ 0 w 815"/>
                  <a:gd name="T27" fmla="*/ 261 h 662"/>
                  <a:gd name="T28" fmla="*/ 52 w 815"/>
                  <a:gd name="T29" fmla="*/ 333 h 662"/>
                  <a:gd name="T30" fmla="*/ 48 w 815"/>
                  <a:gd name="T31" fmla="*/ 430 h 662"/>
                  <a:gd name="T32" fmla="*/ 87 w 815"/>
                  <a:gd name="T33" fmla="*/ 521 h 662"/>
                  <a:gd name="T34" fmla="*/ 171 w 815"/>
                  <a:gd name="T35" fmla="*/ 597 h 662"/>
                  <a:gd name="T36" fmla="*/ 270 w 815"/>
                  <a:gd name="T37" fmla="*/ 569 h 662"/>
                  <a:gd name="T38" fmla="*/ 324 w 815"/>
                  <a:gd name="T39" fmla="*/ 609 h 662"/>
                  <a:gd name="T40" fmla="*/ 420 w 815"/>
                  <a:gd name="T41" fmla="*/ 654 h 662"/>
                  <a:gd name="T42" fmla="*/ 574 w 815"/>
                  <a:gd name="T43" fmla="*/ 614 h 662"/>
                  <a:gd name="T44" fmla="*/ 710 w 815"/>
                  <a:gd name="T45" fmla="*/ 464 h 662"/>
                  <a:gd name="T46" fmla="*/ 763 w 815"/>
                  <a:gd name="T47" fmla="*/ 436 h 662"/>
                  <a:gd name="T48" fmla="*/ 803 w 815"/>
                  <a:gd name="T49" fmla="*/ 394 h 662"/>
                  <a:gd name="T50" fmla="*/ 787 w 815"/>
                  <a:gd name="T51" fmla="*/ 369 h 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15" h="662">
                    <a:moveTo>
                      <a:pt x="787" y="369"/>
                    </a:moveTo>
                    <a:cubicBezTo>
                      <a:pt x="787" y="369"/>
                      <a:pt x="732" y="361"/>
                      <a:pt x="691" y="334"/>
                    </a:cubicBezTo>
                    <a:cubicBezTo>
                      <a:pt x="650" y="308"/>
                      <a:pt x="646" y="253"/>
                      <a:pt x="676" y="233"/>
                    </a:cubicBezTo>
                    <a:cubicBezTo>
                      <a:pt x="707" y="213"/>
                      <a:pt x="750" y="189"/>
                      <a:pt x="751" y="168"/>
                    </a:cubicBezTo>
                    <a:cubicBezTo>
                      <a:pt x="752" y="146"/>
                      <a:pt x="759" y="114"/>
                      <a:pt x="759" y="114"/>
                    </a:cubicBezTo>
                    <a:cubicBezTo>
                      <a:pt x="568" y="10"/>
                      <a:pt x="568" y="10"/>
                      <a:pt x="568" y="10"/>
                    </a:cubicBezTo>
                    <a:cubicBezTo>
                      <a:pt x="568" y="10"/>
                      <a:pt x="552" y="0"/>
                      <a:pt x="528" y="4"/>
                    </a:cubicBezTo>
                    <a:cubicBezTo>
                      <a:pt x="504" y="8"/>
                      <a:pt x="458" y="14"/>
                      <a:pt x="458" y="14"/>
                    </a:cubicBezTo>
                    <a:cubicBezTo>
                      <a:pt x="426" y="24"/>
                      <a:pt x="426" y="24"/>
                      <a:pt x="426" y="24"/>
                    </a:cubicBezTo>
                    <a:cubicBezTo>
                      <a:pt x="426" y="24"/>
                      <a:pt x="419" y="56"/>
                      <a:pt x="415" y="65"/>
                    </a:cubicBezTo>
                    <a:cubicBezTo>
                      <a:pt x="411" y="74"/>
                      <a:pt x="317" y="191"/>
                      <a:pt x="317" y="191"/>
                    </a:cubicBezTo>
                    <a:cubicBezTo>
                      <a:pt x="317" y="191"/>
                      <a:pt x="244" y="193"/>
                      <a:pt x="239" y="193"/>
                    </a:cubicBezTo>
                    <a:cubicBezTo>
                      <a:pt x="234" y="193"/>
                      <a:pt x="202" y="222"/>
                      <a:pt x="191" y="232"/>
                    </a:cubicBezTo>
                    <a:cubicBezTo>
                      <a:pt x="180" y="241"/>
                      <a:pt x="0" y="261"/>
                      <a:pt x="0" y="261"/>
                    </a:cubicBezTo>
                    <a:cubicBezTo>
                      <a:pt x="0" y="261"/>
                      <a:pt x="48" y="294"/>
                      <a:pt x="52" y="333"/>
                    </a:cubicBezTo>
                    <a:cubicBezTo>
                      <a:pt x="56" y="372"/>
                      <a:pt x="46" y="418"/>
                      <a:pt x="48" y="430"/>
                    </a:cubicBezTo>
                    <a:cubicBezTo>
                      <a:pt x="51" y="442"/>
                      <a:pt x="70" y="485"/>
                      <a:pt x="87" y="521"/>
                    </a:cubicBezTo>
                    <a:cubicBezTo>
                      <a:pt x="104" y="557"/>
                      <a:pt x="159" y="597"/>
                      <a:pt x="171" y="597"/>
                    </a:cubicBezTo>
                    <a:cubicBezTo>
                      <a:pt x="183" y="597"/>
                      <a:pt x="251" y="570"/>
                      <a:pt x="270" y="569"/>
                    </a:cubicBezTo>
                    <a:cubicBezTo>
                      <a:pt x="288" y="568"/>
                      <a:pt x="296" y="572"/>
                      <a:pt x="324" y="609"/>
                    </a:cubicBezTo>
                    <a:cubicBezTo>
                      <a:pt x="352" y="646"/>
                      <a:pt x="355" y="646"/>
                      <a:pt x="420" y="654"/>
                    </a:cubicBezTo>
                    <a:cubicBezTo>
                      <a:pt x="486" y="662"/>
                      <a:pt x="546" y="634"/>
                      <a:pt x="574" y="614"/>
                    </a:cubicBezTo>
                    <a:cubicBezTo>
                      <a:pt x="602" y="594"/>
                      <a:pt x="700" y="468"/>
                      <a:pt x="710" y="464"/>
                    </a:cubicBezTo>
                    <a:cubicBezTo>
                      <a:pt x="719" y="460"/>
                      <a:pt x="738" y="445"/>
                      <a:pt x="763" y="436"/>
                    </a:cubicBezTo>
                    <a:cubicBezTo>
                      <a:pt x="788" y="426"/>
                      <a:pt x="815" y="414"/>
                      <a:pt x="803" y="394"/>
                    </a:cubicBezTo>
                    <a:cubicBezTo>
                      <a:pt x="791" y="374"/>
                      <a:pt x="787" y="369"/>
                      <a:pt x="787" y="369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auto">
              <a:xfrm>
                <a:off x="3675063" y="1722438"/>
                <a:ext cx="2527300" cy="3040063"/>
              </a:xfrm>
              <a:custGeom>
                <a:avLst/>
                <a:gdLst>
                  <a:gd name="T0" fmla="*/ 1115 w 1527"/>
                  <a:gd name="T1" fmla="*/ 1351 h 1850"/>
                  <a:gd name="T2" fmla="*/ 1068 w 1527"/>
                  <a:gd name="T3" fmla="*/ 1198 h 1850"/>
                  <a:gd name="T4" fmla="*/ 1087 w 1527"/>
                  <a:gd name="T5" fmla="*/ 1134 h 1850"/>
                  <a:gd name="T6" fmla="*/ 1229 w 1527"/>
                  <a:gd name="T7" fmla="*/ 1070 h 1850"/>
                  <a:gd name="T8" fmla="*/ 1116 w 1527"/>
                  <a:gd name="T9" fmla="*/ 855 h 1850"/>
                  <a:gd name="T10" fmla="*/ 1172 w 1527"/>
                  <a:gd name="T11" fmla="*/ 735 h 1850"/>
                  <a:gd name="T12" fmla="*/ 1271 w 1527"/>
                  <a:gd name="T13" fmla="*/ 736 h 1850"/>
                  <a:gd name="T14" fmla="*/ 1417 w 1527"/>
                  <a:gd name="T15" fmla="*/ 680 h 1850"/>
                  <a:gd name="T16" fmla="*/ 1428 w 1527"/>
                  <a:gd name="T17" fmla="*/ 459 h 1850"/>
                  <a:gd name="T18" fmla="*/ 1455 w 1527"/>
                  <a:gd name="T19" fmla="*/ 226 h 1850"/>
                  <a:gd name="T20" fmla="*/ 1441 w 1527"/>
                  <a:gd name="T21" fmla="*/ 103 h 1850"/>
                  <a:gd name="T22" fmla="*/ 1319 w 1527"/>
                  <a:gd name="T23" fmla="*/ 60 h 1850"/>
                  <a:gd name="T24" fmla="*/ 1255 w 1527"/>
                  <a:gd name="T25" fmla="*/ 234 h 1850"/>
                  <a:gd name="T26" fmla="*/ 1027 w 1527"/>
                  <a:gd name="T27" fmla="*/ 267 h 1850"/>
                  <a:gd name="T28" fmla="*/ 927 w 1527"/>
                  <a:gd name="T29" fmla="*/ 136 h 1850"/>
                  <a:gd name="T30" fmla="*/ 767 w 1527"/>
                  <a:gd name="T31" fmla="*/ 378 h 1850"/>
                  <a:gd name="T32" fmla="*/ 613 w 1527"/>
                  <a:gd name="T33" fmla="*/ 452 h 1850"/>
                  <a:gd name="T34" fmla="*/ 535 w 1527"/>
                  <a:gd name="T35" fmla="*/ 626 h 1850"/>
                  <a:gd name="T36" fmla="*/ 628 w 1527"/>
                  <a:gd name="T37" fmla="*/ 779 h 1850"/>
                  <a:gd name="T38" fmla="*/ 551 w 1527"/>
                  <a:gd name="T39" fmla="*/ 866 h 1850"/>
                  <a:gd name="T40" fmla="*/ 335 w 1527"/>
                  <a:gd name="T41" fmla="*/ 1055 h 1850"/>
                  <a:gd name="T42" fmla="*/ 320 w 1527"/>
                  <a:gd name="T43" fmla="*/ 1095 h 1850"/>
                  <a:gd name="T44" fmla="*/ 80 w 1527"/>
                  <a:gd name="T45" fmla="*/ 1218 h 1850"/>
                  <a:gd name="T46" fmla="*/ 0 w 1527"/>
                  <a:gd name="T47" fmla="*/ 1363 h 1850"/>
                  <a:gd name="T48" fmla="*/ 40 w 1527"/>
                  <a:gd name="T49" fmla="*/ 1555 h 1850"/>
                  <a:gd name="T50" fmla="*/ 355 w 1527"/>
                  <a:gd name="T51" fmla="*/ 1646 h 1850"/>
                  <a:gd name="T52" fmla="*/ 619 w 1527"/>
                  <a:gd name="T53" fmla="*/ 1839 h 1850"/>
                  <a:gd name="T54" fmla="*/ 785 w 1527"/>
                  <a:gd name="T55" fmla="*/ 1738 h 1850"/>
                  <a:gd name="T56" fmla="*/ 963 w 1527"/>
                  <a:gd name="T57" fmla="*/ 1767 h 1850"/>
                  <a:gd name="T58" fmla="*/ 1140 w 1527"/>
                  <a:gd name="T59" fmla="*/ 1699 h 1850"/>
                  <a:gd name="T60" fmla="*/ 1223 w 1527"/>
                  <a:gd name="T61" fmla="*/ 1590 h 1850"/>
                  <a:gd name="T62" fmla="*/ 1175 w 1527"/>
                  <a:gd name="T63" fmla="*/ 1456 h 1850"/>
                  <a:gd name="T64" fmla="*/ 1111 w 1527"/>
                  <a:gd name="T65" fmla="*/ 1387 h 1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7" h="1850">
                    <a:moveTo>
                      <a:pt x="1111" y="1387"/>
                    </a:moveTo>
                    <a:cubicBezTo>
                      <a:pt x="1115" y="1351"/>
                      <a:pt x="1115" y="1351"/>
                      <a:pt x="1115" y="1351"/>
                    </a:cubicBezTo>
                    <a:cubicBezTo>
                      <a:pt x="1115" y="1351"/>
                      <a:pt x="1131" y="1348"/>
                      <a:pt x="1099" y="1296"/>
                    </a:cubicBezTo>
                    <a:cubicBezTo>
                      <a:pt x="1067" y="1244"/>
                      <a:pt x="1089" y="1214"/>
                      <a:pt x="1068" y="1198"/>
                    </a:cubicBezTo>
                    <a:cubicBezTo>
                      <a:pt x="1047" y="1182"/>
                      <a:pt x="1017" y="1176"/>
                      <a:pt x="1033" y="1163"/>
                    </a:cubicBezTo>
                    <a:cubicBezTo>
                      <a:pt x="1049" y="1150"/>
                      <a:pt x="1075" y="1147"/>
                      <a:pt x="1087" y="1134"/>
                    </a:cubicBezTo>
                    <a:cubicBezTo>
                      <a:pt x="1099" y="1120"/>
                      <a:pt x="1144" y="1090"/>
                      <a:pt x="1144" y="1090"/>
                    </a:cubicBezTo>
                    <a:cubicBezTo>
                      <a:pt x="1144" y="1090"/>
                      <a:pt x="1221" y="1102"/>
                      <a:pt x="1229" y="1070"/>
                    </a:cubicBezTo>
                    <a:cubicBezTo>
                      <a:pt x="1237" y="1038"/>
                      <a:pt x="1189" y="1047"/>
                      <a:pt x="1176" y="1011"/>
                    </a:cubicBezTo>
                    <a:cubicBezTo>
                      <a:pt x="1163" y="975"/>
                      <a:pt x="1097" y="876"/>
                      <a:pt x="1116" y="855"/>
                    </a:cubicBezTo>
                    <a:cubicBezTo>
                      <a:pt x="1135" y="834"/>
                      <a:pt x="1153" y="808"/>
                      <a:pt x="1155" y="796"/>
                    </a:cubicBezTo>
                    <a:cubicBezTo>
                      <a:pt x="1156" y="784"/>
                      <a:pt x="1155" y="731"/>
                      <a:pt x="1172" y="735"/>
                    </a:cubicBezTo>
                    <a:cubicBezTo>
                      <a:pt x="1189" y="739"/>
                      <a:pt x="1223" y="751"/>
                      <a:pt x="1233" y="744"/>
                    </a:cubicBezTo>
                    <a:cubicBezTo>
                      <a:pt x="1244" y="738"/>
                      <a:pt x="1271" y="736"/>
                      <a:pt x="1271" y="736"/>
                    </a:cubicBezTo>
                    <a:cubicBezTo>
                      <a:pt x="1271" y="736"/>
                      <a:pt x="1303" y="751"/>
                      <a:pt x="1312" y="748"/>
                    </a:cubicBezTo>
                    <a:cubicBezTo>
                      <a:pt x="1321" y="746"/>
                      <a:pt x="1392" y="727"/>
                      <a:pt x="1417" y="680"/>
                    </a:cubicBezTo>
                    <a:cubicBezTo>
                      <a:pt x="1441" y="636"/>
                      <a:pt x="1460" y="558"/>
                      <a:pt x="1445" y="519"/>
                    </a:cubicBezTo>
                    <a:cubicBezTo>
                      <a:pt x="1431" y="480"/>
                      <a:pt x="1411" y="464"/>
                      <a:pt x="1428" y="459"/>
                    </a:cubicBezTo>
                    <a:cubicBezTo>
                      <a:pt x="1445" y="454"/>
                      <a:pt x="1527" y="431"/>
                      <a:pt x="1501" y="331"/>
                    </a:cubicBezTo>
                    <a:cubicBezTo>
                      <a:pt x="1476" y="231"/>
                      <a:pt x="1487" y="258"/>
                      <a:pt x="1455" y="226"/>
                    </a:cubicBezTo>
                    <a:cubicBezTo>
                      <a:pt x="1423" y="194"/>
                      <a:pt x="1413" y="171"/>
                      <a:pt x="1424" y="151"/>
                    </a:cubicBezTo>
                    <a:cubicBezTo>
                      <a:pt x="1435" y="131"/>
                      <a:pt x="1441" y="103"/>
                      <a:pt x="1441" y="103"/>
                    </a:cubicBezTo>
                    <a:cubicBezTo>
                      <a:pt x="1441" y="103"/>
                      <a:pt x="1440" y="56"/>
                      <a:pt x="1415" y="28"/>
                    </a:cubicBezTo>
                    <a:cubicBezTo>
                      <a:pt x="1389" y="0"/>
                      <a:pt x="1351" y="42"/>
                      <a:pt x="1319" y="60"/>
                    </a:cubicBezTo>
                    <a:cubicBezTo>
                      <a:pt x="1287" y="79"/>
                      <a:pt x="1220" y="114"/>
                      <a:pt x="1227" y="139"/>
                    </a:cubicBezTo>
                    <a:cubicBezTo>
                      <a:pt x="1233" y="164"/>
                      <a:pt x="1255" y="226"/>
                      <a:pt x="1255" y="234"/>
                    </a:cubicBezTo>
                    <a:cubicBezTo>
                      <a:pt x="1255" y="242"/>
                      <a:pt x="1264" y="266"/>
                      <a:pt x="1217" y="278"/>
                    </a:cubicBezTo>
                    <a:cubicBezTo>
                      <a:pt x="1171" y="290"/>
                      <a:pt x="1028" y="311"/>
                      <a:pt x="1027" y="267"/>
                    </a:cubicBezTo>
                    <a:cubicBezTo>
                      <a:pt x="1025" y="223"/>
                      <a:pt x="1059" y="163"/>
                      <a:pt x="1059" y="163"/>
                    </a:cubicBezTo>
                    <a:cubicBezTo>
                      <a:pt x="1059" y="163"/>
                      <a:pt x="959" y="126"/>
                      <a:pt x="927" y="136"/>
                    </a:cubicBezTo>
                    <a:cubicBezTo>
                      <a:pt x="895" y="147"/>
                      <a:pt x="884" y="131"/>
                      <a:pt x="856" y="206"/>
                    </a:cubicBezTo>
                    <a:cubicBezTo>
                      <a:pt x="828" y="280"/>
                      <a:pt x="803" y="347"/>
                      <a:pt x="767" y="378"/>
                    </a:cubicBezTo>
                    <a:cubicBezTo>
                      <a:pt x="731" y="408"/>
                      <a:pt x="717" y="410"/>
                      <a:pt x="664" y="422"/>
                    </a:cubicBezTo>
                    <a:cubicBezTo>
                      <a:pt x="611" y="434"/>
                      <a:pt x="619" y="415"/>
                      <a:pt x="613" y="452"/>
                    </a:cubicBezTo>
                    <a:cubicBezTo>
                      <a:pt x="608" y="490"/>
                      <a:pt x="605" y="520"/>
                      <a:pt x="605" y="539"/>
                    </a:cubicBezTo>
                    <a:cubicBezTo>
                      <a:pt x="605" y="558"/>
                      <a:pt x="581" y="582"/>
                      <a:pt x="535" y="626"/>
                    </a:cubicBezTo>
                    <a:cubicBezTo>
                      <a:pt x="488" y="670"/>
                      <a:pt x="487" y="678"/>
                      <a:pt x="521" y="714"/>
                    </a:cubicBezTo>
                    <a:cubicBezTo>
                      <a:pt x="555" y="748"/>
                      <a:pt x="613" y="762"/>
                      <a:pt x="628" y="779"/>
                    </a:cubicBezTo>
                    <a:cubicBezTo>
                      <a:pt x="643" y="796"/>
                      <a:pt x="659" y="786"/>
                      <a:pt x="647" y="806"/>
                    </a:cubicBezTo>
                    <a:cubicBezTo>
                      <a:pt x="635" y="826"/>
                      <a:pt x="584" y="832"/>
                      <a:pt x="551" y="866"/>
                    </a:cubicBezTo>
                    <a:cubicBezTo>
                      <a:pt x="517" y="899"/>
                      <a:pt x="487" y="951"/>
                      <a:pt x="463" y="982"/>
                    </a:cubicBezTo>
                    <a:cubicBezTo>
                      <a:pt x="439" y="1012"/>
                      <a:pt x="344" y="1052"/>
                      <a:pt x="335" y="1055"/>
                    </a:cubicBezTo>
                    <a:cubicBezTo>
                      <a:pt x="325" y="1058"/>
                      <a:pt x="312" y="1058"/>
                      <a:pt x="307" y="1060"/>
                    </a:cubicBezTo>
                    <a:cubicBezTo>
                      <a:pt x="301" y="1063"/>
                      <a:pt x="329" y="1079"/>
                      <a:pt x="320" y="1095"/>
                    </a:cubicBezTo>
                    <a:cubicBezTo>
                      <a:pt x="311" y="1111"/>
                      <a:pt x="295" y="1147"/>
                      <a:pt x="171" y="1159"/>
                    </a:cubicBezTo>
                    <a:cubicBezTo>
                      <a:pt x="47" y="1171"/>
                      <a:pt x="84" y="1201"/>
                      <a:pt x="80" y="1218"/>
                    </a:cubicBezTo>
                    <a:cubicBezTo>
                      <a:pt x="73" y="1244"/>
                      <a:pt x="103" y="1256"/>
                      <a:pt x="101" y="1279"/>
                    </a:cubicBezTo>
                    <a:cubicBezTo>
                      <a:pt x="100" y="1305"/>
                      <a:pt x="0" y="1363"/>
                      <a:pt x="0" y="1363"/>
                    </a:cubicBezTo>
                    <a:cubicBezTo>
                      <a:pt x="29" y="1399"/>
                      <a:pt x="29" y="1399"/>
                      <a:pt x="29" y="1399"/>
                    </a:cubicBezTo>
                    <a:cubicBezTo>
                      <a:pt x="40" y="1555"/>
                      <a:pt x="40" y="1555"/>
                      <a:pt x="40" y="1555"/>
                    </a:cubicBezTo>
                    <a:cubicBezTo>
                      <a:pt x="40" y="1555"/>
                      <a:pt x="148" y="1534"/>
                      <a:pt x="191" y="1547"/>
                    </a:cubicBezTo>
                    <a:cubicBezTo>
                      <a:pt x="233" y="1560"/>
                      <a:pt x="329" y="1588"/>
                      <a:pt x="355" y="1646"/>
                    </a:cubicBezTo>
                    <a:cubicBezTo>
                      <a:pt x="380" y="1704"/>
                      <a:pt x="373" y="1743"/>
                      <a:pt x="444" y="1775"/>
                    </a:cubicBezTo>
                    <a:cubicBezTo>
                      <a:pt x="515" y="1807"/>
                      <a:pt x="591" y="1850"/>
                      <a:pt x="619" y="1839"/>
                    </a:cubicBezTo>
                    <a:cubicBezTo>
                      <a:pt x="647" y="1828"/>
                      <a:pt x="655" y="1760"/>
                      <a:pt x="664" y="1748"/>
                    </a:cubicBezTo>
                    <a:cubicBezTo>
                      <a:pt x="673" y="1736"/>
                      <a:pt x="717" y="1722"/>
                      <a:pt x="785" y="1738"/>
                    </a:cubicBezTo>
                    <a:cubicBezTo>
                      <a:pt x="853" y="1754"/>
                      <a:pt x="910" y="1735"/>
                      <a:pt x="910" y="1735"/>
                    </a:cubicBezTo>
                    <a:cubicBezTo>
                      <a:pt x="910" y="1735"/>
                      <a:pt x="961" y="1763"/>
                      <a:pt x="963" y="1767"/>
                    </a:cubicBezTo>
                    <a:cubicBezTo>
                      <a:pt x="964" y="1771"/>
                      <a:pt x="1051" y="1771"/>
                      <a:pt x="1051" y="1771"/>
                    </a:cubicBezTo>
                    <a:cubicBezTo>
                      <a:pt x="1051" y="1771"/>
                      <a:pt x="1140" y="1714"/>
                      <a:pt x="1140" y="1699"/>
                    </a:cubicBezTo>
                    <a:cubicBezTo>
                      <a:pt x="1140" y="1684"/>
                      <a:pt x="1145" y="1662"/>
                      <a:pt x="1145" y="1662"/>
                    </a:cubicBezTo>
                    <a:cubicBezTo>
                      <a:pt x="1145" y="1662"/>
                      <a:pt x="1221" y="1611"/>
                      <a:pt x="1223" y="1590"/>
                    </a:cubicBezTo>
                    <a:cubicBezTo>
                      <a:pt x="1224" y="1568"/>
                      <a:pt x="1184" y="1528"/>
                      <a:pt x="1184" y="1515"/>
                    </a:cubicBezTo>
                    <a:cubicBezTo>
                      <a:pt x="1184" y="1502"/>
                      <a:pt x="1184" y="1470"/>
                      <a:pt x="1175" y="1456"/>
                    </a:cubicBezTo>
                    <a:cubicBezTo>
                      <a:pt x="1165" y="1443"/>
                      <a:pt x="1128" y="1410"/>
                      <a:pt x="1128" y="1410"/>
                    </a:cubicBezTo>
                    <a:lnTo>
                      <a:pt x="1111" y="1387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5348288" y="2628901"/>
                <a:ext cx="1457325" cy="2063750"/>
              </a:xfrm>
              <a:custGeom>
                <a:avLst/>
                <a:gdLst>
                  <a:gd name="T0" fmla="*/ 502 w 880"/>
                  <a:gd name="T1" fmla="*/ 1230 h 1256"/>
                  <a:gd name="T2" fmla="*/ 534 w 880"/>
                  <a:gd name="T3" fmla="*/ 1223 h 1256"/>
                  <a:gd name="T4" fmla="*/ 562 w 880"/>
                  <a:gd name="T5" fmla="*/ 1196 h 1256"/>
                  <a:gd name="T6" fmla="*/ 713 w 880"/>
                  <a:gd name="T7" fmla="*/ 1078 h 1256"/>
                  <a:gd name="T8" fmla="*/ 849 w 880"/>
                  <a:gd name="T9" fmla="*/ 963 h 1256"/>
                  <a:gd name="T10" fmla="*/ 878 w 880"/>
                  <a:gd name="T11" fmla="*/ 850 h 1256"/>
                  <a:gd name="T12" fmla="*/ 776 w 880"/>
                  <a:gd name="T13" fmla="*/ 710 h 1256"/>
                  <a:gd name="T14" fmla="*/ 678 w 880"/>
                  <a:gd name="T15" fmla="*/ 663 h 1256"/>
                  <a:gd name="T16" fmla="*/ 637 w 880"/>
                  <a:gd name="T17" fmla="*/ 642 h 1256"/>
                  <a:gd name="T18" fmla="*/ 584 w 880"/>
                  <a:gd name="T19" fmla="*/ 604 h 1256"/>
                  <a:gd name="T20" fmla="*/ 584 w 880"/>
                  <a:gd name="T21" fmla="*/ 479 h 1256"/>
                  <a:gd name="T22" fmla="*/ 525 w 880"/>
                  <a:gd name="T23" fmla="*/ 343 h 1256"/>
                  <a:gd name="T24" fmla="*/ 502 w 880"/>
                  <a:gd name="T25" fmla="*/ 252 h 1256"/>
                  <a:gd name="T26" fmla="*/ 560 w 880"/>
                  <a:gd name="T27" fmla="*/ 98 h 1256"/>
                  <a:gd name="T28" fmla="*/ 492 w 880"/>
                  <a:gd name="T29" fmla="*/ 24 h 1256"/>
                  <a:gd name="T30" fmla="*/ 440 w 880"/>
                  <a:gd name="T31" fmla="*/ 0 h 1256"/>
                  <a:gd name="T32" fmla="*/ 385 w 880"/>
                  <a:gd name="T33" fmla="*/ 152 h 1256"/>
                  <a:gd name="T34" fmla="*/ 273 w 880"/>
                  <a:gd name="T35" fmla="*/ 184 h 1256"/>
                  <a:gd name="T36" fmla="*/ 218 w 880"/>
                  <a:gd name="T37" fmla="*/ 192 h 1256"/>
                  <a:gd name="T38" fmla="*/ 157 w 880"/>
                  <a:gd name="T39" fmla="*/ 183 h 1256"/>
                  <a:gd name="T40" fmla="*/ 138 w 880"/>
                  <a:gd name="T41" fmla="*/ 224 h 1256"/>
                  <a:gd name="T42" fmla="*/ 101 w 880"/>
                  <a:gd name="T43" fmla="*/ 303 h 1256"/>
                  <a:gd name="T44" fmla="*/ 125 w 880"/>
                  <a:gd name="T45" fmla="*/ 398 h 1256"/>
                  <a:gd name="T46" fmla="*/ 192 w 880"/>
                  <a:gd name="T47" fmla="*/ 488 h 1256"/>
                  <a:gd name="T48" fmla="*/ 205 w 880"/>
                  <a:gd name="T49" fmla="*/ 528 h 1256"/>
                  <a:gd name="T50" fmla="*/ 129 w 880"/>
                  <a:gd name="T51" fmla="*/ 538 h 1256"/>
                  <a:gd name="T52" fmla="*/ 58 w 880"/>
                  <a:gd name="T53" fmla="*/ 588 h 1256"/>
                  <a:gd name="T54" fmla="*/ 9 w 880"/>
                  <a:gd name="T55" fmla="*/ 604 h 1256"/>
                  <a:gd name="T56" fmla="*/ 54 w 880"/>
                  <a:gd name="T57" fmla="*/ 656 h 1256"/>
                  <a:gd name="T58" fmla="*/ 96 w 880"/>
                  <a:gd name="T59" fmla="*/ 794 h 1256"/>
                  <a:gd name="T60" fmla="*/ 90 w 880"/>
                  <a:gd name="T61" fmla="*/ 832 h 1256"/>
                  <a:gd name="T62" fmla="*/ 157 w 880"/>
                  <a:gd name="T63" fmla="*/ 894 h 1256"/>
                  <a:gd name="T64" fmla="*/ 172 w 880"/>
                  <a:gd name="T65" fmla="*/ 971 h 1256"/>
                  <a:gd name="T66" fmla="*/ 205 w 880"/>
                  <a:gd name="T67" fmla="*/ 1031 h 1256"/>
                  <a:gd name="T68" fmla="*/ 136 w 880"/>
                  <a:gd name="T69" fmla="*/ 1104 h 1256"/>
                  <a:gd name="T70" fmla="*/ 290 w 880"/>
                  <a:gd name="T71" fmla="*/ 1156 h 1256"/>
                  <a:gd name="T72" fmla="*/ 382 w 880"/>
                  <a:gd name="T73" fmla="*/ 1240 h 1256"/>
                  <a:gd name="T74" fmla="*/ 480 w 880"/>
                  <a:gd name="T75" fmla="*/ 1256 h 1256"/>
                  <a:gd name="T76" fmla="*/ 502 w 880"/>
                  <a:gd name="T77" fmla="*/ 1230 h 1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80" h="1256">
                    <a:moveTo>
                      <a:pt x="502" y="1230"/>
                    </a:moveTo>
                    <a:cubicBezTo>
                      <a:pt x="502" y="1230"/>
                      <a:pt x="526" y="1223"/>
                      <a:pt x="534" y="1223"/>
                    </a:cubicBezTo>
                    <a:cubicBezTo>
                      <a:pt x="542" y="1223"/>
                      <a:pt x="525" y="1220"/>
                      <a:pt x="562" y="1196"/>
                    </a:cubicBezTo>
                    <a:cubicBezTo>
                      <a:pt x="600" y="1172"/>
                      <a:pt x="646" y="1114"/>
                      <a:pt x="713" y="1078"/>
                    </a:cubicBezTo>
                    <a:cubicBezTo>
                      <a:pt x="780" y="1042"/>
                      <a:pt x="849" y="1048"/>
                      <a:pt x="849" y="963"/>
                    </a:cubicBezTo>
                    <a:cubicBezTo>
                      <a:pt x="849" y="878"/>
                      <a:pt x="880" y="876"/>
                      <a:pt x="878" y="850"/>
                    </a:cubicBezTo>
                    <a:cubicBezTo>
                      <a:pt x="877" y="823"/>
                      <a:pt x="825" y="730"/>
                      <a:pt x="776" y="710"/>
                    </a:cubicBezTo>
                    <a:cubicBezTo>
                      <a:pt x="726" y="690"/>
                      <a:pt x="685" y="682"/>
                      <a:pt x="678" y="663"/>
                    </a:cubicBezTo>
                    <a:cubicBezTo>
                      <a:pt x="672" y="644"/>
                      <a:pt x="665" y="654"/>
                      <a:pt x="637" y="642"/>
                    </a:cubicBezTo>
                    <a:cubicBezTo>
                      <a:pt x="609" y="630"/>
                      <a:pt x="584" y="634"/>
                      <a:pt x="584" y="604"/>
                    </a:cubicBezTo>
                    <a:cubicBezTo>
                      <a:pt x="584" y="575"/>
                      <a:pt x="625" y="563"/>
                      <a:pt x="584" y="479"/>
                    </a:cubicBezTo>
                    <a:cubicBezTo>
                      <a:pt x="542" y="395"/>
                      <a:pt x="536" y="380"/>
                      <a:pt x="525" y="343"/>
                    </a:cubicBezTo>
                    <a:cubicBezTo>
                      <a:pt x="514" y="306"/>
                      <a:pt x="500" y="287"/>
                      <a:pt x="502" y="252"/>
                    </a:cubicBezTo>
                    <a:cubicBezTo>
                      <a:pt x="505" y="218"/>
                      <a:pt x="578" y="126"/>
                      <a:pt x="560" y="98"/>
                    </a:cubicBezTo>
                    <a:cubicBezTo>
                      <a:pt x="541" y="70"/>
                      <a:pt x="492" y="24"/>
                      <a:pt x="492" y="24"/>
                    </a:cubicBezTo>
                    <a:cubicBezTo>
                      <a:pt x="440" y="0"/>
                      <a:pt x="440" y="0"/>
                      <a:pt x="440" y="0"/>
                    </a:cubicBezTo>
                    <a:cubicBezTo>
                      <a:pt x="440" y="0"/>
                      <a:pt x="430" y="122"/>
                      <a:pt x="385" y="152"/>
                    </a:cubicBezTo>
                    <a:cubicBezTo>
                      <a:pt x="340" y="183"/>
                      <a:pt x="288" y="188"/>
                      <a:pt x="273" y="184"/>
                    </a:cubicBezTo>
                    <a:cubicBezTo>
                      <a:pt x="258" y="180"/>
                      <a:pt x="218" y="192"/>
                      <a:pt x="218" y="192"/>
                    </a:cubicBezTo>
                    <a:cubicBezTo>
                      <a:pt x="157" y="183"/>
                      <a:pt x="157" y="183"/>
                      <a:pt x="157" y="183"/>
                    </a:cubicBezTo>
                    <a:cubicBezTo>
                      <a:pt x="157" y="183"/>
                      <a:pt x="137" y="204"/>
                      <a:pt x="138" y="224"/>
                    </a:cubicBezTo>
                    <a:cubicBezTo>
                      <a:pt x="140" y="244"/>
                      <a:pt x="101" y="303"/>
                      <a:pt x="101" y="303"/>
                    </a:cubicBezTo>
                    <a:cubicBezTo>
                      <a:pt x="101" y="303"/>
                      <a:pt x="109" y="375"/>
                      <a:pt x="125" y="398"/>
                    </a:cubicBezTo>
                    <a:cubicBezTo>
                      <a:pt x="141" y="420"/>
                      <a:pt x="169" y="470"/>
                      <a:pt x="192" y="488"/>
                    </a:cubicBezTo>
                    <a:cubicBezTo>
                      <a:pt x="214" y="507"/>
                      <a:pt x="230" y="520"/>
                      <a:pt x="205" y="528"/>
                    </a:cubicBezTo>
                    <a:cubicBezTo>
                      <a:pt x="180" y="536"/>
                      <a:pt x="129" y="538"/>
                      <a:pt x="129" y="538"/>
                    </a:cubicBezTo>
                    <a:cubicBezTo>
                      <a:pt x="58" y="588"/>
                      <a:pt x="58" y="588"/>
                      <a:pt x="58" y="588"/>
                    </a:cubicBezTo>
                    <a:cubicBezTo>
                      <a:pt x="58" y="588"/>
                      <a:pt x="18" y="592"/>
                      <a:pt x="9" y="604"/>
                    </a:cubicBezTo>
                    <a:cubicBezTo>
                      <a:pt x="0" y="616"/>
                      <a:pt x="54" y="642"/>
                      <a:pt x="54" y="656"/>
                    </a:cubicBezTo>
                    <a:cubicBezTo>
                      <a:pt x="54" y="671"/>
                      <a:pt x="96" y="794"/>
                      <a:pt x="96" y="794"/>
                    </a:cubicBezTo>
                    <a:cubicBezTo>
                      <a:pt x="90" y="832"/>
                      <a:pt x="90" y="832"/>
                      <a:pt x="90" y="832"/>
                    </a:cubicBezTo>
                    <a:cubicBezTo>
                      <a:pt x="90" y="832"/>
                      <a:pt x="153" y="878"/>
                      <a:pt x="157" y="894"/>
                    </a:cubicBezTo>
                    <a:cubicBezTo>
                      <a:pt x="161" y="910"/>
                      <a:pt x="172" y="971"/>
                      <a:pt x="172" y="971"/>
                    </a:cubicBezTo>
                    <a:cubicBezTo>
                      <a:pt x="172" y="971"/>
                      <a:pt x="205" y="1018"/>
                      <a:pt x="205" y="1031"/>
                    </a:cubicBezTo>
                    <a:cubicBezTo>
                      <a:pt x="205" y="1044"/>
                      <a:pt x="136" y="1104"/>
                      <a:pt x="136" y="1104"/>
                    </a:cubicBezTo>
                    <a:cubicBezTo>
                      <a:pt x="290" y="1156"/>
                      <a:pt x="290" y="1156"/>
                      <a:pt x="290" y="1156"/>
                    </a:cubicBezTo>
                    <a:cubicBezTo>
                      <a:pt x="290" y="1156"/>
                      <a:pt x="368" y="1231"/>
                      <a:pt x="382" y="1240"/>
                    </a:cubicBezTo>
                    <a:cubicBezTo>
                      <a:pt x="397" y="1250"/>
                      <a:pt x="480" y="1256"/>
                      <a:pt x="480" y="1256"/>
                    </a:cubicBezTo>
                    <a:lnTo>
                      <a:pt x="502" y="1230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auto">
              <a:xfrm>
                <a:off x="5872163" y="1508126"/>
                <a:ext cx="1727200" cy="2559050"/>
              </a:xfrm>
              <a:custGeom>
                <a:avLst/>
                <a:gdLst>
                  <a:gd name="T0" fmla="*/ 249 w 1044"/>
                  <a:gd name="T1" fmla="*/ 112 h 1557"/>
                  <a:gd name="T2" fmla="*/ 293 w 1044"/>
                  <a:gd name="T3" fmla="*/ 68 h 1557"/>
                  <a:gd name="T4" fmla="*/ 380 w 1044"/>
                  <a:gd name="T5" fmla="*/ 54 h 1557"/>
                  <a:gd name="T6" fmla="*/ 430 w 1044"/>
                  <a:gd name="T7" fmla="*/ 1 h 1557"/>
                  <a:gd name="T8" fmla="*/ 525 w 1044"/>
                  <a:gd name="T9" fmla="*/ 45 h 1557"/>
                  <a:gd name="T10" fmla="*/ 620 w 1044"/>
                  <a:gd name="T11" fmla="*/ 72 h 1557"/>
                  <a:gd name="T12" fmla="*/ 661 w 1044"/>
                  <a:gd name="T13" fmla="*/ 70 h 1557"/>
                  <a:gd name="T14" fmla="*/ 654 w 1044"/>
                  <a:gd name="T15" fmla="*/ 121 h 1557"/>
                  <a:gd name="T16" fmla="*/ 665 w 1044"/>
                  <a:gd name="T17" fmla="*/ 164 h 1557"/>
                  <a:gd name="T18" fmla="*/ 668 w 1044"/>
                  <a:gd name="T19" fmla="*/ 253 h 1557"/>
                  <a:gd name="T20" fmla="*/ 609 w 1044"/>
                  <a:gd name="T21" fmla="*/ 340 h 1557"/>
                  <a:gd name="T22" fmla="*/ 702 w 1044"/>
                  <a:gd name="T23" fmla="*/ 442 h 1557"/>
                  <a:gd name="T24" fmla="*/ 720 w 1044"/>
                  <a:gd name="T25" fmla="*/ 517 h 1557"/>
                  <a:gd name="T26" fmla="*/ 785 w 1044"/>
                  <a:gd name="T27" fmla="*/ 609 h 1557"/>
                  <a:gd name="T28" fmla="*/ 866 w 1044"/>
                  <a:gd name="T29" fmla="*/ 685 h 1557"/>
                  <a:gd name="T30" fmla="*/ 900 w 1044"/>
                  <a:gd name="T31" fmla="*/ 745 h 1557"/>
                  <a:gd name="T32" fmla="*/ 957 w 1044"/>
                  <a:gd name="T33" fmla="*/ 816 h 1557"/>
                  <a:gd name="T34" fmla="*/ 993 w 1044"/>
                  <a:gd name="T35" fmla="*/ 949 h 1557"/>
                  <a:gd name="T36" fmla="*/ 969 w 1044"/>
                  <a:gd name="T37" fmla="*/ 1058 h 1557"/>
                  <a:gd name="T38" fmla="*/ 986 w 1044"/>
                  <a:gd name="T39" fmla="*/ 1180 h 1557"/>
                  <a:gd name="T40" fmla="*/ 1000 w 1044"/>
                  <a:gd name="T41" fmla="*/ 1226 h 1557"/>
                  <a:gd name="T42" fmla="*/ 1026 w 1044"/>
                  <a:gd name="T43" fmla="*/ 1277 h 1557"/>
                  <a:gd name="T44" fmla="*/ 978 w 1044"/>
                  <a:gd name="T45" fmla="*/ 1394 h 1557"/>
                  <a:gd name="T46" fmla="*/ 958 w 1044"/>
                  <a:gd name="T47" fmla="*/ 1445 h 1557"/>
                  <a:gd name="T48" fmla="*/ 901 w 1044"/>
                  <a:gd name="T49" fmla="*/ 1502 h 1557"/>
                  <a:gd name="T50" fmla="*/ 798 w 1044"/>
                  <a:gd name="T51" fmla="*/ 1536 h 1557"/>
                  <a:gd name="T52" fmla="*/ 708 w 1044"/>
                  <a:gd name="T53" fmla="*/ 1546 h 1557"/>
                  <a:gd name="T54" fmla="*/ 636 w 1044"/>
                  <a:gd name="T55" fmla="*/ 1461 h 1557"/>
                  <a:gd name="T56" fmla="*/ 565 w 1044"/>
                  <a:gd name="T57" fmla="*/ 1474 h 1557"/>
                  <a:gd name="T58" fmla="*/ 557 w 1044"/>
                  <a:gd name="T59" fmla="*/ 1522 h 1557"/>
                  <a:gd name="T60" fmla="*/ 454 w 1044"/>
                  <a:gd name="T61" fmla="*/ 1392 h 1557"/>
                  <a:gd name="T62" fmla="*/ 358 w 1044"/>
                  <a:gd name="T63" fmla="*/ 1349 h 1557"/>
                  <a:gd name="T64" fmla="*/ 289 w 1044"/>
                  <a:gd name="T65" fmla="*/ 1318 h 1557"/>
                  <a:gd name="T66" fmla="*/ 270 w 1044"/>
                  <a:gd name="T67" fmla="*/ 1269 h 1557"/>
                  <a:gd name="T68" fmla="*/ 212 w 1044"/>
                  <a:gd name="T69" fmla="*/ 1048 h 1557"/>
                  <a:gd name="T70" fmla="*/ 221 w 1044"/>
                  <a:gd name="T71" fmla="*/ 858 h 1557"/>
                  <a:gd name="T72" fmla="*/ 241 w 1044"/>
                  <a:gd name="T73" fmla="*/ 778 h 1557"/>
                  <a:gd name="T74" fmla="*/ 120 w 1044"/>
                  <a:gd name="T75" fmla="*/ 686 h 1557"/>
                  <a:gd name="T76" fmla="*/ 89 w 1044"/>
                  <a:gd name="T77" fmla="*/ 600 h 1557"/>
                  <a:gd name="T78" fmla="*/ 170 w 1044"/>
                  <a:gd name="T79" fmla="*/ 524 h 1557"/>
                  <a:gd name="T80" fmla="*/ 140 w 1044"/>
                  <a:gd name="T81" fmla="*/ 376 h 1557"/>
                  <a:gd name="T82" fmla="*/ 86 w 1044"/>
                  <a:gd name="T83" fmla="*/ 304 h 1557"/>
                  <a:gd name="T84" fmla="*/ 80 w 1044"/>
                  <a:gd name="T85" fmla="*/ 162 h 1557"/>
                  <a:gd name="T86" fmla="*/ 0 w 1044"/>
                  <a:gd name="T87" fmla="*/ 182 h 1557"/>
                  <a:gd name="T88" fmla="*/ 20 w 1044"/>
                  <a:gd name="T89" fmla="*/ 64 h 1557"/>
                  <a:gd name="T90" fmla="*/ 69 w 1044"/>
                  <a:gd name="T91" fmla="*/ 56 h 1557"/>
                  <a:gd name="T92" fmla="*/ 106 w 1044"/>
                  <a:gd name="T93" fmla="*/ 29 h 1557"/>
                  <a:gd name="T94" fmla="*/ 158 w 1044"/>
                  <a:gd name="T95" fmla="*/ 50 h 1557"/>
                  <a:gd name="T96" fmla="*/ 202 w 1044"/>
                  <a:gd name="T97" fmla="*/ 61 h 1557"/>
                  <a:gd name="T98" fmla="*/ 249 w 1044"/>
                  <a:gd name="T99" fmla="*/ 112 h 1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44" h="1557">
                    <a:moveTo>
                      <a:pt x="249" y="112"/>
                    </a:moveTo>
                    <a:cubicBezTo>
                      <a:pt x="293" y="68"/>
                      <a:pt x="293" y="68"/>
                      <a:pt x="293" y="68"/>
                    </a:cubicBezTo>
                    <a:cubicBezTo>
                      <a:pt x="380" y="54"/>
                      <a:pt x="380" y="54"/>
                      <a:pt x="380" y="54"/>
                    </a:cubicBezTo>
                    <a:cubicBezTo>
                      <a:pt x="380" y="54"/>
                      <a:pt x="404" y="0"/>
                      <a:pt x="430" y="1"/>
                    </a:cubicBezTo>
                    <a:cubicBezTo>
                      <a:pt x="457" y="2"/>
                      <a:pt x="525" y="45"/>
                      <a:pt x="525" y="45"/>
                    </a:cubicBezTo>
                    <a:cubicBezTo>
                      <a:pt x="525" y="45"/>
                      <a:pt x="597" y="76"/>
                      <a:pt x="620" y="72"/>
                    </a:cubicBezTo>
                    <a:cubicBezTo>
                      <a:pt x="642" y="68"/>
                      <a:pt x="661" y="70"/>
                      <a:pt x="661" y="70"/>
                    </a:cubicBezTo>
                    <a:cubicBezTo>
                      <a:pt x="654" y="121"/>
                      <a:pt x="654" y="121"/>
                      <a:pt x="654" y="121"/>
                    </a:cubicBezTo>
                    <a:cubicBezTo>
                      <a:pt x="665" y="164"/>
                      <a:pt x="665" y="164"/>
                      <a:pt x="665" y="164"/>
                    </a:cubicBezTo>
                    <a:cubicBezTo>
                      <a:pt x="665" y="164"/>
                      <a:pt x="700" y="228"/>
                      <a:pt x="668" y="253"/>
                    </a:cubicBezTo>
                    <a:cubicBezTo>
                      <a:pt x="636" y="278"/>
                      <a:pt x="612" y="309"/>
                      <a:pt x="609" y="340"/>
                    </a:cubicBezTo>
                    <a:cubicBezTo>
                      <a:pt x="606" y="370"/>
                      <a:pt x="685" y="414"/>
                      <a:pt x="702" y="442"/>
                    </a:cubicBezTo>
                    <a:cubicBezTo>
                      <a:pt x="720" y="470"/>
                      <a:pt x="720" y="517"/>
                      <a:pt x="720" y="517"/>
                    </a:cubicBezTo>
                    <a:cubicBezTo>
                      <a:pt x="720" y="517"/>
                      <a:pt x="758" y="592"/>
                      <a:pt x="785" y="609"/>
                    </a:cubicBezTo>
                    <a:cubicBezTo>
                      <a:pt x="812" y="626"/>
                      <a:pt x="856" y="649"/>
                      <a:pt x="866" y="685"/>
                    </a:cubicBezTo>
                    <a:cubicBezTo>
                      <a:pt x="877" y="721"/>
                      <a:pt x="889" y="733"/>
                      <a:pt x="900" y="745"/>
                    </a:cubicBezTo>
                    <a:cubicBezTo>
                      <a:pt x="910" y="757"/>
                      <a:pt x="937" y="785"/>
                      <a:pt x="957" y="816"/>
                    </a:cubicBezTo>
                    <a:cubicBezTo>
                      <a:pt x="977" y="846"/>
                      <a:pt x="990" y="894"/>
                      <a:pt x="993" y="949"/>
                    </a:cubicBezTo>
                    <a:cubicBezTo>
                      <a:pt x="996" y="1004"/>
                      <a:pt x="972" y="1022"/>
                      <a:pt x="969" y="1058"/>
                    </a:cubicBezTo>
                    <a:cubicBezTo>
                      <a:pt x="966" y="1094"/>
                      <a:pt x="986" y="1201"/>
                      <a:pt x="986" y="1180"/>
                    </a:cubicBezTo>
                    <a:cubicBezTo>
                      <a:pt x="986" y="1176"/>
                      <a:pt x="1012" y="1237"/>
                      <a:pt x="1000" y="1226"/>
                    </a:cubicBezTo>
                    <a:cubicBezTo>
                      <a:pt x="989" y="1217"/>
                      <a:pt x="1044" y="1252"/>
                      <a:pt x="1026" y="1277"/>
                    </a:cubicBezTo>
                    <a:cubicBezTo>
                      <a:pt x="1009" y="1302"/>
                      <a:pt x="977" y="1364"/>
                      <a:pt x="978" y="1394"/>
                    </a:cubicBezTo>
                    <a:cubicBezTo>
                      <a:pt x="980" y="1425"/>
                      <a:pt x="974" y="1434"/>
                      <a:pt x="958" y="1445"/>
                    </a:cubicBezTo>
                    <a:cubicBezTo>
                      <a:pt x="942" y="1456"/>
                      <a:pt x="921" y="1490"/>
                      <a:pt x="901" y="1502"/>
                    </a:cubicBezTo>
                    <a:cubicBezTo>
                      <a:pt x="881" y="1514"/>
                      <a:pt x="833" y="1532"/>
                      <a:pt x="798" y="1536"/>
                    </a:cubicBezTo>
                    <a:cubicBezTo>
                      <a:pt x="764" y="1540"/>
                      <a:pt x="730" y="1557"/>
                      <a:pt x="708" y="1546"/>
                    </a:cubicBezTo>
                    <a:cubicBezTo>
                      <a:pt x="685" y="1536"/>
                      <a:pt x="677" y="1472"/>
                      <a:pt x="636" y="1461"/>
                    </a:cubicBezTo>
                    <a:cubicBezTo>
                      <a:pt x="594" y="1450"/>
                      <a:pt x="570" y="1438"/>
                      <a:pt x="565" y="1474"/>
                    </a:cubicBezTo>
                    <a:cubicBezTo>
                      <a:pt x="560" y="1510"/>
                      <a:pt x="557" y="1522"/>
                      <a:pt x="557" y="1522"/>
                    </a:cubicBezTo>
                    <a:cubicBezTo>
                      <a:pt x="557" y="1522"/>
                      <a:pt x="516" y="1410"/>
                      <a:pt x="454" y="1392"/>
                    </a:cubicBezTo>
                    <a:cubicBezTo>
                      <a:pt x="393" y="1373"/>
                      <a:pt x="364" y="1360"/>
                      <a:pt x="358" y="1349"/>
                    </a:cubicBezTo>
                    <a:cubicBezTo>
                      <a:pt x="353" y="1338"/>
                      <a:pt x="302" y="1325"/>
                      <a:pt x="289" y="1318"/>
                    </a:cubicBezTo>
                    <a:cubicBezTo>
                      <a:pt x="276" y="1312"/>
                      <a:pt x="256" y="1310"/>
                      <a:pt x="270" y="1269"/>
                    </a:cubicBezTo>
                    <a:cubicBezTo>
                      <a:pt x="285" y="1228"/>
                      <a:pt x="258" y="1169"/>
                      <a:pt x="212" y="1048"/>
                    </a:cubicBezTo>
                    <a:cubicBezTo>
                      <a:pt x="142" y="866"/>
                      <a:pt x="221" y="858"/>
                      <a:pt x="221" y="858"/>
                    </a:cubicBezTo>
                    <a:cubicBezTo>
                      <a:pt x="226" y="820"/>
                      <a:pt x="262" y="796"/>
                      <a:pt x="241" y="778"/>
                    </a:cubicBezTo>
                    <a:cubicBezTo>
                      <a:pt x="220" y="761"/>
                      <a:pt x="120" y="686"/>
                      <a:pt x="120" y="686"/>
                    </a:cubicBezTo>
                    <a:cubicBezTo>
                      <a:pt x="89" y="600"/>
                      <a:pt x="89" y="600"/>
                      <a:pt x="89" y="600"/>
                    </a:cubicBezTo>
                    <a:cubicBezTo>
                      <a:pt x="58" y="608"/>
                      <a:pt x="175" y="561"/>
                      <a:pt x="170" y="524"/>
                    </a:cubicBezTo>
                    <a:cubicBezTo>
                      <a:pt x="164" y="470"/>
                      <a:pt x="140" y="376"/>
                      <a:pt x="140" y="376"/>
                    </a:cubicBezTo>
                    <a:cubicBezTo>
                      <a:pt x="140" y="376"/>
                      <a:pt x="73" y="336"/>
                      <a:pt x="86" y="304"/>
                    </a:cubicBezTo>
                    <a:cubicBezTo>
                      <a:pt x="100" y="272"/>
                      <a:pt x="114" y="170"/>
                      <a:pt x="80" y="162"/>
                    </a:cubicBezTo>
                    <a:cubicBezTo>
                      <a:pt x="45" y="154"/>
                      <a:pt x="0" y="182"/>
                      <a:pt x="0" y="182"/>
                    </a:cubicBezTo>
                    <a:cubicBezTo>
                      <a:pt x="20" y="64"/>
                      <a:pt x="20" y="64"/>
                      <a:pt x="20" y="64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106" y="29"/>
                      <a:pt x="106" y="29"/>
                      <a:pt x="106" y="29"/>
                    </a:cubicBezTo>
                    <a:cubicBezTo>
                      <a:pt x="158" y="50"/>
                      <a:pt x="158" y="50"/>
                      <a:pt x="158" y="50"/>
                    </a:cubicBezTo>
                    <a:cubicBezTo>
                      <a:pt x="202" y="61"/>
                      <a:pt x="202" y="61"/>
                      <a:pt x="202" y="61"/>
                    </a:cubicBezTo>
                    <a:lnTo>
                      <a:pt x="249" y="112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auto">
              <a:xfrm>
                <a:off x="6811963" y="1531938"/>
                <a:ext cx="2152650" cy="2349500"/>
              </a:xfrm>
              <a:custGeom>
                <a:avLst/>
                <a:gdLst>
                  <a:gd name="T0" fmla="*/ 1274 w 1300"/>
                  <a:gd name="T1" fmla="*/ 156 h 1430"/>
                  <a:gd name="T2" fmla="*/ 1248 w 1300"/>
                  <a:gd name="T3" fmla="*/ 128 h 1430"/>
                  <a:gd name="T4" fmla="*/ 1210 w 1300"/>
                  <a:gd name="T5" fmla="*/ 108 h 1430"/>
                  <a:gd name="T6" fmla="*/ 1145 w 1300"/>
                  <a:gd name="T7" fmla="*/ 82 h 1430"/>
                  <a:gd name="T8" fmla="*/ 1094 w 1300"/>
                  <a:gd name="T9" fmla="*/ 50 h 1430"/>
                  <a:gd name="T10" fmla="*/ 1042 w 1300"/>
                  <a:gd name="T11" fmla="*/ 0 h 1430"/>
                  <a:gd name="T12" fmla="*/ 921 w 1300"/>
                  <a:gd name="T13" fmla="*/ 15 h 1430"/>
                  <a:gd name="T14" fmla="*/ 874 w 1300"/>
                  <a:gd name="T15" fmla="*/ 15 h 1430"/>
                  <a:gd name="T16" fmla="*/ 853 w 1300"/>
                  <a:gd name="T17" fmla="*/ 87 h 1430"/>
                  <a:gd name="T18" fmla="*/ 830 w 1300"/>
                  <a:gd name="T19" fmla="*/ 167 h 1430"/>
                  <a:gd name="T20" fmla="*/ 732 w 1300"/>
                  <a:gd name="T21" fmla="*/ 148 h 1430"/>
                  <a:gd name="T22" fmla="*/ 662 w 1300"/>
                  <a:gd name="T23" fmla="*/ 168 h 1430"/>
                  <a:gd name="T24" fmla="*/ 608 w 1300"/>
                  <a:gd name="T25" fmla="*/ 148 h 1430"/>
                  <a:gd name="T26" fmla="*/ 564 w 1300"/>
                  <a:gd name="T27" fmla="*/ 159 h 1430"/>
                  <a:gd name="T28" fmla="*/ 516 w 1300"/>
                  <a:gd name="T29" fmla="*/ 134 h 1430"/>
                  <a:gd name="T30" fmla="*/ 413 w 1300"/>
                  <a:gd name="T31" fmla="*/ 107 h 1430"/>
                  <a:gd name="T32" fmla="*/ 388 w 1300"/>
                  <a:gd name="T33" fmla="*/ 142 h 1430"/>
                  <a:gd name="T34" fmla="*/ 326 w 1300"/>
                  <a:gd name="T35" fmla="*/ 72 h 1430"/>
                  <a:gd name="T36" fmla="*/ 280 w 1300"/>
                  <a:gd name="T37" fmla="*/ 67 h 1430"/>
                  <a:gd name="T38" fmla="*/ 264 w 1300"/>
                  <a:gd name="T39" fmla="*/ 94 h 1430"/>
                  <a:gd name="T40" fmla="*/ 233 w 1300"/>
                  <a:gd name="T41" fmla="*/ 66 h 1430"/>
                  <a:gd name="T42" fmla="*/ 153 w 1300"/>
                  <a:gd name="T43" fmla="*/ 56 h 1430"/>
                  <a:gd name="T44" fmla="*/ 96 w 1300"/>
                  <a:gd name="T45" fmla="*/ 52 h 1430"/>
                  <a:gd name="T46" fmla="*/ 108 w 1300"/>
                  <a:gd name="T47" fmla="*/ 198 h 1430"/>
                  <a:gd name="T48" fmla="*/ 37 w 1300"/>
                  <a:gd name="T49" fmla="*/ 343 h 1430"/>
                  <a:gd name="T50" fmla="*/ 149 w 1300"/>
                  <a:gd name="T51" fmla="*/ 503 h 1430"/>
                  <a:gd name="T52" fmla="*/ 293 w 1300"/>
                  <a:gd name="T53" fmla="*/ 682 h 1430"/>
                  <a:gd name="T54" fmla="*/ 414 w 1300"/>
                  <a:gd name="T55" fmla="*/ 1004 h 1430"/>
                  <a:gd name="T56" fmla="*/ 441 w 1300"/>
                  <a:gd name="T57" fmla="*/ 1220 h 1430"/>
                  <a:gd name="T58" fmla="*/ 408 w 1300"/>
                  <a:gd name="T59" fmla="*/ 1358 h 1430"/>
                  <a:gd name="T60" fmla="*/ 448 w 1300"/>
                  <a:gd name="T61" fmla="*/ 1415 h 1430"/>
                  <a:gd name="T62" fmla="*/ 528 w 1300"/>
                  <a:gd name="T63" fmla="*/ 1430 h 1430"/>
                  <a:gd name="T64" fmla="*/ 733 w 1300"/>
                  <a:gd name="T65" fmla="*/ 1340 h 1430"/>
                  <a:gd name="T66" fmla="*/ 842 w 1300"/>
                  <a:gd name="T67" fmla="*/ 1376 h 1430"/>
                  <a:gd name="T68" fmla="*/ 958 w 1300"/>
                  <a:gd name="T69" fmla="*/ 1222 h 1430"/>
                  <a:gd name="T70" fmla="*/ 1022 w 1300"/>
                  <a:gd name="T71" fmla="*/ 1103 h 1430"/>
                  <a:gd name="T72" fmla="*/ 1056 w 1300"/>
                  <a:gd name="T73" fmla="*/ 1044 h 1430"/>
                  <a:gd name="T74" fmla="*/ 1066 w 1300"/>
                  <a:gd name="T75" fmla="*/ 899 h 1430"/>
                  <a:gd name="T76" fmla="*/ 1068 w 1300"/>
                  <a:gd name="T77" fmla="*/ 786 h 1430"/>
                  <a:gd name="T78" fmla="*/ 1088 w 1300"/>
                  <a:gd name="T79" fmla="*/ 666 h 1430"/>
                  <a:gd name="T80" fmla="*/ 1096 w 1300"/>
                  <a:gd name="T81" fmla="*/ 464 h 1430"/>
                  <a:gd name="T82" fmla="*/ 1114 w 1300"/>
                  <a:gd name="T83" fmla="*/ 327 h 1430"/>
                  <a:gd name="T84" fmla="*/ 1230 w 1300"/>
                  <a:gd name="T85" fmla="*/ 235 h 1430"/>
                  <a:gd name="T86" fmla="*/ 1300 w 1300"/>
                  <a:gd name="T87" fmla="*/ 188 h 1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00" h="1430">
                    <a:moveTo>
                      <a:pt x="1298" y="194"/>
                    </a:moveTo>
                    <a:cubicBezTo>
                      <a:pt x="1274" y="156"/>
                      <a:pt x="1274" y="156"/>
                      <a:pt x="1274" y="156"/>
                    </a:cubicBezTo>
                    <a:cubicBezTo>
                      <a:pt x="1274" y="130"/>
                      <a:pt x="1274" y="130"/>
                      <a:pt x="1274" y="130"/>
                    </a:cubicBezTo>
                    <a:cubicBezTo>
                      <a:pt x="1248" y="128"/>
                      <a:pt x="1248" y="128"/>
                      <a:pt x="1248" y="128"/>
                    </a:cubicBezTo>
                    <a:cubicBezTo>
                      <a:pt x="1228" y="143"/>
                      <a:pt x="1228" y="143"/>
                      <a:pt x="1228" y="143"/>
                    </a:cubicBezTo>
                    <a:cubicBezTo>
                      <a:pt x="1210" y="108"/>
                      <a:pt x="1210" y="108"/>
                      <a:pt x="1210" y="108"/>
                    </a:cubicBezTo>
                    <a:cubicBezTo>
                      <a:pt x="1168" y="98"/>
                      <a:pt x="1168" y="98"/>
                      <a:pt x="1168" y="98"/>
                    </a:cubicBezTo>
                    <a:cubicBezTo>
                      <a:pt x="1145" y="82"/>
                      <a:pt x="1145" y="82"/>
                      <a:pt x="1145" y="82"/>
                    </a:cubicBezTo>
                    <a:cubicBezTo>
                      <a:pt x="1112" y="82"/>
                      <a:pt x="1112" y="82"/>
                      <a:pt x="1112" y="82"/>
                    </a:cubicBezTo>
                    <a:cubicBezTo>
                      <a:pt x="1094" y="50"/>
                      <a:pt x="1094" y="50"/>
                      <a:pt x="1094" y="50"/>
                    </a:cubicBezTo>
                    <a:cubicBezTo>
                      <a:pt x="1094" y="50"/>
                      <a:pt x="1066" y="51"/>
                      <a:pt x="1061" y="48"/>
                    </a:cubicBezTo>
                    <a:cubicBezTo>
                      <a:pt x="1056" y="46"/>
                      <a:pt x="1042" y="0"/>
                      <a:pt x="1042" y="0"/>
                    </a:cubicBezTo>
                    <a:cubicBezTo>
                      <a:pt x="1000" y="15"/>
                      <a:pt x="1000" y="15"/>
                      <a:pt x="1000" y="15"/>
                    </a:cubicBezTo>
                    <a:cubicBezTo>
                      <a:pt x="921" y="15"/>
                      <a:pt x="921" y="15"/>
                      <a:pt x="921" y="15"/>
                    </a:cubicBezTo>
                    <a:cubicBezTo>
                      <a:pt x="900" y="3"/>
                      <a:pt x="900" y="3"/>
                      <a:pt x="900" y="3"/>
                    </a:cubicBezTo>
                    <a:cubicBezTo>
                      <a:pt x="874" y="15"/>
                      <a:pt x="874" y="15"/>
                      <a:pt x="874" y="15"/>
                    </a:cubicBezTo>
                    <a:cubicBezTo>
                      <a:pt x="881" y="51"/>
                      <a:pt x="881" y="51"/>
                      <a:pt x="881" y="51"/>
                    </a:cubicBezTo>
                    <a:cubicBezTo>
                      <a:pt x="853" y="87"/>
                      <a:pt x="853" y="87"/>
                      <a:pt x="853" y="87"/>
                    </a:cubicBezTo>
                    <a:cubicBezTo>
                      <a:pt x="834" y="108"/>
                      <a:pt x="834" y="108"/>
                      <a:pt x="834" y="108"/>
                    </a:cubicBezTo>
                    <a:cubicBezTo>
                      <a:pt x="830" y="167"/>
                      <a:pt x="830" y="167"/>
                      <a:pt x="830" y="167"/>
                    </a:cubicBezTo>
                    <a:cubicBezTo>
                      <a:pt x="793" y="180"/>
                      <a:pt x="793" y="180"/>
                      <a:pt x="793" y="180"/>
                    </a:cubicBezTo>
                    <a:cubicBezTo>
                      <a:pt x="732" y="148"/>
                      <a:pt x="732" y="148"/>
                      <a:pt x="732" y="148"/>
                    </a:cubicBezTo>
                    <a:cubicBezTo>
                      <a:pt x="704" y="171"/>
                      <a:pt x="704" y="171"/>
                      <a:pt x="704" y="171"/>
                    </a:cubicBezTo>
                    <a:cubicBezTo>
                      <a:pt x="662" y="168"/>
                      <a:pt x="662" y="168"/>
                      <a:pt x="662" y="168"/>
                    </a:cubicBezTo>
                    <a:cubicBezTo>
                      <a:pt x="638" y="159"/>
                      <a:pt x="638" y="159"/>
                      <a:pt x="638" y="159"/>
                    </a:cubicBezTo>
                    <a:cubicBezTo>
                      <a:pt x="608" y="148"/>
                      <a:pt x="608" y="148"/>
                      <a:pt x="608" y="148"/>
                    </a:cubicBezTo>
                    <a:cubicBezTo>
                      <a:pt x="566" y="134"/>
                      <a:pt x="566" y="134"/>
                      <a:pt x="566" y="134"/>
                    </a:cubicBezTo>
                    <a:cubicBezTo>
                      <a:pt x="564" y="159"/>
                      <a:pt x="564" y="159"/>
                      <a:pt x="564" y="159"/>
                    </a:cubicBezTo>
                    <a:cubicBezTo>
                      <a:pt x="525" y="143"/>
                      <a:pt x="525" y="143"/>
                      <a:pt x="525" y="143"/>
                    </a:cubicBezTo>
                    <a:cubicBezTo>
                      <a:pt x="516" y="134"/>
                      <a:pt x="516" y="134"/>
                      <a:pt x="516" y="134"/>
                    </a:cubicBezTo>
                    <a:cubicBezTo>
                      <a:pt x="474" y="100"/>
                      <a:pt x="474" y="100"/>
                      <a:pt x="474" y="100"/>
                    </a:cubicBezTo>
                    <a:cubicBezTo>
                      <a:pt x="413" y="107"/>
                      <a:pt x="413" y="107"/>
                      <a:pt x="413" y="107"/>
                    </a:cubicBezTo>
                    <a:cubicBezTo>
                      <a:pt x="401" y="135"/>
                      <a:pt x="401" y="135"/>
                      <a:pt x="401" y="135"/>
                    </a:cubicBezTo>
                    <a:cubicBezTo>
                      <a:pt x="388" y="142"/>
                      <a:pt x="388" y="142"/>
                      <a:pt x="388" y="142"/>
                    </a:cubicBezTo>
                    <a:cubicBezTo>
                      <a:pt x="329" y="99"/>
                      <a:pt x="329" y="99"/>
                      <a:pt x="329" y="99"/>
                    </a:cubicBezTo>
                    <a:cubicBezTo>
                      <a:pt x="326" y="72"/>
                      <a:pt x="326" y="72"/>
                      <a:pt x="326" y="72"/>
                    </a:cubicBezTo>
                    <a:cubicBezTo>
                      <a:pt x="294" y="56"/>
                      <a:pt x="294" y="56"/>
                      <a:pt x="294" y="56"/>
                    </a:cubicBezTo>
                    <a:cubicBezTo>
                      <a:pt x="280" y="67"/>
                      <a:pt x="280" y="67"/>
                      <a:pt x="280" y="67"/>
                    </a:cubicBezTo>
                    <a:cubicBezTo>
                      <a:pt x="280" y="86"/>
                      <a:pt x="280" y="86"/>
                      <a:pt x="280" y="86"/>
                    </a:cubicBezTo>
                    <a:cubicBezTo>
                      <a:pt x="264" y="94"/>
                      <a:pt x="264" y="94"/>
                      <a:pt x="264" y="94"/>
                    </a:cubicBezTo>
                    <a:cubicBezTo>
                      <a:pt x="248" y="90"/>
                      <a:pt x="248" y="90"/>
                      <a:pt x="248" y="90"/>
                    </a:cubicBezTo>
                    <a:cubicBezTo>
                      <a:pt x="233" y="66"/>
                      <a:pt x="233" y="66"/>
                      <a:pt x="233" y="66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53" y="56"/>
                      <a:pt x="153" y="56"/>
                      <a:pt x="153" y="56"/>
                    </a:cubicBezTo>
                    <a:cubicBezTo>
                      <a:pt x="117" y="55"/>
                      <a:pt x="117" y="55"/>
                      <a:pt x="117" y="55"/>
                    </a:cubicBezTo>
                    <a:cubicBezTo>
                      <a:pt x="96" y="52"/>
                      <a:pt x="96" y="52"/>
                      <a:pt x="96" y="52"/>
                    </a:cubicBezTo>
                    <a:cubicBezTo>
                      <a:pt x="84" y="139"/>
                      <a:pt x="84" y="139"/>
                      <a:pt x="84" y="139"/>
                    </a:cubicBezTo>
                    <a:cubicBezTo>
                      <a:pt x="84" y="139"/>
                      <a:pt x="116" y="166"/>
                      <a:pt x="108" y="198"/>
                    </a:cubicBezTo>
                    <a:cubicBezTo>
                      <a:pt x="100" y="230"/>
                      <a:pt x="44" y="299"/>
                      <a:pt x="44" y="299"/>
                    </a:cubicBezTo>
                    <a:cubicBezTo>
                      <a:pt x="44" y="299"/>
                      <a:pt x="0" y="307"/>
                      <a:pt x="37" y="343"/>
                    </a:cubicBezTo>
                    <a:cubicBezTo>
                      <a:pt x="74" y="379"/>
                      <a:pt x="126" y="423"/>
                      <a:pt x="126" y="423"/>
                    </a:cubicBezTo>
                    <a:cubicBezTo>
                      <a:pt x="126" y="423"/>
                      <a:pt x="140" y="456"/>
                      <a:pt x="149" y="503"/>
                    </a:cubicBezTo>
                    <a:cubicBezTo>
                      <a:pt x="158" y="550"/>
                      <a:pt x="188" y="599"/>
                      <a:pt x="222" y="608"/>
                    </a:cubicBezTo>
                    <a:cubicBezTo>
                      <a:pt x="257" y="618"/>
                      <a:pt x="286" y="659"/>
                      <a:pt x="293" y="682"/>
                    </a:cubicBezTo>
                    <a:cubicBezTo>
                      <a:pt x="300" y="704"/>
                      <a:pt x="394" y="795"/>
                      <a:pt x="401" y="828"/>
                    </a:cubicBezTo>
                    <a:cubicBezTo>
                      <a:pt x="408" y="862"/>
                      <a:pt x="433" y="958"/>
                      <a:pt x="414" y="1004"/>
                    </a:cubicBezTo>
                    <a:cubicBezTo>
                      <a:pt x="396" y="1051"/>
                      <a:pt x="397" y="1079"/>
                      <a:pt x="402" y="1095"/>
                    </a:cubicBezTo>
                    <a:cubicBezTo>
                      <a:pt x="408" y="1111"/>
                      <a:pt x="417" y="1190"/>
                      <a:pt x="441" y="1220"/>
                    </a:cubicBezTo>
                    <a:cubicBezTo>
                      <a:pt x="465" y="1251"/>
                      <a:pt x="453" y="1264"/>
                      <a:pt x="446" y="1276"/>
                    </a:cubicBezTo>
                    <a:cubicBezTo>
                      <a:pt x="440" y="1288"/>
                      <a:pt x="408" y="1347"/>
                      <a:pt x="408" y="1358"/>
                    </a:cubicBezTo>
                    <a:cubicBezTo>
                      <a:pt x="408" y="1368"/>
                      <a:pt x="404" y="1408"/>
                      <a:pt x="404" y="1408"/>
                    </a:cubicBezTo>
                    <a:cubicBezTo>
                      <a:pt x="404" y="1408"/>
                      <a:pt x="425" y="1410"/>
                      <a:pt x="448" y="1415"/>
                    </a:cubicBezTo>
                    <a:cubicBezTo>
                      <a:pt x="473" y="1421"/>
                      <a:pt x="472" y="1421"/>
                      <a:pt x="501" y="1430"/>
                    </a:cubicBezTo>
                    <a:cubicBezTo>
                      <a:pt x="528" y="1430"/>
                      <a:pt x="528" y="1430"/>
                      <a:pt x="528" y="1430"/>
                    </a:cubicBezTo>
                    <a:cubicBezTo>
                      <a:pt x="528" y="1430"/>
                      <a:pt x="570" y="1370"/>
                      <a:pt x="606" y="1352"/>
                    </a:cubicBezTo>
                    <a:cubicBezTo>
                      <a:pt x="642" y="1335"/>
                      <a:pt x="733" y="1340"/>
                      <a:pt x="733" y="1340"/>
                    </a:cubicBezTo>
                    <a:cubicBezTo>
                      <a:pt x="733" y="1340"/>
                      <a:pt x="760" y="1372"/>
                      <a:pt x="778" y="1394"/>
                    </a:cubicBezTo>
                    <a:cubicBezTo>
                      <a:pt x="797" y="1415"/>
                      <a:pt x="820" y="1384"/>
                      <a:pt x="842" y="1376"/>
                    </a:cubicBezTo>
                    <a:cubicBezTo>
                      <a:pt x="865" y="1368"/>
                      <a:pt x="918" y="1343"/>
                      <a:pt x="926" y="1335"/>
                    </a:cubicBezTo>
                    <a:cubicBezTo>
                      <a:pt x="934" y="1327"/>
                      <a:pt x="997" y="1284"/>
                      <a:pt x="958" y="1222"/>
                    </a:cubicBezTo>
                    <a:cubicBezTo>
                      <a:pt x="920" y="1159"/>
                      <a:pt x="936" y="1158"/>
                      <a:pt x="960" y="1150"/>
                    </a:cubicBezTo>
                    <a:cubicBezTo>
                      <a:pt x="984" y="1142"/>
                      <a:pt x="1013" y="1126"/>
                      <a:pt x="1022" y="1103"/>
                    </a:cubicBezTo>
                    <a:cubicBezTo>
                      <a:pt x="1032" y="1080"/>
                      <a:pt x="1030" y="1043"/>
                      <a:pt x="1030" y="1043"/>
                    </a:cubicBezTo>
                    <a:cubicBezTo>
                      <a:pt x="1056" y="1044"/>
                      <a:pt x="1056" y="1044"/>
                      <a:pt x="1056" y="1044"/>
                    </a:cubicBezTo>
                    <a:cubicBezTo>
                      <a:pt x="1056" y="1044"/>
                      <a:pt x="1038" y="990"/>
                      <a:pt x="1054" y="971"/>
                    </a:cubicBezTo>
                    <a:cubicBezTo>
                      <a:pt x="1070" y="952"/>
                      <a:pt x="1077" y="940"/>
                      <a:pt x="1066" y="899"/>
                    </a:cubicBezTo>
                    <a:cubicBezTo>
                      <a:pt x="1056" y="858"/>
                      <a:pt x="1050" y="844"/>
                      <a:pt x="1052" y="831"/>
                    </a:cubicBezTo>
                    <a:cubicBezTo>
                      <a:pt x="1053" y="818"/>
                      <a:pt x="1073" y="816"/>
                      <a:pt x="1068" y="786"/>
                    </a:cubicBezTo>
                    <a:cubicBezTo>
                      <a:pt x="1062" y="755"/>
                      <a:pt x="1038" y="736"/>
                      <a:pt x="1054" y="720"/>
                    </a:cubicBezTo>
                    <a:cubicBezTo>
                      <a:pt x="1070" y="704"/>
                      <a:pt x="1093" y="692"/>
                      <a:pt x="1088" y="666"/>
                    </a:cubicBezTo>
                    <a:cubicBezTo>
                      <a:pt x="1082" y="639"/>
                      <a:pt x="1077" y="582"/>
                      <a:pt x="1090" y="554"/>
                    </a:cubicBezTo>
                    <a:cubicBezTo>
                      <a:pt x="1104" y="526"/>
                      <a:pt x="1098" y="511"/>
                      <a:pt x="1096" y="464"/>
                    </a:cubicBezTo>
                    <a:cubicBezTo>
                      <a:pt x="1093" y="418"/>
                      <a:pt x="1096" y="398"/>
                      <a:pt x="1097" y="379"/>
                    </a:cubicBezTo>
                    <a:cubicBezTo>
                      <a:pt x="1098" y="360"/>
                      <a:pt x="1093" y="347"/>
                      <a:pt x="1114" y="327"/>
                    </a:cubicBezTo>
                    <a:cubicBezTo>
                      <a:pt x="1136" y="307"/>
                      <a:pt x="1154" y="283"/>
                      <a:pt x="1174" y="264"/>
                    </a:cubicBezTo>
                    <a:cubicBezTo>
                      <a:pt x="1194" y="246"/>
                      <a:pt x="1220" y="242"/>
                      <a:pt x="1230" y="235"/>
                    </a:cubicBezTo>
                    <a:cubicBezTo>
                      <a:pt x="1241" y="228"/>
                      <a:pt x="1292" y="215"/>
                      <a:pt x="1296" y="202"/>
                    </a:cubicBezTo>
                    <a:cubicBezTo>
                      <a:pt x="1300" y="188"/>
                      <a:pt x="1300" y="188"/>
                      <a:pt x="1300" y="188"/>
                    </a:cubicBezTo>
                    <a:lnTo>
                      <a:pt x="1298" y="194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8535988" y="1847851"/>
                <a:ext cx="1311275" cy="2052638"/>
              </a:xfrm>
              <a:custGeom>
                <a:avLst/>
                <a:gdLst>
                  <a:gd name="T0" fmla="*/ 789 w 792"/>
                  <a:gd name="T1" fmla="*/ 1098 h 1249"/>
                  <a:gd name="T2" fmla="*/ 645 w 792"/>
                  <a:gd name="T3" fmla="*/ 1135 h 1249"/>
                  <a:gd name="T4" fmla="*/ 531 w 792"/>
                  <a:gd name="T5" fmla="*/ 1181 h 1249"/>
                  <a:gd name="T6" fmla="*/ 425 w 792"/>
                  <a:gd name="T7" fmla="*/ 1245 h 1249"/>
                  <a:gd name="T8" fmla="*/ 281 w 792"/>
                  <a:gd name="T9" fmla="*/ 1231 h 1249"/>
                  <a:gd name="T10" fmla="*/ 191 w 792"/>
                  <a:gd name="T11" fmla="*/ 1193 h 1249"/>
                  <a:gd name="T12" fmla="*/ 193 w 792"/>
                  <a:gd name="T13" fmla="*/ 1134 h 1249"/>
                  <a:gd name="T14" fmla="*/ 165 w 792"/>
                  <a:gd name="T15" fmla="*/ 1030 h 1249"/>
                  <a:gd name="T16" fmla="*/ 92 w 792"/>
                  <a:gd name="T17" fmla="*/ 943 h 1249"/>
                  <a:gd name="T18" fmla="*/ 41 w 792"/>
                  <a:gd name="T19" fmla="*/ 885 h 1249"/>
                  <a:gd name="T20" fmla="*/ 3 w 792"/>
                  <a:gd name="T21" fmla="*/ 806 h 1249"/>
                  <a:gd name="T22" fmla="*/ 24 w 792"/>
                  <a:gd name="T23" fmla="*/ 693 h 1249"/>
                  <a:gd name="T24" fmla="*/ 31 w 792"/>
                  <a:gd name="T25" fmla="*/ 586 h 1249"/>
                  <a:gd name="T26" fmla="*/ 45 w 792"/>
                  <a:gd name="T27" fmla="*/ 486 h 1249"/>
                  <a:gd name="T28" fmla="*/ 60 w 792"/>
                  <a:gd name="T29" fmla="*/ 303 h 1249"/>
                  <a:gd name="T30" fmla="*/ 155 w 792"/>
                  <a:gd name="T31" fmla="*/ 54 h 1249"/>
                  <a:gd name="T32" fmla="*/ 280 w 792"/>
                  <a:gd name="T33" fmla="*/ 19 h 1249"/>
                  <a:gd name="T34" fmla="*/ 277 w 792"/>
                  <a:gd name="T35" fmla="*/ 78 h 1249"/>
                  <a:gd name="T36" fmla="*/ 356 w 792"/>
                  <a:gd name="T37" fmla="*/ 115 h 1249"/>
                  <a:gd name="T38" fmla="*/ 404 w 792"/>
                  <a:gd name="T39" fmla="*/ 168 h 1249"/>
                  <a:gd name="T40" fmla="*/ 529 w 792"/>
                  <a:gd name="T41" fmla="*/ 180 h 1249"/>
                  <a:gd name="T42" fmla="*/ 506 w 792"/>
                  <a:gd name="T43" fmla="*/ 236 h 1249"/>
                  <a:gd name="T44" fmla="*/ 475 w 792"/>
                  <a:gd name="T45" fmla="*/ 245 h 1249"/>
                  <a:gd name="T46" fmla="*/ 429 w 792"/>
                  <a:gd name="T47" fmla="*/ 243 h 1249"/>
                  <a:gd name="T48" fmla="*/ 402 w 792"/>
                  <a:gd name="T49" fmla="*/ 250 h 1249"/>
                  <a:gd name="T50" fmla="*/ 496 w 792"/>
                  <a:gd name="T51" fmla="*/ 314 h 1249"/>
                  <a:gd name="T52" fmla="*/ 542 w 792"/>
                  <a:gd name="T53" fmla="*/ 397 h 1249"/>
                  <a:gd name="T54" fmla="*/ 549 w 792"/>
                  <a:gd name="T55" fmla="*/ 480 h 1249"/>
                  <a:gd name="T56" fmla="*/ 538 w 792"/>
                  <a:gd name="T57" fmla="*/ 524 h 1249"/>
                  <a:gd name="T58" fmla="*/ 508 w 792"/>
                  <a:gd name="T59" fmla="*/ 587 h 1249"/>
                  <a:gd name="T60" fmla="*/ 471 w 792"/>
                  <a:gd name="T61" fmla="*/ 619 h 1249"/>
                  <a:gd name="T62" fmla="*/ 417 w 792"/>
                  <a:gd name="T63" fmla="*/ 709 h 1249"/>
                  <a:gd name="T64" fmla="*/ 418 w 792"/>
                  <a:gd name="T65" fmla="*/ 802 h 1249"/>
                  <a:gd name="T66" fmla="*/ 446 w 792"/>
                  <a:gd name="T67" fmla="*/ 875 h 1249"/>
                  <a:gd name="T68" fmla="*/ 496 w 792"/>
                  <a:gd name="T69" fmla="*/ 891 h 1249"/>
                  <a:gd name="T70" fmla="*/ 560 w 792"/>
                  <a:gd name="T71" fmla="*/ 972 h 1249"/>
                  <a:gd name="T72" fmla="*/ 612 w 792"/>
                  <a:gd name="T73" fmla="*/ 995 h 1249"/>
                  <a:gd name="T74" fmla="*/ 685 w 792"/>
                  <a:gd name="T75" fmla="*/ 984 h 1249"/>
                  <a:gd name="T76" fmla="*/ 739 w 792"/>
                  <a:gd name="T77" fmla="*/ 1039 h 1249"/>
                  <a:gd name="T78" fmla="*/ 792 w 792"/>
                  <a:gd name="T79" fmla="*/ 1051 h 1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792" h="1249">
                    <a:moveTo>
                      <a:pt x="792" y="1051"/>
                    </a:moveTo>
                    <a:cubicBezTo>
                      <a:pt x="789" y="1098"/>
                      <a:pt x="789" y="1098"/>
                      <a:pt x="789" y="1098"/>
                    </a:cubicBezTo>
                    <a:cubicBezTo>
                      <a:pt x="731" y="1106"/>
                      <a:pt x="731" y="1106"/>
                      <a:pt x="731" y="1106"/>
                    </a:cubicBezTo>
                    <a:cubicBezTo>
                      <a:pt x="645" y="1135"/>
                      <a:pt x="645" y="1135"/>
                      <a:pt x="645" y="1135"/>
                    </a:cubicBezTo>
                    <a:cubicBezTo>
                      <a:pt x="577" y="1162"/>
                      <a:pt x="577" y="1162"/>
                      <a:pt x="577" y="1162"/>
                    </a:cubicBezTo>
                    <a:cubicBezTo>
                      <a:pt x="531" y="1181"/>
                      <a:pt x="531" y="1181"/>
                      <a:pt x="531" y="1181"/>
                    </a:cubicBezTo>
                    <a:cubicBezTo>
                      <a:pt x="456" y="1223"/>
                      <a:pt x="456" y="1223"/>
                      <a:pt x="456" y="1223"/>
                    </a:cubicBezTo>
                    <a:cubicBezTo>
                      <a:pt x="425" y="1245"/>
                      <a:pt x="425" y="1245"/>
                      <a:pt x="425" y="1245"/>
                    </a:cubicBezTo>
                    <a:cubicBezTo>
                      <a:pt x="364" y="1249"/>
                      <a:pt x="364" y="1249"/>
                      <a:pt x="364" y="1249"/>
                    </a:cubicBezTo>
                    <a:cubicBezTo>
                      <a:pt x="281" y="1231"/>
                      <a:pt x="281" y="1231"/>
                      <a:pt x="281" y="1231"/>
                    </a:cubicBezTo>
                    <a:cubicBezTo>
                      <a:pt x="231" y="1193"/>
                      <a:pt x="231" y="1193"/>
                      <a:pt x="231" y="1193"/>
                    </a:cubicBezTo>
                    <a:cubicBezTo>
                      <a:pt x="191" y="1193"/>
                      <a:pt x="191" y="1193"/>
                      <a:pt x="191" y="1193"/>
                    </a:cubicBezTo>
                    <a:cubicBezTo>
                      <a:pt x="172" y="1191"/>
                      <a:pt x="172" y="1191"/>
                      <a:pt x="172" y="1191"/>
                    </a:cubicBezTo>
                    <a:cubicBezTo>
                      <a:pt x="193" y="1134"/>
                      <a:pt x="193" y="1134"/>
                      <a:pt x="193" y="1134"/>
                    </a:cubicBezTo>
                    <a:cubicBezTo>
                      <a:pt x="199" y="1078"/>
                      <a:pt x="199" y="1078"/>
                      <a:pt x="199" y="1078"/>
                    </a:cubicBezTo>
                    <a:cubicBezTo>
                      <a:pt x="165" y="1030"/>
                      <a:pt x="165" y="1030"/>
                      <a:pt x="165" y="1030"/>
                    </a:cubicBezTo>
                    <a:cubicBezTo>
                      <a:pt x="132" y="1009"/>
                      <a:pt x="132" y="1009"/>
                      <a:pt x="132" y="1009"/>
                    </a:cubicBezTo>
                    <a:cubicBezTo>
                      <a:pt x="92" y="943"/>
                      <a:pt x="92" y="943"/>
                      <a:pt x="92" y="943"/>
                    </a:cubicBezTo>
                    <a:cubicBezTo>
                      <a:pt x="57" y="914"/>
                      <a:pt x="57" y="914"/>
                      <a:pt x="57" y="914"/>
                    </a:cubicBezTo>
                    <a:cubicBezTo>
                      <a:pt x="41" y="885"/>
                      <a:pt x="41" y="885"/>
                      <a:pt x="41" y="885"/>
                    </a:cubicBezTo>
                    <a:cubicBezTo>
                      <a:pt x="17" y="837"/>
                      <a:pt x="17" y="837"/>
                      <a:pt x="17" y="837"/>
                    </a:cubicBezTo>
                    <a:cubicBezTo>
                      <a:pt x="3" y="806"/>
                      <a:pt x="3" y="806"/>
                      <a:pt x="3" y="806"/>
                    </a:cubicBezTo>
                    <a:cubicBezTo>
                      <a:pt x="24" y="761"/>
                      <a:pt x="24" y="761"/>
                      <a:pt x="24" y="761"/>
                    </a:cubicBezTo>
                    <a:cubicBezTo>
                      <a:pt x="24" y="761"/>
                      <a:pt x="38" y="737"/>
                      <a:pt x="24" y="693"/>
                    </a:cubicBezTo>
                    <a:cubicBezTo>
                      <a:pt x="10" y="649"/>
                      <a:pt x="5" y="646"/>
                      <a:pt x="13" y="632"/>
                    </a:cubicBezTo>
                    <a:cubicBezTo>
                      <a:pt x="21" y="619"/>
                      <a:pt x="42" y="606"/>
                      <a:pt x="31" y="586"/>
                    </a:cubicBezTo>
                    <a:cubicBezTo>
                      <a:pt x="20" y="566"/>
                      <a:pt x="0" y="544"/>
                      <a:pt x="7" y="538"/>
                    </a:cubicBezTo>
                    <a:cubicBezTo>
                      <a:pt x="14" y="532"/>
                      <a:pt x="49" y="514"/>
                      <a:pt x="45" y="486"/>
                    </a:cubicBezTo>
                    <a:cubicBezTo>
                      <a:pt x="41" y="458"/>
                      <a:pt x="40" y="385"/>
                      <a:pt x="49" y="362"/>
                    </a:cubicBezTo>
                    <a:cubicBezTo>
                      <a:pt x="58" y="339"/>
                      <a:pt x="60" y="321"/>
                      <a:pt x="60" y="303"/>
                    </a:cubicBezTo>
                    <a:cubicBezTo>
                      <a:pt x="60" y="285"/>
                      <a:pt x="49" y="162"/>
                      <a:pt x="64" y="145"/>
                    </a:cubicBezTo>
                    <a:cubicBezTo>
                      <a:pt x="79" y="128"/>
                      <a:pt x="132" y="62"/>
                      <a:pt x="155" y="54"/>
                    </a:cubicBezTo>
                    <a:cubicBezTo>
                      <a:pt x="178" y="46"/>
                      <a:pt x="253" y="4"/>
                      <a:pt x="257" y="2"/>
                    </a:cubicBezTo>
                    <a:cubicBezTo>
                      <a:pt x="261" y="0"/>
                      <a:pt x="276" y="5"/>
                      <a:pt x="280" y="19"/>
                    </a:cubicBezTo>
                    <a:cubicBezTo>
                      <a:pt x="284" y="33"/>
                      <a:pt x="287" y="34"/>
                      <a:pt x="282" y="48"/>
                    </a:cubicBezTo>
                    <a:cubicBezTo>
                      <a:pt x="277" y="62"/>
                      <a:pt x="267" y="75"/>
                      <a:pt x="277" y="78"/>
                    </a:cubicBezTo>
                    <a:cubicBezTo>
                      <a:pt x="287" y="81"/>
                      <a:pt x="293" y="78"/>
                      <a:pt x="297" y="81"/>
                    </a:cubicBezTo>
                    <a:cubicBezTo>
                      <a:pt x="301" y="84"/>
                      <a:pt x="339" y="114"/>
                      <a:pt x="356" y="115"/>
                    </a:cubicBezTo>
                    <a:cubicBezTo>
                      <a:pt x="373" y="116"/>
                      <a:pt x="386" y="114"/>
                      <a:pt x="390" y="129"/>
                    </a:cubicBezTo>
                    <a:cubicBezTo>
                      <a:pt x="394" y="144"/>
                      <a:pt x="390" y="169"/>
                      <a:pt x="404" y="168"/>
                    </a:cubicBezTo>
                    <a:cubicBezTo>
                      <a:pt x="418" y="167"/>
                      <a:pt x="429" y="136"/>
                      <a:pt x="453" y="143"/>
                    </a:cubicBezTo>
                    <a:cubicBezTo>
                      <a:pt x="477" y="150"/>
                      <a:pt x="529" y="180"/>
                      <a:pt x="529" y="180"/>
                    </a:cubicBezTo>
                    <a:cubicBezTo>
                      <a:pt x="529" y="180"/>
                      <a:pt x="519" y="191"/>
                      <a:pt x="519" y="207"/>
                    </a:cubicBezTo>
                    <a:cubicBezTo>
                      <a:pt x="519" y="223"/>
                      <a:pt x="506" y="236"/>
                      <a:pt x="506" y="236"/>
                    </a:cubicBezTo>
                    <a:cubicBezTo>
                      <a:pt x="486" y="229"/>
                      <a:pt x="486" y="229"/>
                      <a:pt x="486" y="229"/>
                    </a:cubicBezTo>
                    <a:cubicBezTo>
                      <a:pt x="475" y="245"/>
                      <a:pt x="475" y="245"/>
                      <a:pt x="475" y="245"/>
                    </a:cubicBezTo>
                    <a:cubicBezTo>
                      <a:pt x="444" y="240"/>
                      <a:pt x="444" y="240"/>
                      <a:pt x="444" y="240"/>
                    </a:cubicBezTo>
                    <a:cubicBezTo>
                      <a:pt x="429" y="243"/>
                      <a:pt x="429" y="243"/>
                      <a:pt x="429" y="243"/>
                    </a:cubicBezTo>
                    <a:cubicBezTo>
                      <a:pt x="427" y="264"/>
                      <a:pt x="427" y="264"/>
                      <a:pt x="427" y="264"/>
                    </a:cubicBezTo>
                    <a:cubicBezTo>
                      <a:pt x="402" y="250"/>
                      <a:pt x="402" y="250"/>
                      <a:pt x="402" y="250"/>
                    </a:cubicBezTo>
                    <a:cubicBezTo>
                      <a:pt x="431" y="344"/>
                      <a:pt x="431" y="344"/>
                      <a:pt x="431" y="344"/>
                    </a:cubicBezTo>
                    <a:cubicBezTo>
                      <a:pt x="496" y="314"/>
                      <a:pt x="496" y="314"/>
                      <a:pt x="496" y="314"/>
                    </a:cubicBezTo>
                    <a:cubicBezTo>
                      <a:pt x="528" y="345"/>
                      <a:pt x="528" y="345"/>
                      <a:pt x="528" y="345"/>
                    </a:cubicBezTo>
                    <a:cubicBezTo>
                      <a:pt x="542" y="397"/>
                      <a:pt x="542" y="397"/>
                      <a:pt x="542" y="397"/>
                    </a:cubicBezTo>
                    <a:cubicBezTo>
                      <a:pt x="567" y="444"/>
                      <a:pt x="567" y="444"/>
                      <a:pt x="567" y="444"/>
                    </a:cubicBezTo>
                    <a:cubicBezTo>
                      <a:pt x="549" y="480"/>
                      <a:pt x="549" y="480"/>
                      <a:pt x="549" y="480"/>
                    </a:cubicBezTo>
                    <a:cubicBezTo>
                      <a:pt x="550" y="501"/>
                      <a:pt x="550" y="501"/>
                      <a:pt x="550" y="501"/>
                    </a:cubicBezTo>
                    <a:cubicBezTo>
                      <a:pt x="538" y="524"/>
                      <a:pt x="538" y="524"/>
                      <a:pt x="538" y="524"/>
                    </a:cubicBezTo>
                    <a:cubicBezTo>
                      <a:pt x="530" y="568"/>
                      <a:pt x="530" y="568"/>
                      <a:pt x="530" y="568"/>
                    </a:cubicBezTo>
                    <a:cubicBezTo>
                      <a:pt x="508" y="587"/>
                      <a:pt x="508" y="587"/>
                      <a:pt x="508" y="587"/>
                    </a:cubicBezTo>
                    <a:cubicBezTo>
                      <a:pt x="485" y="604"/>
                      <a:pt x="485" y="604"/>
                      <a:pt x="485" y="604"/>
                    </a:cubicBezTo>
                    <a:cubicBezTo>
                      <a:pt x="471" y="619"/>
                      <a:pt x="471" y="619"/>
                      <a:pt x="471" y="619"/>
                    </a:cubicBezTo>
                    <a:cubicBezTo>
                      <a:pt x="434" y="654"/>
                      <a:pt x="434" y="654"/>
                      <a:pt x="434" y="654"/>
                    </a:cubicBezTo>
                    <a:cubicBezTo>
                      <a:pt x="434" y="654"/>
                      <a:pt x="397" y="675"/>
                      <a:pt x="417" y="709"/>
                    </a:cubicBezTo>
                    <a:cubicBezTo>
                      <a:pt x="437" y="743"/>
                      <a:pt x="451" y="761"/>
                      <a:pt x="451" y="761"/>
                    </a:cubicBezTo>
                    <a:cubicBezTo>
                      <a:pt x="418" y="802"/>
                      <a:pt x="418" y="802"/>
                      <a:pt x="418" y="802"/>
                    </a:cubicBezTo>
                    <a:cubicBezTo>
                      <a:pt x="438" y="840"/>
                      <a:pt x="438" y="840"/>
                      <a:pt x="438" y="840"/>
                    </a:cubicBezTo>
                    <a:cubicBezTo>
                      <a:pt x="446" y="875"/>
                      <a:pt x="446" y="875"/>
                      <a:pt x="446" y="875"/>
                    </a:cubicBezTo>
                    <a:cubicBezTo>
                      <a:pt x="466" y="891"/>
                      <a:pt x="466" y="891"/>
                      <a:pt x="466" y="891"/>
                    </a:cubicBezTo>
                    <a:cubicBezTo>
                      <a:pt x="496" y="891"/>
                      <a:pt x="496" y="891"/>
                      <a:pt x="496" y="891"/>
                    </a:cubicBezTo>
                    <a:cubicBezTo>
                      <a:pt x="512" y="945"/>
                      <a:pt x="512" y="945"/>
                      <a:pt x="512" y="945"/>
                    </a:cubicBezTo>
                    <a:cubicBezTo>
                      <a:pt x="560" y="972"/>
                      <a:pt x="560" y="972"/>
                      <a:pt x="560" y="972"/>
                    </a:cubicBezTo>
                    <a:cubicBezTo>
                      <a:pt x="572" y="1008"/>
                      <a:pt x="572" y="1008"/>
                      <a:pt x="572" y="1008"/>
                    </a:cubicBezTo>
                    <a:cubicBezTo>
                      <a:pt x="572" y="1008"/>
                      <a:pt x="597" y="1004"/>
                      <a:pt x="612" y="995"/>
                    </a:cubicBezTo>
                    <a:cubicBezTo>
                      <a:pt x="627" y="986"/>
                      <a:pt x="641" y="977"/>
                      <a:pt x="641" y="977"/>
                    </a:cubicBezTo>
                    <a:cubicBezTo>
                      <a:pt x="641" y="977"/>
                      <a:pt x="686" y="964"/>
                      <a:pt x="685" y="984"/>
                    </a:cubicBezTo>
                    <a:cubicBezTo>
                      <a:pt x="684" y="1004"/>
                      <a:pt x="697" y="1026"/>
                      <a:pt x="697" y="1026"/>
                    </a:cubicBezTo>
                    <a:cubicBezTo>
                      <a:pt x="697" y="1026"/>
                      <a:pt x="720" y="1046"/>
                      <a:pt x="739" y="1039"/>
                    </a:cubicBezTo>
                    <a:cubicBezTo>
                      <a:pt x="758" y="1032"/>
                      <a:pt x="775" y="1035"/>
                      <a:pt x="775" y="1035"/>
                    </a:cubicBezTo>
                    <a:lnTo>
                      <a:pt x="792" y="1051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auto">
              <a:xfrm>
                <a:off x="8653463" y="3502026"/>
                <a:ext cx="2254250" cy="1603375"/>
              </a:xfrm>
              <a:custGeom>
                <a:avLst/>
                <a:gdLst>
                  <a:gd name="T0" fmla="*/ 1167 w 1362"/>
                  <a:gd name="T1" fmla="*/ 641 h 976"/>
                  <a:gd name="T2" fmla="*/ 1095 w 1362"/>
                  <a:gd name="T3" fmla="*/ 628 h 976"/>
                  <a:gd name="T4" fmla="*/ 1014 w 1362"/>
                  <a:gd name="T5" fmla="*/ 516 h 976"/>
                  <a:gd name="T6" fmla="*/ 929 w 1362"/>
                  <a:gd name="T7" fmla="*/ 679 h 976"/>
                  <a:gd name="T8" fmla="*/ 767 w 1362"/>
                  <a:gd name="T9" fmla="*/ 795 h 976"/>
                  <a:gd name="T10" fmla="*/ 493 w 1362"/>
                  <a:gd name="T11" fmla="*/ 913 h 976"/>
                  <a:gd name="T12" fmla="*/ 251 w 1362"/>
                  <a:gd name="T13" fmla="*/ 976 h 976"/>
                  <a:gd name="T14" fmla="*/ 241 w 1362"/>
                  <a:gd name="T15" fmla="*/ 902 h 976"/>
                  <a:gd name="T16" fmla="*/ 199 w 1362"/>
                  <a:gd name="T17" fmla="*/ 862 h 976"/>
                  <a:gd name="T18" fmla="*/ 80 w 1362"/>
                  <a:gd name="T19" fmla="*/ 739 h 976"/>
                  <a:gd name="T20" fmla="*/ 99 w 1362"/>
                  <a:gd name="T21" fmla="*/ 661 h 976"/>
                  <a:gd name="T22" fmla="*/ 29 w 1362"/>
                  <a:gd name="T23" fmla="*/ 603 h 976"/>
                  <a:gd name="T24" fmla="*/ 181 w 1362"/>
                  <a:gd name="T25" fmla="*/ 414 h 976"/>
                  <a:gd name="T26" fmla="*/ 220 w 1362"/>
                  <a:gd name="T27" fmla="*/ 308 h 976"/>
                  <a:gd name="T28" fmla="*/ 120 w 1362"/>
                  <a:gd name="T29" fmla="*/ 250 h 976"/>
                  <a:gd name="T30" fmla="*/ 101 w 1362"/>
                  <a:gd name="T31" fmla="*/ 184 h 976"/>
                  <a:gd name="T32" fmla="*/ 235 w 1362"/>
                  <a:gd name="T33" fmla="*/ 230 h 976"/>
                  <a:gd name="T34" fmla="*/ 508 w 1362"/>
                  <a:gd name="T35" fmla="*/ 153 h 976"/>
                  <a:gd name="T36" fmla="*/ 716 w 1362"/>
                  <a:gd name="T37" fmla="*/ 40 h 976"/>
                  <a:gd name="T38" fmla="*/ 785 w 1362"/>
                  <a:gd name="T39" fmla="*/ 21 h 976"/>
                  <a:gd name="T40" fmla="*/ 860 w 1362"/>
                  <a:gd name="T41" fmla="*/ 0 h 976"/>
                  <a:gd name="T42" fmla="*/ 899 w 1362"/>
                  <a:gd name="T43" fmla="*/ 23 h 976"/>
                  <a:gd name="T44" fmla="*/ 1001 w 1362"/>
                  <a:gd name="T45" fmla="*/ 24 h 976"/>
                  <a:gd name="T46" fmla="*/ 1073 w 1362"/>
                  <a:gd name="T47" fmla="*/ 50 h 976"/>
                  <a:gd name="T48" fmla="*/ 1103 w 1362"/>
                  <a:gd name="T49" fmla="*/ 37 h 976"/>
                  <a:gd name="T50" fmla="*/ 1165 w 1362"/>
                  <a:gd name="T51" fmla="*/ 17 h 976"/>
                  <a:gd name="T52" fmla="*/ 1207 w 1362"/>
                  <a:gd name="T53" fmla="*/ 99 h 976"/>
                  <a:gd name="T54" fmla="*/ 1223 w 1362"/>
                  <a:gd name="T55" fmla="*/ 164 h 976"/>
                  <a:gd name="T56" fmla="*/ 1252 w 1362"/>
                  <a:gd name="T57" fmla="*/ 299 h 976"/>
                  <a:gd name="T58" fmla="*/ 1340 w 1362"/>
                  <a:gd name="T59" fmla="*/ 392 h 976"/>
                  <a:gd name="T60" fmla="*/ 1264 w 1362"/>
                  <a:gd name="T61" fmla="*/ 425 h 976"/>
                  <a:gd name="T62" fmla="*/ 1255 w 1362"/>
                  <a:gd name="T63" fmla="*/ 501 h 976"/>
                  <a:gd name="T64" fmla="*/ 1212 w 1362"/>
                  <a:gd name="T65" fmla="*/ 623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62" h="976">
                    <a:moveTo>
                      <a:pt x="1179" y="641"/>
                    </a:moveTo>
                    <a:cubicBezTo>
                      <a:pt x="1167" y="641"/>
                      <a:pt x="1167" y="641"/>
                      <a:pt x="1167" y="641"/>
                    </a:cubicBezTo>
                    <a:cubicBezTo>
                      <a:pt x="1150" y="633"/>
                      <a:pt x="1150" y="633"/>
                      <a:pt x="1150" y="633"/>
                    </a:cubicBezTo>
                    <a:cubicBezTo>
                      <a:pt x="1095" y="628"/>
                      <a:pt x="1095" y="628"/>
                      <a:pt x="1095" y="628"/>
                    </a:cubicBezTo>
                    <a:cubicBezTo>
                      <a:pt x="1076" y="594"/>
                      <a:pt x="1076" y="594"/>
                      <a:pt x="1076" y="594"/>
                    </a:cubicBezTo>
                    <a:cubicBezTo>
                      <a:pt x="1076" y="594"/>
                      <a:pt x="1050" y="537"/>
                      <a:pt x="1014" y="516"/>
                    </a:cubicBezTo>
                    <a:cubicBezTo>
                      <a:pt x="978" y="495"/>
                      <a:pt x="994" y="637"/>
                      <a:pt x="981" y="675"/>
                    </a:cubicBezTo>
                    <a:cubicBezTo>
                      <a:pt x="929" y="679"/>
                      <a:pt x="929" y="679"/>
                      <a:pt x="929" y="679"/>
                    </a:cubicBezTo>
                    <a:cubicBezTo>
                      <a:pt x="851" y="698"/>
                      <a:pt x="851" y="698"/>
                      <a:pt x="851" y="698"/>
                    </a:cubicBezTo>
                    <a:cubicBezTo>
                      <a:pt x="851" y="698"/>
                      <a:pt x="812" y="728"/>
                      <a:pt x="767" y="795"/>
                    </a:cubicBezTo>
                    <a:cubicBezTo>
                      <a:pt x="722" y="862"/>
                      <a:pt x="601" y="863"/>
                      <a:pt x="601" y="863"/>
                    </a:cubicBezTo>
                    <a:cubicBezTo>
                      <a:pt x="493" y="913"/>
                      <a:pt x="493" y="913"/>
                      <a:pt x="493" y="913"/>
                    </a:cubicBezTo>
                    <a:cubicBezTo>
                      <a:pt x="416" y="891"/>
                      <a:pt x="416" y="891"/>
                      <a:pt x="416" y="891"/>
                    </a:cubicBezTo>
                    <a:cubicBezTo>
                      <a:pt x="251" y="976"/>
                      <a:pt x="251" y="976"/>
                      <a:pt x="251" y="976"/>
                    </a:cubicBezTo>
                    <a:cubicBezTo>
                      <a:pt x="251" y="976"/>
                      <a:pt x="247" y="969"/>
                      <a:pt x="241" y="961"/>
                    </a:cubicBezTo>
                    <a:cubicBezTo>
                      <a:pt x="235" y="953"/>
                      <a:pt x="241" y="914"/>
                      <a:pt x="241" y="902"/>
                    </a:cubicBezTo>
                    <a:cubicBezTo>
                      <a:pt x="241" y="890"/>
                      <a:pt x="252" y="874"/>
                      <a:pt x="253" y="857"/>
                    </a:cubicBezTo>
                    <a:cubicBezTo>
                      <a:pt x="254" y="840"/>
                      <a:pt x="228" y="863"/>
                      <a:pt x="199" y="862"/>
                    </a:cubicBezTo>
                    <a:cubicBezTo>
                      <a:pt x="170" y="861"/>
                      <a:pt x="160" y="838"/>
                      <a:pt x="142" y="827"/>
                    </a:cubicBezTo>
                    <a:cubicBezTo>
                      <a:pt x="124" y="816"/>
                      <a:pt x="90" y="774"/>
                      <a:pt x="80" y="739"/>
                    </a:cubicBezTo>
                    <a:cubicBezTo>
                      <a:pt x="70" y="704"/>
                      <a:pt x="83" y="710"/>
                      <a:pt x="115" y="689"/>
                    </a:cubicBezTo>
                    <a:cubicBezTo>
                      <a:pt x="147" y="668"/>
                      <a:pt x="116" y="664"/>
                      <a:pt x="99" y="661"/>
                    </a:cubicBezTo>
                    <a:cubicBezTo>
                      <a:pt x="82" y="658"/>
                      <a:pt x="26" y="665"/>
                      <a:pt x="13" y="653"/>
                    </a:cubicBezTo>
                    <a:cubicBezTo>
                      <a:pt x="0" y="641"/>
                      <a:pt x="8" y="623"/>
                      <a:pt x="29" y="603"/>
                    </a:cubicBezTo>
                    <a:cubicBezTo>
                      <a:pt x="50" y="583"/>
                      <a:pt x="31" y="542"/>
                      <a:pt x="45" y="511"/>
                    </a:cubicBezTo>
                    <a:cubicBezTo>
                      <a:pt x="59" y="480"/>
                      <a:pt x="138" y="436"/>
                      <a:pt x="181" y="414"/>
                    </a:cubicBezTo>
                    <a:cubicBezTo>
                      <a:pt x="224" y="392"/>
                      <a:pt x="224" y="366"/>
                      <a:pt x="224" y="366"/>
                    </a:cubicBezTo>
                    <a:cubicBezTo>
                      <a:pt x="220" y="308"/>
                      <a:pt x="220" y="308"/>
                      <a:pt x="220" y="308"/>
                    </a:cubicBezTo>
                    <a:cubicBezTo>
                      <a:pt x="220" y="308"/>
                      <a:pt x="164" y="291"/>
                      <a:pt x="147" y="291"/>
                    </a:cubicBezTo>
                    <a:cubicBezTo>
                      <a:pt x="130" y="291"/>
                      <a:pt x="120" y="250"/>
                      <a:pt x="120" y="250"/>
                    </a:cubicBezTo>
                    <a:cubicBezTo>
                      <a:pt x="120" y="250"/>
                      <a:pt x="101" y="240"/>
                      <a:pt x="88" y="236"/>
                    </a:cubicBezTo>
                    <a:cubicBezTo>
                      <a:pt x="75" y="232"/>
                      <a:pt x="101" y="184"/>
                      <a:pt x="101" y="184"/>
                    </a:cubicBezTo>
                    <a:cubicBezTo>
                      <a:pt x="152" y="179"/>
                      <a:pt x="152" y="179"/>
                      <a:pt x="152" y="179"/>
                    </a:cubicBezTo>
                    <a:cubicBezTo>
                      <a:pt x="152" y="179"/>
                      <a:pt x="193" y="211"/>
                      <a:pt x="235" y="230"/>
                    </a:cubicBezTo>
                    <a:cubicBezTo>
                      <a:pt x="277" y="249"/>
                      <a:pt x="353" y="236"/>
                      <a:pt x="353" y="236"/>
                    </a:cubicBezTo>
                    <a:cubicBezTo>
                      <a:pt x="353" y="236"/>
                      <a:pt x="406" y="201"/>
                      <a:pt x="508" y="153"/>
                    </a:cubicBezTo>
                    <a:cubicBezTo>
                      <a:pt x="610" y="105"/>
                      <a:pt x="715" y="88"/>
                      <a:pt x="715" y="88"/>
                    </a:cubicBezTo>
                    <a:cubicBezTo>
                      <a:pt x="716" y="40"/>
                      <a:pt x="716" y="40"/>
                      <a:pt x="716" y="40"/>
                    </a:cubicBezTo>
                    <a:cubicBezTo>
                      <a:pt x="740" y="40"/>
                      <a:pt x="740" y="40"/>
                      <a:pt x="740" y="40"/>
                    </a:cubicBezTo>
                    <a:cubicBezTo>
                      <a:pt x="785" y="21"/>
                      <a:pt x="785" y="21"/>
                      <a:pt x="785" y="21"/>
                    </a:cubicBezTo>
                    <a:cubicBezTo>
                      <a:pt x="830" y="35"/>
                      <a:pt x="830" y="35"/>
                      <a:pt x="830" y="35"/>
                    </a:cubicBezTo>
                    <a:cubicBezTo>
                      <a:pt x="860" y="0"/>
                      <a:pt x="860" y="0"/>
                      <a:pt x="860" y="0"/>
                    </a:cubicBezTo>
                    <a:cubicBezTo>
                      <a:pt x="895" y="5"/>
                      <a:pt x="895" y="5"/>
                      <a:pt x="895" y="5"/>
                    </a:cubicBezTo>
                    <a:cubicBezTo>
                      <a:pt x="899" y="23"/>
                      <a:pt x="899" y="23"/>
                      <a:pt x="899" y="23"/>
                    </a:cubicBezTo>
                    <a:cubicBezTo>
                      <a:pt x="933" y="20"/>
                      <a:pt x="933" y="20"/>
                      <a:pt x="933" y="20"/>
                    </a:cubicBezTo>
                    <a:cubicBezTo>
                      <a:pt x="1001" y="24"/>
                      <a:pt x="1001" y="24"/>
                      <a:pt x="1001" y="24"/>
                    </a:cubicBezTo>
                    <a:cubicBezTo>
                      <a:pt x="1039" y="51"/>
                      <a:pt x="1039" y="51"/>
                      <a:pt x="1039" y="51"/>
                    </a:cubicBezTo>
                    <a:cubicBezTo>
                      <a:pt x="1073" y="50"/>
                      <a:pt x="1073" y="50"/>
                      <a:pt x="1073" y="50"/>
                    </a:cubicBezTo>
                    <a:cubicBezTo>
                      <a:pt x="1089" y="34"/>
                      <a:pt x="1089" y="34"/>
                      <a:pt x="1089" y="34"/>
                    </a:cubicBezTo>
                    <a:cubicBezTo>
                      <a:pt x="1103" y="37"/>
                      <a:pt x="1103" y="37"/>
                      <a:pt x="1103" y="37"/>
                    </a:cubicBezTo>
                    <a:cubicBezTo>
                      <a:pt x="1120" y="14"/>
                      <a:pt x="1120" y="14"/>
                      <a:pt x="1120" y="14"/>
                    </a:cubicBezTo>
                    <a:cubicBezTo>
                      <a:pt x="1165" y="17"/>
                      <a:pt x="1165" y="17"/>
                      <a:pt x="1165" y="17"/>
                    </a:cubicBezTo>
                    <a:cubicBezTo>
                      <a:pt x="1165" y="17"/>
                      <a:pt x="1161" y="75"/>
                      <a:pt x="1184" y="87"/>
                    </a:cubicBezTo>
                    <a:cubicBezTo>
                      <a:pt x="1207" y="99"/>
                      <a:pt x="1207" y="99"/>
                      <a:pt x="1207" y="99"/>
                    </a:cubicBezTo>
                    <a:cubicBezTo>
                      <a:pt x="1207" y="99"/>
                      <a:pt x="1218" y="117"/>
                      <a:pt x="1213" y="132"/>
                    </a:cubicBezTo>
                    <a:cubicBezTo>
                      <a:pt x="1208" y="147"/>
                      <a:pt x="1217" y="148"/>
                      <a:pt x="1223" y="164"/>
                    </a:cubicBezTo>
                    <a:cubicBezTo>
                      <a:pt x="1229" y="180"/>
                      <a:pt x="1223" y="201"/>
                      <a:pt x="1221" y="228"/>
                    </a:cubicBezTo>
                    <a:cubicBezTo>
                      <a:pt x="1219" y="255"/>
                      <a:pt x="1248" y="287"/>
                      <a:pt x="1252" y="299"/>
                    </a:cubicBezTo>
                    <a:cubicBezTo>
                      <a:pt x="1256" y="311"/>
                      <a:pt x="1254" y="333"/>
                      <a:pt x="1254" y="333"/>
                    </a:cubicBezTo>
                    <a:cubicBezTo>
                      <a:pt x="1254" y="333"/>
                      <a:pt x="1322" y="365"/>
                      <a:pt x="1340" y="392"/>
                    </a:cubicBezTo>
                    <a:cubicBezTo>
                      <a:pt x="1358" y="419"/>
                      <a:pt x="1362" y="446"/>
                      <a:pt x="1330" y="444"/>
                    </a:cubicBezTo>
                    <a:cubicBezTo>
                      <a:pt x="1298" y="442"/>
                      <a:pt x="1264" y="425"/>
                      <a:pt x="1264" y="425"/>
                    </a:cubicBezTo>
                    <a:cubicBezTo>
                      <a:pt x="1264" y="425"/>
                      <a:pt x="1220" y="431"/>
                      <a:pt x="1216" y="448"/>
                    </a:cubicBezTo>
                    <a:cubicBezTo>
                      <a:pt x="1212" y="465"/>
                      <a:pt x="1255" y="501"/>
                      <a:pt x="1255" y="501"/>
                    </a:cubicBezTo>
                    <a:cubicBezTo>
                      <a:pt x="1255" y="501"/>
                      <a:pt x="1269" y="533"/>
                      <a:pt x="1255" y="560"/>
                    </a:cubicBezTo>
                    <a:cubicBezTo>
                      <a:pt x="1241" y="587"/>
                      <a:pt x="1223" y="614"/>
                      <a:pt x="1212" y="623"/>
                    </a:cubicBezTo>
                    <a:lnTo>
                      <a:pt x="1179" y="641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auto">
              <a:xfrm>
                <a:off x="8669338" y="4311651"/>
                <a:ext cx="2209800" cy="1552575"/>
              </a:xfrm>
              <a:custGeom>
                <a:avLst/>
                <a:gdLst>
                  <a:gd name="T0" fmla="*/ 1176 w 1334"/>
                  <a:gd name="T1" fmla="*/ 239 h 945"/>
                  <a:gd name="T2" fmla="*/ 1176 w 1334"/>
                  <a:gd name="T3" fmla="*/ 241 h 945"/>
                  <a:gd name="T4" fmla="*/ 1156 w 1334"/>
                  <a:gd name="T5" fmla="*/ 306 h 945"/>
                  <a:gd name="T6" fmla="*/ 1209 w 1334"/>
                  <a:gd name="T7" fmla="*/ 414 h 945"/>
                  <a:gd name="T8" fmla="*/ 1250 w 1334"/>
                  <a:gd name="T9" fmla="*/ 438 h 945"/>
                  <a:gd name="T10" fmla="*/ 1268 w 1334"/>
                  <a:gd name="T11" fmla="*/ 487 h 945"/>
                  <a:gd name="T12" fmla="*/ 1313 w 1334"/>
                  <a:gd name="T13" fmla="*/ 549 h 945"/>
                  <a:gd name="T14" fmla="*/ 1327 w 1334"/>
                  <a:gd name="T15" fmla="*/ 674 h 945"/>
                  <a:gd name="T16" fmla="*/ 1307 w 1334"/>
                  <a:gd name="T17" fmla="*/ 766 h 945"/>
                  <a:gd name="T18" fmla="*/ 1151 w 1334"/>
                  <a:gd name="T19" fmla="*/ 823 h 945"/>
                  <a:gd name="T20" fmla="*/ 970 w 1334"/>
                  <a:gd name="T21" fmla="*/ 708 h 945"/>
                  <a:gd name="T22" fmla="*/ 903 w 1334"/>
                  <a:gd name="T23" fmla="*/ 690 h 945"/>
                  <a:gd name="T24" fmla="*/ 864 w 1334"/>
                  <a:gd name="T25" fmla="*/ 698 h 945"/>
                  <a:gd name="T26" fmla="*/ 824 w 1334"/>
                  <a:gd name="T27" fmla="*/ 759 h 945"/>
                  <a:gd name="T28" fmla="*/ 614 w 1334"/>
                  <a:gd name="T29" fmla="*/ 900 h 945"/>
                  <a:gd name="T30" fmla="*/ 581 w 1334"/>
                  <a:gd name="T31" fmla="*/ 899 h 945"/>
                  <a:gd name="T32" fmla="*/ 546 w 1334"/>
                  <a:gd name="T33" fmla="*/ 907 h 945"/>
                  <a:gd name="T34" fmla="*/ 450 w 1334"/>
                  <a:gd name="T35" fmla="*/ 884 h 945"/>
                  <a:gd name="T36" fmla="*/ 338 w 1334"/>
                  <a:gd name="T37" fmla="*/ 923 h 945"/>
                  <a:gd name="T38" fmla="*/ 64 w 1334"/>
                  <a:gd name="T39" fmla="*/ 857 h 945"/>
                  <a:gd name="T40" fmla="*/ 24 w 1334"/>
                  <a:gd name="T41" fmla="*/ 762 h 945"/>
                  <a:gd name="T42" fmla="*/ 88 w 1334"/>
                  <a:gd name="T43" fmla="*/ 680 h 945"/>
                  <a:gd name="T44" fmla="*/ 112 w 1334"/>
                  <a:gd name="T45" fmla="*/ 586 h 945"/>
                  <a:gd name="T46" fmla="*/ 120 w 1334"/>
                  <a:gd name="T47" fmla="*/ 548 h 945"/>
                  <a:gd name="T48" fmla="*/ 155 w 1334"/>
                  <a:gd name="T49" fmla="*/ 481 h 945"/>
                  <a:gd name="T50" fmla="*/ 202 w 1334"/>
                  <a:gd name="T51" fmla="*/ 472 h 945"/>
                  <a:gd name="T52" fmla="*/ 241 w 1334"/>
                  <a:gd name="T53" fmla="*/ 481 h 945"/>
                  <a:gd name="T54" fmla="*/ 406 w 1334"/>
                  <a:gd name="T55" fmla="*/ 396 h 945"/>
                  <a:gd name="T56" fmla="*/ 483 w 1334"/>
                  <a:gd name="T57" fmla="*/ 418 h 945"/>
                  <a:gd name="T58" fmla="*/ 591 w 1334"/>
                  <a:gd name="T59" fmla="*/ 368 h 945"/>
                  <a:gd name="T60" fmla="*/ 757 w 1334"/>
                  <a:gd name="T61" fmla="*/ 300 h 945"/>
                  <a:gd name="T62" fmla="*/ 841 w 1334"/>
                  <a:gd name="T63" fmla="*/ 207 h 945"/>
                  <a:gd name="T64" fmla="*/ 919 w 1334"/>
                  <a:gd name="T65" fmla="*/ 188 h 945"/>
                  <a:gd name="T66" fmla="*/ 971 w 1334"/>
                  <a:gd name="T67" fmla="*/ 180 h 945"/>
                  <a:gd name="T68" fmla="*/ 1004 w 1334"/>
                  <a:gd name="T69" fmla="*/ 21 h 945"/>
                  <a:gd name="T70" fmla="*/ 1066 w 1334"/>
                  <a:gd name="T71" fmla="*/ 99 h 945"/>
                  <a:gd name="T72" fmla="*/ 1085 w 1334"/>
                  <a:gd name="T73" fmla="*/ 133 h 945"/>
                  <a:gd name="T74" fmla="*/ 1140 w 1334"/>
                  <a:gd name="T75" fmla="*/ 138 h 945"/>
                  <a:gd name="T76" fmla="*/ 1157 w 1334"/>
                  <a:gd name="T77" fmla="*/ 146 h 945"/>
                  <a:gd name="T78" fmla="*/ 1169 w 1334"/>
                  <a:gd name="T79" fmla="*/ 146 h 945"/>
                  <a:gd name="T80" fmla="*/ 1180 w 1334"/>
                  <a:gd name="T81" fmla="*/ 185 h 945"/>
                  <a:gd name="T82" fmla="*/ 1183 w 1334"/>
                  <a:gd name="T83" fmla="*/ 226 h 945"/>
                  <a:gd name="T84" fmla="*/ 1176 w 1334"/>
                  <a:gd name="T85" fmla="*/ 239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34" h="945">
                    <a:moveTo>
                      <a:pt x="1176" y="239"/>
                    </a:moveTo>
                    <a:cubicBezTo>
                      <a:pt x="1176" y="240"/>
                      <a:pt x="1176" y="240"/>
                      <a:pt x="1176" y="241"/>
                    </a:cubicBezTo>
                    <a:cubicBezTo>
                      <a:pt x="1171" y="272"/>
                      <a:pt x="1155" y="303"/>
                      <a:pt x="1156" y="306"/>
                    </a:cubicBezTo>
                    <a:cubicBezTo>
                      <a:pt x="1157" y="309"/>
                      <a:pt x="1179" y="394"/>
                      <a:pt x="1209" y="414"/>
                    </a:cubicBezTo>
                    <a:cubicBezTo>
                      <a:pt x="1239" y="434"/>
                      <a:pt x="1250" y="438"/>
                      <a:pt x="1250" y="438"/>
                    </a:cubicBezTo>
                    <a:cubicBezTo>
                      <a:pt x="1268" y="487"/>
                      <a:pt x="1268" y="487"/>
                      <a:pt x="1268" y="487"/>
                    </a:cubicBezTo>
                    <a:cubicBezTo>
                      <a:pt x="1268" y="487"/>
                      <a:pt x="1297" y="479"/>
                      <a:pt x="1313" y="549"/>
                    </a:cubicBezTo>
                    <a:cubicBezTo>
                      <a:pt x="1329" y="619"/>
                      <a:pt x="1327" y="674"/>
                      <a:pt x="1327" y="674"/>
                    </a:cubicBezTo>
                    <a:cubicBezTo>
                      <a:pt x="1327" y="674"/>
                      <a:pt x="1334" y="735"/>
                      <a:pt x="1307" y="766"/>
                    </a:cubicBezTo>
                    <a:cubicBezTo>
                      <a:pt x="1280" y="797"/>
                      <a:pt x="1218" y="854"/>
                      <a:pt x="1151" y="823"/>
                    </a:cubicBezTo>
                    <a:cubicBezTo>
                      <a:pt x="1084" y="792"/>
                      <a:pt x="1006" y="721"/>
                      <a:pt x="970" y="708"/>
                    </a:cubicBezTo>
                    <a:cubicBezTo>
                      <a:pt x="934" y="695"/>
                      <a:pt x="903" y="690"/>
                      <a:pt x="903" y="690"/>
                    </a:cubicBezTo>
                    <a:cubicBezTo>
                      <a:pt x="864" y="698"/>
                      <a:pt x="864" y="698"/>
                      <a:pt x="864" y="698"/>
                    </a:cubicBezTo>
                    <a:cubicBezTo>
                      <a:pt x="864" y="698"/>
                      <a:pt x="848" y="723"/>
                      <a:pt x="824" y="759"/>
                    </a:cubicBezTo>
                    <a:cubicBezTo>
                      <a:pt x="800" y="795"/>
                      <a:pt x="647" y="901"/>
                      <a:pt x="614" y="900"/>
                    </a:cubicBezTo>
                    <a:cubicBezTo>
                      <a:pt x="581" y="899"/>
                      <a:pt x="581" y="899"/>
                      <a:pt x="581" y="899"/>
                    </a:cubicBezTo>
                    <a:cubicBezTo>
                      <a:pt x="546" y="907"/>
                      <a:pt x="546" y="907"/>
                      <a:pt x="546" y="907"/>
                    </a:cubicBezTo>
                    <a:cubicBezTo>
                      <a:pt x="450" y="884"/>
                      <a:pt x="450" y="884"/>
                      <a:pt x="450" y="884"/>
                    </a:cubicBezTo>
                    <a:cubicBezTo>
                      <a:pt x="450" y="884"/>
                      <a:pt x="451" y="901"/>
                      <a:pt x="338" y="923"/>
                    </a:cubicBezTo>
                    <a:cubicBezTo>
                      <a:pt x="225" y="945"/>
                      <a:pt x="128" y="930"/>
                      <a:pt x="64" y="857"/>
                    </a:cubicBezTo>
                    <a:cubicBezTo>
                      <a:pt x="0" y="784"/>
                      <a:pt x="6" y="808"/>
                      <a:pt x="24" y="762"/>
                    </a:cubicBezTo>
                    <a:cubicBezTo>
                      <a:pt x="42" y="716"/>
                      <a:pt x="66" y="711"/>
                      <a:pt x="88" y="680"/>
                    </a:cubicBezTo>
                    <a:cubicBezTo>
                      <a:pt x="110" y="649"/>
                      <a:pt x="112" y="586"/>
                      <a:pt x="112" y="586"/>
                    </a:cubicBezTo>
                    <a:cubicBezTo>
                      <a:pt x="112" y="586"/>
                      <a:pt x="113" y="566"/>
                      <a:pt x="120" y="548"/>
                    </a:cubicBezTo>
                    <a:cubicBezTo>
                      <a:pt x="127" y="530"/>
                      <a:pt x="155" y="481"/>
                      <a:pt x="155" y="481"/>
                    </a:cubicBezTo>
                    <a:cubicBezTo>
                      <a:pt x="202" y="472"/>
                      <a:pt x="202" y="472"/>
                      <a:pt x="202" y="472"/>
                    </a:cubicBezTo>
                    <a:cubicBezTo>
                      <a:pt x="202" y="472"/>
                      <a:pt x="218" y="477"/>
                      <a:pt x="241" y="481"/>
                    </a:cubicBezTo>
                    <a:cubicBezTo>
                      <a:pt x="264" y="485"/>
                      <a:pt x="406" y="396"/>
                      <a:pt x="406" y="396"/>
                    </a:cubicBezTo>
                    <a:cubicBezTo>
                      <a:pt x="483" y="418"/>
                      <a:pt x="483" y="418"/>
                      <a:pt x="483" y="418"/>
                    </a:cubicBezTo>
                    <a:cubicBezTo>
                      <a:pt x="591" y="368"/>
                      <a:pt x="591" y="368"/>
                      <a:pt x="591" y="368"/>
                    </a:cubicBezTo>
                    <a:cubicBezTo>
                      <a:pt x="591" y="368"/>
                      <a:pt x="712" y="367"/>
                      <a:pt x="757" y="300"/>
                    </a:cubicBezTo>
                    <a:cubicBezTo>
                      <a:pt x="802" y="233"/>
                      <a:pt x="841" y="207"/>
                      <a:pt x="841" y="207"/>
                    </a:cubicBezTo>
                    <a:cubicBezTo>
                      <a:pt x="919" y="188"/>
                      <a:pt x="919" y="188"/>
                      <a:pt x="919" y="188"/>
                    </a:cubicBezTo>
                    <a:cubicBezTo>
                      <a:pt x="971" y="180"/>
                      <a:pt x="971" y="180"/>
                      <a:pt x="971" y="180"/>
                    </a:cubicBezTo>
                    <a:cubicBezTo>
                      <a:pt x="984" y="142"/>
                      <a:pt x="968" y="0"/>
                      <a:pt x="1004" y="21"/>
                    </a:cubicBezTo>
                    <a:cubicBezTo>
                      <a:pt x="1040" y="42"/>
                      <a:pt x="1066" y="99"/>
                      <a:pt x="1066" y="99"/>
                    </a:cubicBezTo>
                    <a:cubicBezTo>
                      <a:pt x="1085" y="133"/>
                      <a:pt x="1085" y="133"/>
                      <a:pt x="1085" y="133"/>
                    </a:cubicBezTo>
                    <a:cubicBezTo>
                      <a:pt x="1140" y="138"/>
                      <a:pt x="1140" y="138"/>
                      <a:pt x="1140" y="138"/>
                    </a:cubicBezTo>
                    <a:cubicBezTo>
                      <a:pt x="1157" y="146"/>
                      <a:pt x="1157" y="146"/>
                      <a:pt x="1157" y="146"/>
                    </a:cubicBezTo>
                    <a:cubicBezTo>
                      <a:pt x="1169" y="146"/>
                      <a:pt x="1169" y="146"/>
                      <a:pt x="1169" y="146"/>
                    </a:cubicBezTo>
                    <a:cubicBezTo>
                      <a:pt x="1169" y="146"/>
                      <a:pt x="1176" y="173"/>
                      <a:pt x="1180" y="185"/>
                    </a:cubicBezTo>
                    <a:cubicBezTo>
                      <a:pt x="1184" y="198"/>
                      <a:pt x="1183" y="226"/>
                      <a:pt x="1183" y="226"/>
                    </a:cubicBezTo>
                    <a:lnTo>
                      <a:pt x="1176" y="239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>
                <a:off x="10582276" y="3552826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/>
            </p:nvSpPr>
            <p:spPr bwMode="auto">
              <a:xfrm>
                <a:off x="10582276" y="3552826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/>
            </p:nvSpPr>
            <p:spPr bwMode="auto">
              <a:xfrm>
                <a:off x="10507663" y="3548063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/>
            </p:nvSpPr>
            <p:spPr bwMode="auto">
              <a:xfrm>
                <a:off x="10507663" y="3548063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/>
            </p:nvSpPr>
            <p:spPr bwMode="auto">
              <a:xfrm>
                <a:off x="9879013" y="3597276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/>
            </p:nvSpPr>
            <p:spPr bwMode="auto">
              <a:xfrm>
                <a:off x="9879013" y="3597276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7148" y="2693988"/>
            <a:ext cx="6117704" cy="1470025"/>
          </a:xfrm>
        </p:spPr>
        <p:txBody>
          <a:bodyPr/>
          <a:lstStyle/>
          <a:p>
            <a:r>
              <a:rPr lang="en-GB" dirty="0" smtClean="0"/>
              <a:t>Map of Bhutan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41376" y="938213"/>
            <a:ext cx="10066337" cy="5186363"/>
            <a:chOff x="841376" y="938213"/>
            <a:chExt cx="10066337" cy="5186363"/>
          </a:xfrm>
          <a:effectLst>
            <a:glow rad="228600">
              <a:schemeClr val="bg2">
                <a:lumMod val="50000"/>
                <a:alpha val="40000"/>
              </a:schemeClr>
            </a:glow>
          </a:effectLst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6144418" y="3217067"/>
              <a:ext cx="2943098" cy="2624359"/>
            </a:xfrm>
            <a:custGeom>
              <a:avLst/>
              <a:gdLst>
                <a:gd name="connsiteX0" fmla="*/ 2433016 w 2943098"/>
                <a:gd name="connsiteY0" fmla="*/ 0 h 2624359"/>
                <a:gd name="connsiteX1" fmla="*/ 2472747 w 2943098"/>
                <a:gd name="connsiteY1" fmla="*/ 79087 h 2624359"/>
                <a:gd name="connsiteX2" fmla="*/ 2499235 w 2943098"/>
                <a:gd name="connsiteY2" fmla="*/ 126437 h 2624359"/>
                <a:gd name="connsiteX3" fmla="*/ 2557213 w 2943098"/>
                <a:gd name="connsiteY3" fmla="*/ 174042 h 2624359"/>
                <a:gd name="connsiteX4" fmla="*/ 2623431 w 2943098"/>
                <a:gd name="connsiteY4" fmla="*/ 282563 h 2624359"/>
                <a:gd name="connsiteX5" fmla="*/ 2677877 w 2943098"/>
                <a:gd name="connsiteY5" fmla="*/ 317116 h 2624359"/>
                <a:gd name="connsiteX6" fmla="*/ 2732913 w 2943098"/>
                <a:gd name="connsiteY6" fmla="*/ 395946 h 2624359"/>
                <a:gd name="connsiteX7" fmla="*/ 2724672 w 2943098"/>
                <a:gd name="connsiteY7" fmla="*/ 487831 h 2624359"/>
                <a:gd name="connsiteX8" fmla="*/ 2689650 w 2943098"/>
                <a:gd name="connsiteY8" fmla="*/ 581506 h 2624359"/>
                <a:gd name="connsiteX9" fmla="*/ 2674640 w 2943098"/>
                <a:gd name="connsiteY9" fmla="*/ 617595 h 2624359"/>
                <a:gd name="connsiteX10" fmla="*/ 2669637 w 2943098"/>
                <a:gd name="connsiteY10" fmla="*/ 666992 h 2624359"/>
                <a:gd name="connsiteX11" fmla="*/ 2722906 w 2943098"/>
                <a:gd name="connsiteY11" fmla="*/ 690027 h 2624359"/>
                <a:gd name="connsiteX12" fmla="*/ 2767641 w 2943098"/>
                <a:gd name="connsiteY12" fmla="*/ 757340 h 2624359"/>
                <a:gd name="connsiteX13" fmla="*/ 2888600 w 2943098"/>
                <a:gd name="connsiteY13" fmla="*/ 785238 h 2624359"/>
                <a:gd name="connsiteX14" fmla="*/ 2895074 w 2943098"/>
                <a:gd name="connsiteY14" fmla="*/ 880450 h 2624359"/>
                <a:gd name="connsiteX15" fmla="*/ 2823853 w 2943098"/>
                <a:gd name="connsiteY15" fmla="*/ 959537 h 2624359"/>
                <a:gd name="connsiteX16" fmla="*/ 2598709 w 2943098"/>
                <a:gd name="connsiteY16" fmla="*/ 1118734 h 2624359"/>
                <a:gd name="connsiteX17" fmla="*/ 2572222 w 2943098"/>
                <a:gd name="connsiteY17" fmla="*/ 1269742 h 2624359"/>
                <a:gd name="connsiteX18" fmla="*/ 2545735 w 2943098"/>
                <a:gd name="connsiteY18" fmla="*/ 1351900 h 2624359"/>
                <a:gd name="connsiteX19" fmla="*/ 2687884 w 2943098"/>
                <a:gd name="connsiteY19" fmla="*/ 1365209 h 2624359"/>
                <a:gd name="connsiteX20" fmla="*/ 2714666 w 2943098"/>
                <a:gd name="connsiteY20" fmla="*/ 1411023 h 2624359"/>
                <a:gd name="connsiteX21" fmla="*/ 2656393 w 2943098"/>
                <a:gd name="connsiteY21" fmla="*/ 1493181 h 2624359"/>
                <a:gd name="connsiteX22" fmla="*/ 2759400 w 2943098"/>
                <a:gd name="connsiteY22" fmla="*/ 1637790 h 2624359"/>
                <a:gd name="connsiteX23" fmla="*/ 2853872 w 2943098"/>
                <a:gd name="connsiteY23" fmla="*/ 1695377 h 2624359"/>
                <a:gd name="connsiteX24" fmla="*/ 2943046 w 2943098"/>
                <a:gd name="connsiteY24" fmla="*/ 1687187 h 2624359"/>
                <a:gd name="connsiteX25" fmla="*/ 2923327 w 2943098"/>
                <a:gd name="connsiteY25" fmla="*/ 1761155 h 2624359"/>
                <a:gd name="connsiteX26" fmla="*/ 2923327 w 2943098"/>
                <a:gd name="connsiteY26" fmla="*/ 1858158 h 2624359"/>
                <a:gd name="connsiteX27" fmla="*/ 2939809 w 2943098"/>
                <a:gd name="connsiteY27" fmla="*/ 1879146 h 2624359"/>
                <a:gd name="connsiteX28" fmla="*/ 2875356 w 2943098"/>
                <a:gd name="connsiteY28" fmla="*/ 1864557 h 2624359"/>
                <a:gd name="connsiteX29" fmla="*/ 2797365 w 2943098"/>
                <a:gd name="connsiteY29" fmla="*/ 1879146 h 2624359"/>
                <a:gd name="connsiteX30" fmla="*/ 2739681 w 2943098"/>
                <a:gd name="connsiteY30" fmla="*/ 1989458 h 2624359"/>
                <a:gd name="connsiteX31" fmla="*/ 2726438 w 2943098"/>
                <a:gd name="connsiteY31" fmla="*/ 2051652 h 2624359"/>
                <a:gd name="connsiteX32" fmla="*/ 2686413 w 2943098"/>
                <a:gd name="connsiteY32" fmla="*/ 2206243 h 2624359"/>
                <a:gd name="connsiteX33" fmla="*/ 2580463 w 2943098"/>
                <a:gd name="connsiteY33" fmla="*/ 2340870 h 2624359"/>
                <a:gd name="connsiteX34" fmla="*/ 2738210 w 2943098"/>
                <a:gd name="connsiteY34" fmla="*/ 2588368 h 2624359"/>
                <a:gd name="connsiteX35" fmla="*/ 2464136 w 2943098"/>
                <a:gd name="connsiteY35" fmla="*/ 2593655 h 2624359"/>
                <a:gd name="connsiteX36" fmla="*/ 2393105 w 2943098"/>
                <a:gd name="connsiteY36" fmla="*/ 2616422 h 2624359"/>
                <a:gd name="connsiteX37" fmla="*/ 2292999 w 2943098"/>
                <a:gd name="connsiteY37" fmla="*/ 2596957 h 2624359"/>
                <a:gd name="connsiteX38" fmla="*/ 1554730 w 2943098"/>
                <a:gd name="connsiteY38" fmla="*/ 2611198 h 2624359"/>
                <a:gd name="connsiteX39" fmla="*/ 1540618 w 2943098"/>
                <a:gd name="connsiteY39" fmla="*/ 2624359 h 2624359"/>
                <a:gd name="connsiteX40" fmla="*/ 1490102 w 2943098"/>
                <a:gd name="connsiteY40" fmla="*/ 2612445 h 2624359"/>
                <a:gd name="connsiteX41" fmla="*/ 1323937 w 2943098"/>
                <a:gd name="connsiteY41" fmla="*/ 2615651 h 2624359"/>
                <a:gd name="connsiteX42" fmla="*/ 1288205 w 2943098"/>
                <a:gd name="connsiteY42" fmla="*/ 2619597 h 2624359"/>
                <a:gd name="connsiteX43" fmla="*/ 1296434 w 2943098"/>
                <a:gd name="connsiteY43" fmla="*/ 2616181 h 2624359"/>
                <a:gd name="connsiteX44" fmla="*/ 1278754 w 2943098"/>
                <a:gd name="connsiteY44" fmla="*/ 2616522 h 2624359"/>
                <a:gd name="connsiteX45" fmla="*/ 1187519 w 2943098"/>
                <a:gd name="connsiteY45" fmla="*/ 2559446 h 2624359"/>
                <a:gd name="connsiteX46" fmla="*/ 1197231 w 2943098"/>
                <a:gd name="connsiteY46" fmla="*/ 2506978 h 2624359"/>
                <a:gd name="connsiteX47" fmla="*/ 1217244 w 2943098"/>
                <a:gd name="connsiteY47" fmla="*/ 2467562 h 2624359"/>
                <a:gd name="connsiteX48" fmla="*/ 1131013 w 2943098"/>
                <a:gd name="connsiteY48" fmla="*/ 2487014 h 2624359"/>
                <a:gd name="connsiteX49" fmla="*/ 902632 w 2943098"/>
                <a:gd name="connsiteY49" fmla="*/ 2470634 h 2624359"/>
                <a:gd name="connsiteX50" fmla="*/ 836414 w 2943098"/>
                <a:gd name="connsiteY50" fmla="*/ 2487014 h 2624359"/>
                <a:gd name="connsiteX51" fmla="*/ 773727 w 2943098"/>
                <a:gd name="connsiteY51" fmla="*/ 2460908 h 2624359"/>
                <a:gd name="connsiteX52" fmla="*/ 647470 w 2943098"/>
                <a:gd name="connsiteY52" fmla="*/ 2142001 h 2624359"/>
                <a:gd name="connsiteX53" fmla="*/ 458821 w 2943098"/>
                <a:gd name="connsiteY53" fmla="*/ 1984339 h 2624359"/>
                <a:gd name="connsiteX54" fmla="*/ 458821 w 2943098"/>
                <a:gd name="connsiteY54" fmla="*/ 1810297 h 2624359"/>
                <a:gd name="connsiteX55" fmla="*/ 412321 w 2943098"/>
                <a:gd name="connsiteY55" fmla="*/ 1695377 h 2624359"/>
                <a:gd name="connsiteX56" fmla="*/ 263403 w 2943098"/>
                <a:gd name="connsiteY56" fmla="*/ 1678997 h 2624359"/>
                <a:gd name="connsiteX57" fmla="*/ 114190 w 2943098"/>
                <a:gd name="connsiteY57" fmla="*/ 1626528 h 2624359"/>
                <a:gd name="connsiteX58" fmla="*/ 8241 w 2943098"/>
                <a:gd name="connsiteY58" fmla="*/ 1481664 h 2624359"/>
                <a:gd name="connsiteX59" fmla="*/ 0 w 2943098"/>
                <a:gd name="connsiteY59" fmla="*/ 1478592 h 2624359"/>
                <a:gd name="connsiteX60" fmla="*/ 36494 w 2943098"/>
                <a:gd name="connsiteY60" fmla="*/ 1434058 h 2624359"/>
                <a:gd name="connsiteX61" fmla="*/ 89469 w 2943098"/>
                <a:gd name="connsiteY61" fmla="*/ 1422796 h 2624359"/>
                <a:gd name="connsiteX62" fmla="*/ 135675 w 2943098"/>
                <a:gd name="connsiteY62" fmla="*/ 1380054 h 2624359"/>
                <a:gd name="connsiteX63" fmla="*/ 385834 w 2943098"/>
                <a:gd name="connsiteY63" fmla="*/ 1184512 h 2624359"/>
                <a:gd name="connsiteX64" fmla="*/ 610977 w 2943098"/>
                <a:gd name="connsiteY64" fmla="*/ 995625 h 2624359"/>
                <a:gd name="connsiteX65" fmla="*/ 658948 w 2943098"/>
                <a:gd name="connsiteY65" fmla="*/ 809809 h 2624359"/>
                <a:gd name="connsiteX66" fmla="*/ 657477 w 2943098"/>
                <a:gd name="connsiteY66" fmla="*/ 788566 h 2624359"/>
                <a:gd name="connsiteX67" fmla="*/ 670720 w 2943098"/>
                <a:gd name="connsiteY67" fmla="*/ 709735 h 2624359"/>
                <a:gd name="connsiteX68" fmla="*/ 795211 w 2943098"/>
                <a:gd name="connsiteY68" fmla="*/ 678253 h 2624359"/>
                <a:gd name="connsiteX69" fmla="*/ 914405 w 2943098"/>
                <a:gd name="connsiteY69" fmla="*/ 817999 h 2624359"/>
                <a:gd name="connsiteX70" fmla="*/ 1056554 w 2943098"/>
                <a:gd name="connsiteY70" fmla="*/ 809809 h 2624359"/>
                <a:gd name="connsiteX71" fmla="*/ 1227545 w 2943098"/>
                <a:gd name="connsiteY71" fmla="*/ 755805 h 2624359"/>
                <a:gd name="connsiteX72" fmla="*/ 1321722 w 2943098"/>
                <a:gd name="connsiteY72" fmla="*/ 660337 h 2624359"/>
                <a:gd name="connsiteX73" fmla="*/ 1348210 w 2943098"/>
                <a:gd name="connsiteY73" fmla="*/ 624249 h 2624359"/>
                <a:gd name="connsiteX74" fmla="*/ 1421197 w 2943098"/>
                <a:gd name="connsiteY74" fmla="*/ 633975 h 2624359"/>
                <a:gd name="connsiteX75" fmla="*/ 1510371 w 2943098"/>
                <a:gd name="connsiteY75" fmla="*/ 658802 h 2624359"/>
                <a:gd name="connsiteX76" fmla="*/ 1553634 w 2943098"/>
                <a:gd name="connsiteY76" fmla="*/ 658802 h 2624359"/>
                <a:gd name="connsiteX77" fmla="*/ 1684305 w 2943098"/>
                <a:gd name="connsiteY77" fmla="*/ 532365 h 2624359"/>
                <a:gd name="connsiteX78" fmla="*/ 1894733 w 2943098"/>
                <a:gd name="connsiteY78" fmla="*/ 512401 h 2624359"/>
                <a:gd name="connsiteX79" fmla="*/ 1969192 w 2943098"/>
                <a:gd name="connsiteY79" fmla="*/ 599678 h 2624359"/>
                <a:gd name="connsiteX80" fmla="*/ 2075142 w 2943098"/>
                <a:gd name="connsiteY80" fmla="*/ 571525 h 2624359"/>
                <a:gd name="connsiteX81" fmla="*/ 2214642 w 2943098"/>
                <a:gd name="connsiteY81" fmla="*/ 502675 h 2624359"/>
                <a:gd name="connsiteX82" fmla="*/ 2267617 w 2943098"/>
                <a:gd name="connsiteY82" fmla="*/ 317116 h 2624359"/>
                <a:gd name="connsiteX83" fmla="*/ 2269089 w 2943098"/>
                <a:gd name="connsiteY83" fmla="*/ 198613 h 2624359"/>
                <a:gd name="connsiteX84" fmla="*/ 2373567 w 2943098"/>
                <a:gd name="connsiteY84" fmla="*/ 121574 h 2624359"/>
                <a:gd name="connsiteX85" fmla="*/ 2386810 w 2943098"/>
                <a:gd name="connsiteY85" fmla="*/ 23035 h 2624359"/>
                <a:gd name="connsiteX86" fmla="*/ 2428013 w 2943098"/>
                <a:gd name="connsiteY86" fmla="*/ 26362 h 2624359"/>
                <a:gd name="connsiteX87" fmla="*/ 2433016 w 2943098"/>
                <a:gd name="connsiteY87" fmla="*/ 0 h 2624359"/>
                <a:gd name="connsiteX0" fmla="*/ 2433016 w 2943098"/>
                <a:gd name="connsiteY0" fmla="*/ 0 h 2624359"/>
                <a:gd name="connsiteX1" fmla="*/ 2472747 w 2943098"/>
                <a:gd name="connsiteY1" fmla="*/ 79087 h 2624359"/>
                <a:gd name="connsiteX2" fmla="*/ 2499235 w 2943098"/>
                <a:gd name="connsiteY2" fmla="*/ 126437 h 2624359"/>
                <a:gd name="connsiteX3" fmla="*/ 2557213 w 2943098"/>
                <a:gd name="connsiteY3" fmla="*/ 174042 h 2624359"/>
                <a:gd name="connsiteX4" fmla="*/ 2623431 w 2943098"/>
                <a:gd name="connsiteY4" fmla="*/ 282563 h 2624359"/>
                <a:gd name="connsiteX5" fmla="*/ 2677877 w 2943098"/>
                <a:gd name="connsiteY5" fmla="*/ 317116 h 2624359"/>
                <a:gd name="connsiteX6" fmla="*/ 2732913 w 2943098"/>
                <a:gd name="connsiteY6" fmla="*/ 395946 h 2624359"/>
                <a:gd name="connsiteX7" fmla="*/ 2724672 w 2943098"/>
                <a:gd name="connsiteY7" fmla="*/ 487831 h 2624359"/>
                <a:gd name="connsiteX8" fmla="*/ 2689650 w 2943098"/>
                <a:gd name="connsiteY8" fmla="*/ 581506 h 2624359"/>
                <a:gd name="connsiteX9" fmla="*/ 2674640 w 2943098"/>
                <a:gd name="connsiteY9" fmla="*/ 617595 h 2624359"/>
                <a:gd name="connsiteX10" fmla="*/ 2669637 w 2943098"/>
                <a:gd name="connsiteY10" fmla="*/ 666992 h 2624359"/>
                <a:gd name="connsiteX11" fmla="*/ 2722906 w 2943098"/>
                <a:gd name="connsiteY11" fmla="*/ 690027 h 2624359"/>
                <a:gd name="connsiteX12" fmla="*/ 2767641 w 2943098"/>
                <a:gd name="connsiteY12" fmla="*/ 757340 h 2624359"/>
                <a:gd name="connsiteX13" fmla="*/ 2888600 w 2943098"/>
                <a:gd name="connsiteY13" fmla="*/ 785238 h 2624359"/>
                <a:gd name="connsiteX14" fmla="*/ 2895074 w 2943098"/>
                <a:gd name="connsiteY14" fmla="*/ 880450 h 2624359"/>
                <a:gd name="connsiteX15" fmla="*/ 2823853 w 2943098"/>
                <a:gd name="connsiteY15" fmla="*/ 959537 h 2624359"/>
                <a:gd name="connsiteX16" fmla="*/ 2598709 w 2943098"/>
                <a:gd name="connsiteY16" fmla="*/ 1118734 h 2624359"/>
                <a:gd name="connsiteX17" fmla="*/ 2572222 w 2943098"/>
                <a:gd name="connsiteY17" fmla="*/ 1269742 h 2624359"/>
                <a:gd name="connsiteX18" fmla="*/ 2545735 w 2943098"/>
                <a:gd name="connsiteY18" fmla="*/ 1351900 h 2624359"/>
                <a:gd name="connsiteX19" fmla="*/ 2687884 w 2943098"/>
                <a:gd name="connsiteY19" fmla="*/ 1365209 h 2624359"/>
                <a:gd name="connsiteX20" fmla="*/ 2714666 w 2943098"/>
                <a:gd name="connsiteY20" fmla="*/ 1411023 h 2624359"/>
                <a:gd name="connsiteX21" fmla="*/ 2656393 w 2943098"/>
                <a:gd name="connsiteY21" fmla="*/ 1493181 h 2624359"/>
                <a:gd name="connsiteX22" fmla="*/ 2759400 w 2943098"/>
                <a:gd name="connsiteY22" fmla="*/ 1637790 h 2624359"/>
                <a:gd name="connsiteX23" fmla="*/ 2853872 w 2943098"/>
                <a:gd name="connsiteY23" fmla="*/ 1695377 h 2624359"/>
                <a:gd name="connsiteX24" fmla="*/ 2943046 w 2943098"/>
                <a:gd name="connsiteY24" fmla="*/ 1687187 h 2624359"/>
                <a:gd name="connsiteX25" fmla="*/ 2923327 w 2943098"/>
                <a:gd name="connsiteY25" fmla="*/ 1761155 h 2624359"/>
                <a:gd name="connsiteX26" fmla="*/ 2923327 w 2943098"/>
                <a:gd name="connsiteY26" fmla="*/ 1858158 h 2624359"/>
                <a:gd name="connsiteX27" fmla="*/ 2939809 w 2943098"/>
                <a:gd name="connsiteY27" fmla="*/ 1879146 h 2624359"/>
                <a:gd name="connsiteX28" fmla="*/ 2875356 w 2943098"/>
                <a:gd name="connsiteY28" fmla="*/ 1864557 h 2624359"/>
                <a:gd name="connsiteX29" fmla="*/ 2797365 w 2943098"/>
                <a:gd name="connsiteY29" fmla="*/ 1879146 h 2624359"/>
                <a:gd name="connsiteX30" fmla="*/ 2739681 w 2943098"/>
                <a:gd name="connsiteY30" fmla="*/ 1989458 h 2624359"/>
                <a:gd name="connsiteX31" fmla="*/ 2726438 w 2943098"/>
                <a:gd name="connsiteY31" fmla="*/ 2051652 h 2624359"/>
                <a:gd name="connsiteX32" fmla="*/ 2686413 w 2943098"/>
                <a:gd name="connsiteY32" fmla="*/ 2206243 h 2624359"/>
                <a:gd name="connsiteX33" fmla="*/ 2580463 w 2943098"/>
                <a:gd name="connsiteY33" fmla="*/ 2340870 h 2624359"/>
                <a:gd name="connsiteX34" fmla="*/ 2738210 w 2943098"/>
                <a:gd name="connsiteY34" fmla="*/ 2588368 h 2624359"/>
                <a:gd name="connsiteX35" fmla="*/ 2464136 w 2943098"/>
                <a:gd name="connsiteY35" fmla="*/ 2593655 h 2624359"/>
                <a:gd name="connsiteX36" fmla="*/ 2393105 w 2943098"/>
                <a:gd name="connsiteY36" fmla="*/ 2616422 h 2624359"/>
                <a:gd name="connsiteX37" fmla="*/ 2292999 w 2943098"/>
                <a:gd name="connsiteY37" fmla="*/ 2596957 h 2624359"/>
                <a:gd name="connsiteX38" fmla="*/ 1554730 w 2943098"/>
                <a:gd name="connsiteY38" fmla="*/ 2611198 h 2624359"/>
                <a:gd name="connsiteX39" fmla="*/ 1540618 w 2943098"/>
                <a:gd name="connsiteY39" fmla="*/ 2624359 h 2624359"/>
                <a:gd name="connsiteX40" fmla="*/ 1490102 w 2943098"/>
                <a:gd name="connsiteY40" fmla="*/ 2612445 h 2624359"/>
                <a:gd name="connsiteX41" fmla="*/ 1323937 w 2943098"/>
                <a:gd name="connsiteY41" fmla="*/ 2615651 h 2624359"/>
                <a:gd name="connsiteX42" fmla="*/ 1288205 w 2943098"/>
                <a:gd name="connsiteY42" fmla="*/ 2619597 h 2624359"/>
                <a:gd name="connsiteX43" fmla="*/ 1296434 w 2943098"/>
                <a:gd name="connsiteY43" fmla="*/ 2616181 h 2624359"/>
                <a:gd name="connsiteX44" fmla="*/ 1278754 w 2943098"/>
                <a:gd name="connsiteY44" fmla="*/ 2616522 h 2624359"/>
                <a:gd name="connsiteX45" fmla="*/ 1187519 w 2943098"/>
                <a:gd name="connsiteY45" fmla="*/ 2559446 h 2624359"/>
                <a:gd name="connsiteX46" fmla="*/ 1197231 w 2943098"/>
                <a:gd name="connsiteY46" fmla="*/ 2506978 h 2624359"/>
                <a:gd name="connsiteX47" fmla="*/ 1217244 w 2943098"/>
                <a:gd name="connsiteY47" fmla="*/ 2467562 h 2624359"/>
                <a:gd name="connsiteX48" fmla="*/ 1131013 w 2943098"/>
                <a:gd name="connsiteY48" fmla="*/ 2487014 h 2624359"/>
                <a:gd name="connsiteX49" fmla="*/ 902632 w 2943098"/>
                <a:gd name="connsiteY49" fmla="*/ 2470634 h 2624359"/>
                <a:gd name="connsiteX50" fmla="*/ 836414 w 2943098"/>
                <a:gd name="connsiteY50" fmla="*/ 2487014 h 2624359"/>
                <a:gd name="connsiteX51" fmla="*/ 773727 w 2943098"/>
                <a:gd name="connsiteY51" fmla="*/ 2460908 h 2624359"/>
                <a:gd name="connsiteX52" fmla="*/ 647470 w 2943098"/>
                <a:gd name="connsiteY52" fmla="*/ 2142001 h 2624359"/>
                <a:gd name="connsiteX53" fmla="*/ 458821 w 2943098"/>
                <a:gd name="connsiteY53" fmla="*/ 1984339 h 2624359"/>
                <a:gd name="connsiteX54" fmla="*/ 458821 w 2943098"/>
                <a:gd name="connsiteY54" fmla="*/ 1810297 h 2624359"/>
                <a:gd name="connsiteX55" fmla="*/ 412321 w 2943098"/>
                <a:gd name="connsiteY55" fmla="*/ 1695377 h 2624359"/>
                <a:gd name="connsiteX56" fmla="*/ 263403 w 2943098"/>
                <a:gd name="connsiteY56" fmla="*/ 1678997 h 2624359"/>
                <a:gd name="connsiteX57" fmla="*/ 114190 w 2943098"/>
                <a:gd name="connsiteY57" fmla="*/ 1626528 h 2624359"/>
                <a:gd name="connsiteX58" fmla="*/ 8241 w 2943098"/>
                <a:gd name="connsiteY58" fmla="*/ 1481664 h 2624359"/>
                <a:gd name="connsiteX59" fmla="*/ 0 w 2943098"/>
                <a:gd name="connsiteY59" fmla="*/ 1478592 h 2624359"/>
                <a:gd name="connsiteX60" fmla="*/ 36494 w 2943098"/>
                <a:gd name="connsiteY60" fmla="*/ 1434058 h 2624359"/>
                <a:gd name="connsiteX61" fmla="*/ 89469 w 2943098"/>
                <a:gd name="connsiteY61" fmla="*/ 1422796 h 2624359"/>
                <a:gd name="connsiteX62" fmla="*/ 135675 w 2943098"/>
                <a:gd name="connsiteY62" fmla="*/ 1380054 h 2624359"/>
                <a:gd name="connsiteX63" fmla="*/ 385834 w 2943098"/>
                <a:gd name="connsiteY63" fmla="*/ 1184512 h 2624359"/>
                <a:gd name="connsiteX64" fmla="*/ 610977 w 2943098"/>
                <a:gd name="connsiteY64" fmla="*/ 995625 h 2624359"/>
                <a:gd name="connsiteX65" fmla="*/ 658948 w 2943098"/>
                <a:gd name="connsiteY65" fmla="*/ 809809 h 2624359"/>
                <a:gd name="connsiteX66" fmla="*/ 657477 w 2943098"/>
                <a:gd name="connsiteY66" fmla="*/ 788566 h 2624359"/>
                <a:gd name="connsiteX67" fmla="*/ 670720 w 2943098"/>
                <a:gd name="connsiteY67" fmla="*/ 709735 h 2624359"/>
                <a:gd name="connsiteX68" fmla="*/ 795211 w 2943098"/>
                <a:gd name="connsiteY68" fmla="*/ 678253 h 2624359"/>
                <a:gd name="connsiteX69" fmla="*/ 914405 w 2943098"/>
                <a:gd name="connsiteY69" fmla="*/ 817999 h 2624359"/>
                <a:gd name="connsiteX70" fmla="*/ 1056554 w 2943098"/>
                <a:gd name="connsiteY70" fmla="*/ 809809 h 2624359"/>
                <a:gd name="connsiteX71" fmla="*/ 1227545 w 2943098"/>
                <a:gd name="connsiteY71" fmla="*/ 755805 h 2624359"/>
                <a:gd name="connsiteX72" fmla="*/ 1321722 w 2943098"/>
                <a:gd name="connsiteY72" fmla="*/ 660337 h 2624359"/>
                <a:gd name="connsiteX73" fmla="*/ 1348210 w 2943098"/>
                <a:gd name="connsiteY73" fmla="*/ 624249 h 2624359"/>
                <a:gd name="connsiteX74" fmla="*/ 1421197 w 2943098"/>
                <a:gd name="connsiteY74" fmla="*/ 633975 h 2624359"/>
                <a:gd name="connsiteX75" fmla="*/ 1510371 w 2943098"/>
                <a:gd name="connsiteY75" fmla="*/ 658802 h 2624359"/>
                <a:gd name="connsiteX76" fmla="*/ 1553634 w 2943098"/>
                <a:gd name="connsiteY76" fmla="*/ 658802 h 2624359"/>
                <a:gd name="connsiteX77" fmla="*/ 1684305 w 2943098"/>
                <a:gd name="connsiteY77" fmla="*/ 532365 h 2624359"/>
                <a:gd name="connsiteX78" fmla="*/ 1894733 w 2943098"/>
                <a:gd name="connsiteY78" fmla="*/ 512401 h 2624359"/>
                <a:gd name="connsiteX79" fmla="*/ 1969192 w 2943098"/>
                <a:gd name="connsiteY79" fmla="*/ 599678 h 2624359"/>
                <a:gd name="connsiteX80" fmla="*/ 2075142 w 2943098"/>
                <a:gd name="connsiteY80" fmla="*/ 571525 h 2624359"/>
                <a:gd name="connsiteX81" fmla="*/ 2214642 w 2943098"/>
                <a:gd name="connsiteY81" fmla="*/ 502675 h 2624359"/>
                <a:gd name="connsiteX82" fmla="*/ 2267617 w 2943098"/>
                <a:gd name="connsiteY82" fmla="*/ 317116 h 2624359"/>
                <a:gd name="connsiteX83" fmla="*/ 2269089 w 2943098"/>
                <a:gd name="connsiteY83" fmla="*/ 198613 h 2624359"/>
                <a:gd name="connsiteX84" fmla="*/ 2373567 w 2943098"/>
                <a:gd name="connsiteY84" fmla="*/ 121574 h 2624359"/>
                <a:gd name="connsiteX85" fmla="*/ 2386810 w 2943098"/>
                <a:gd name="connsiteY85" fmla="*/ 23035 h 2624359"/>
                <a:gd name="connsiteX86" fmla="*/ 2428013 w 2943098"/>
                <a:gd name="connsiteY86" fmla="*/ 26362 h 2624359"/>
                <a:gd name="connsiteX87" fmla="*/ 2433016 w 2943098"/>
                <a:gd name="connsiteY87" fmla="*/ 0 h 262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2943098" h="2624359">
                  <a:moveTo>
                    <a:pt x="2433016" y="0"/>
                  </a:moveTo>
                  <a:lnTo>
                    <a:pt x="2472747" y="79087"/>
                  </a:lnTo>
                  <a:lnTo>
                    <a:pt x="2499235" y="126437"/>
                  </a:lnTo>
                  <a:lnTo>
                    <a:pt x="2557213" y="174042"/>
                  </a:lnTo>
                  <a:lnTo>
                    <a:pt x="2623431" y="282563"/>
                  </a:lnTo>
                  <a:lnTo>
                    <a:pt x="2677877" y="317116"/>
                  </a:lnTo>
                  <a:cubicBezTo>
                    <a:pt x="2696125" y="343478"/>
                    <a:pt x="2714666" y="369584"/>
                    <a:pt x="2732913" y="395946"/>
                  </a:cubicBezTo>
                  <a:cubicBezTo>
                    <a:pt x="2730264" y="426660"/>
                    <a:pt x="2727321" y="457117"/>
                    <a:pt x="2724672" y="487831"/>
                  </a:cubicBezTo>
                  <a:cubicBezTo>
                    <a:pt x="2712900" y="519056"/>
                    <a:pt x="2701422" y="550281"/>
                    <a:pt x="2689650" y="581506"/>
                  </a:cubicBezTo>
                  <a:lnTo>
                    <a:pt x="2674640" y="617595"/>
                  </a:lnTo>
                  <a:cubicBezTo>
                    <a:pt x="2672875" y="633975"/>
                    <a:pt x="2671403" y="650611"/>
                    <a:pt x="2669637" y="666992"/>
                  </a:cubicBezTo>
                  <a:cubicBezTo>
                    <a:pt x="2691121" y="673646"/>
                    <a:pt x="2722906" y="690027"/>
                    <a:pt x="2722906" y="690027"/>
                  </a:cubicBezTo>
                  <a:cubicBezTo>
                    <a:pt x="2722906" y="690027"/>
                    <a:pt x="2739681" y="757340"/>
                    <a:pt x="2767641" y="757340"/>
                  </a:cubicBezTo>
                  <a:cubicBezTo>
                    <a:pt x="2795894" y="757340"/>
                    <a:pt x="2888600" y="785238"/>
                    <a:pt x="2888600" y="785238"/>
                  </a:cubicBezTo>
                  <a:cubicBezTo>
                    <a:pt x="2890660" y="816975"/>
                    <a:pt x="2893014" y="848713"/>
                    <a:pt x="2895074" y="880450"/>
                  </a:cubicBezTo>
                  <a:cubicBezTo>
                    <a:pt x="2895074" y="880450"/>
                    <a:pt x="2895074" y="923192"/>
                    <a:pt x="2823853" y="959537"/>
                  </a:cubicBezTo>
                  <a:cubicBezTo>
                    <a:pt x="2752925" y="995625"/>
                    <a:pt x="2621665" y="1067801"/>
                    <a:pt x="2598709" y="1118734"/>
                  </a:cubicBezTo>
                  <a:cubicBezTo>
                    <a:pt x="2575459" y="1169667"/>
                    <a:pt x="2606950" y="1236981"/>
                    <a:pt x="2572222" y="1269742"/>
                  </a:cubicBezTo>
                  <a:cubicBezTo>
                    <a:pt x="2537200" y="1302758"/>
                    <a:pt x="2523956" y="1332448"/>
                    <a:pt x="2545735" y="1351900"/>
                  </a:cubicBezTo>
                  <a:cubicBezTo>
                    <a:pt x="2567219" y="1371863"/>
                    <a:pt x="2659925" y="1360090"/>
                    <a:pt x="2687884" y="1365209"/>
                  </a:cubicBezTo>
                  <a:cubicBezTo>
                    <a:pt x="2716431" y="1370072"/>
                    <a:pt x="2767641" y="1376470"/>
                    <a:pt x="2714666" y="1411023"/>
                  </a:cubicBezTo>
                  <a:cubicBezTo>
                    <a:pt x="2661397" y="1445831"/>
                    <a:pt x="2639912" y="1435594"/>
                    <a:pt x="2656393" y="1493181"/>
                  </a:cubicBezTo>
                  <a:cubicBezTo>
                    <a:pt x="2673169" y="1550769"/>
                    <a:pt x="2729675" y="1619874"/>
                    <a:pt x="2759400" y="1637790"/>
                  </a:cubicBezTo>
                  <a:cubicBezTo>
                    <a:pt x="2789125" y="1655962"/>
                    <a:pt x="2805900" y="1693842"/>
                    <a:pt x="2853872" y="1695377"/>
                  </a:cubicBezTo>
                  <a:cubicBezTo>
                    <a:pt x="2901843" y="1696913"/>
                    <a:pt x="2944812" y="1659289"/>
                    <a:pt x="2943046" y="1687187"/>
                  </a:cubicBezTo>
                  <a:cubicBezTo>
                    <a:pt x="2941575" y="1715085"/>
                    <a:pt x="2923327" y="1741447"/>
                    <a:pt x="2923327" y="1761155"/>
                  </a:cubicBezTo>
                  <a:cubicBezTo>
                    <a:pt x="2923327" y="1780607"/>
                    <a:pt x="2913321" y="1844849"/>
                    <a:pt x="2923327" y="1858158"/>
                  </a:cubicBezTo>
                  <a:cubicBezTo>
                    <a:pt x="2928919" y="1865069"/>
                    <a:pt x="2934217" y="1872235"/>
                    <a:pt x="2939809" y="1879146"/>
                  </a:cubicBezTo>
                  <a:cubicBezTo>
                    <a:pt x="2901843" y="1873003"/>
                    <a:pt x="2875356" y="1864557"/>
                    <a:pt x="2875356" y="1864557"/>
                  </a:cubicBezTo>
                  <a:lnTo>
                    <a:pt x="2797365" y="1879146"/>
                  </a:lnTo>
                  <a:cubicBezTo>
                    <a:pt x="2797365" y="1879146"/>
                    <a:pt x="2751159" y="1959768"/>
                    <a:pt x="2739681" y="1989458"/>
                  </a:cubicBezTo>
                  <a:cubicBezTo>
                    <a:pt x="2727909" y="2018891"/>
                    <a:pt x="2726438" y="2051652"/>
                    <a:pt x="2726438" y="2051652"/>
                  </a:cubicBezTo>
                  <a:cubicBezTo>
                    <a:pt x="2726438" y="2051652"/>
                    <a:pt x="2722906" y="2155310"/>
                    <a:pt x="2686413" y="2206243"/>
                  </a:cubicBezTo>
                  <a:cubicBezTo>
                    <a:pt x="2649919" y="2257176"/>
                    <a:pt x="2610187" y="2265366"/>
                    <a:pt x="2580463" y="2340870"/>
                  </a:cubicBezTo>
                  <a:cubicBezTo>
                    <a:pt x="2550444" y="2416629"/>
                    <a:pt x="2540731" y="2377214"/>
                    <a:pt x="2738210" y="2588368"/>
                  </a:cubicBezTo>
                  <a:lnTo>
                    <a:pt x="2464136" y="2593655"/>
                  </a:lnTo>
                  <a:lnTo>
                    <a:pt x="2393105" y="2616422"/>
                  </a:lnTo>
                  <a:lnTo>
                    <a:pt x="2292999" y="2596957"/>
                  </a:lnTo>
                  <a:lnTo>
                    <a:pt x="1554730" y="2611198"/>
                  </a:lnTo>
                  <a:lnTo>
                    <a:pt x="1540618" y="2624359"/>
                  </a:lnTo>
                  <a:lnTo>
                    <a:pt x="1490102" y="2612445"/>
                  </a:lnTo>
                  <a:lnTo>
                    <a:pt x="1323937" y="2615651"/>
                  </a:lnTo>
                  <a:lnTo>
                    <a:pt x="1288205" y="2619597"/>
                  </a:lnTo>
                  <a:lnTo>
                    <a:pt x="1296434" y="2616181"/>
                  </a:lnTo>
                  <a:lnTo>
                    <a:pt x="1278754" y="2616522"/>
                  </a:lnTo>
                  <a:cubicBezTo>
                    <a:pt x="1122478" y="2583505"/>
                    <a:pt x="1201057" y="2577619"/>
                    <a:pt x="1187519" y="2559446"/>
                  </a:cubicBezTo>
                  <a:cubicBezTo>
                    <a:pt x="1173981" y="2541274"/>
                    <a:pt x="1193994" y="2524382"/>
                    <a:pt x="1197231" y="2506978"/>
                  </a:cubicBezTo>
                  <a:cubicBezTo>
                    <a:pt x="1204000" y="2493925"/>
                    <a:pt x="1210475" y="2480616"/>
                    <a:pt x="1217244" y="2467562"/>
                  </a:cubicBezTo>
                  <a:lnTo>
                    <a:pt x="1131013" y="2487014"/>
                  </a:lnTo>
                  <a:lnTo>
                    <a:pt x="902632" y="2470634"/>
                  </a:lnTo>
                  <a:lnTo>
                    <a:pt x="836414" y="2487014"/>
                  </a:lnTo>
                  <a:lnTo>
                    <a:pt x="773727" y="2460908"/>
                  </a:lnTo>
                  <a:cubicBezTo>
                    <a:pt x="773727" y="2460908"/>
                    <a:pt x="826702" y="2240795"/>
                    <a:pt x="647470" y="2142001"/>
                  </a:cubicBezTo>
                  <a:cubicBezTo>
                    <a:pt x="468827" y="2043462"/>
                    <a:pt x="458821" y="1984339"/>
                    <a:pt x="458821" y="1984339"/>
                  </a:cubicBezTo>
                  <a:cubicBezTo>
                    <a:pt x="458821" y="1984339"/>
                    <a:pt x="491783" y="1895782"/>
                    <a:pt x="458821" y="1810297"/>
                  </a:cubicBezTo>
                  <a:cubicBezTo>
                    <a:pt x="425565" y="1725067"/>
                    <a:pt x="412321" y="1695377"/>
                    <a:pt x="412321" y="1695377"/>
                  </a:cubicBezTo>
                  <a:lnTo>
                    <a:pt x="263403" y="1678997"/>
                  </a:lnTo>
                  <a:cubicBezTo>
                    <a:pt x="263403" y="1678997"/>
                    <a:pt x="193653" y="1698449"/>
                    <a:pt x="114190" y="1626528"/>
                  </a:cubicBezTo>
                  <a:cubicBezTo>
                    <a:pt x="34728" y="1554096"/>
                    <a:pt x="8241" y="1481664"/>
                    <a:pt x="8241" y="1481664"/>
                  </a:cubicBezTo>
                  <a:cubicBezTo>
                    <a:pt x="5592" y="1480640"/>
                    <a:pt x="2649" y="1479616"/>
                    <a:pt x="0" y="1478592"/>
                  </a:cubicBezTo>
                  <a:lnTo>
                    <a:pt x="36494" y="1434058"/>
                  </a:lnTo>
                  <a:cubicBezTo>
                    <a:pt x="36494" y="1434058"/>
                    <a:pt x="76225" y="1422796"/>
                    <a:pt x="89469" y="1422796"/>
                  </a:cubicBezTo>
                  <a:cubicBezTo>
                    <a:pt x="102713" y="1422796"/>
                    <a:pt x="74459" y="1419213"/>
                    <a:pt x="135675" y="1380054"/>
                  </a:cubicBezTo>
                  <a:cubicBezTo>
                    <a:pt x="198656" y="1340638"/>
                    <a:pt x="275175" y="1243635"/>
                    <a:pt x="385834" y="1184512"/>
                  </a:cubicBezTo>
                  <a:cubicBezTo>
                    <a:pt x="496786" y="1125389"/>
                    <a:pt x="610977" y="1136650"/>
                    <a:pt x="610977" y="995625"/>
                  </a:cubicBezTo>
                  <a:cubicBezTo>
                    <a:pt x="610977" y="855879"/>
                    <a:pt x="662480" y="854343"/>
                    <a:pt x="658948" y="809809"/>
                  </a:cubicBezTo>
                  <a:cubicBezTo>
                    <a:pt x="658360" y="802643"/>
                    <a:pt x="658065" y="795732"/>
                    <a:pt x="657477" y="788566"/>
                  </a:cubicBezTo>
                  <a:cubicBezTo>
                    <a:pt x="657477" y="788566"/>
                    <a:pt x="662480" y="768602"/>
                    <a:pt x="670720" y="709735"/>
                  </a:cubicBezTo>
                  <a:cubicBezTo>
                    <a:pt x="678961" y="650611"/>
                    <a:pt x="725167" y="660337"/>
                    <a:pt x="795211" y="678253"/>
                  </a:cubicBezTo>
                  <a:cubicBezTo>
                    <a:pt x="862901" y="696681"/>
                    <a:pt x="876145" y="801619"/>
                    <a:pt x="914405" y="817999"/>
                  </a:cubicBezTo>
                  <a:cubicBezTo>
                    <a:pt x="950604" y="836171"/>
                    <a:pt x="1000342" y="816464"/>
                    <a:pt x="1056554" y="809809"/>
                  </a:cubicBezTo>
                  <a:cubicBezTo>
                    <a:pt x="1114532" y="803410"/>
                    <a:pt x="1193994" y="775256"/>
                    <a:pt x="1227545" y="755805"/>
                  </a:cubicBezTo>
                  <a:cubicBezTo>
                    <a:pt x="1260507" y="735841"/>
                    <a:pt x="1295235" y="678253"/>
                    <a:pt x="1321722" y="660337"/>
                  </a:cubicBezTo>
                  <a:lnTo>
                    <a:pt x="1348210" y="624249"/>
                  </a:lnTo>
                  <a:cubicBezTo>
                    <a:pt x="1348210" y="624249"/>
                    <a:pt x="1384703" y="625785"/>
                    <a:pt x="1421197" y="633975"/>
                  </a:cubicBezTo>
                  <a:cubicBezTo>
                    <a:pt x="1459162" y="643957"/>
                    <a:pt x="1510371" y="658802"/>
                    <a:pt x="1510371" y="658802"/>
                  </a:cubicBezTo>
                  <a:lnTo>
                    <a:pt x="1553634" y="658802"/>
                  </a:lnTo>
                  <a:cubicBezTo>
                    <a:pt x="1553634" y="658802"/>
                    <a:pt x="1624562" y="560263"/>
                    <a:pt x="1684305" y="532365"/>
                  </a:cubicBezTo>
                  <a:cubicBezTo>
                    <a:pt x="1744049" y="502675"/>
                    <a:pt x="1894733" y="512401"/>
                    <a:pt x="1894733" y="512401"/>
                  </a:cubicBezTo>
                  <a:cubicBezTo>
                    <a:pt x="1894733" y="512401"/>
                    <a:pt x="1937702" y="565126"/>
                    <a:pt x="1969192" y="599678"/>
                  </a:cubicBezTo>
                  <a:cubicBezTo>
                    <a:pt x="2000683" y="633975"/>
                    <a:pt x="2037177" y="584834"/>
                    <a:pt x="2075142" y="571525"/>
                  </a:cubicBezTo>
                  <a:cubicBezTo>
                    <a:pt x="2113401" y="558471"/>
                    <a:pt x="2201104" y="515985"/>
                    <a:pt x="2214642" y="502675"/>
                  </a:cubicBezTo>
                  <a:cubicBezTo>
                    <a:pt x="2227886" y="489366"/>
                    <a:pt x="2332070" y="420517"/>
                    <a:pt x="2267617" y="317116"/>
                  </a:cubicBezTo>
                  <a:cubicBezTo>
                    <a:pt x="2202576" y="213458"/>
                    <a:pt x="2229357" y="211922"/>
                    <a:pt x="2269089" y="198613"/>
                  </a:cubicBezTo>
                  <a:cubicBezTo>
                    <a:pt x="2308819" y="185816"/>
                    <a:pt x="2358557" y="159198"/>
                    <a:pt x="2373567" y="121574"/>
                  </a:cubicBezTo>
                  <a:cubicBezTo>
                    <a:pt x="2388282" y="85230"/>
                    <a:pt x="2386810" y="23035"/>
                    <a:pt x="2386810" y="23035"/>
                  </a:cubicBezTo>
                  <a:lnTo>
                    <a:pt x="2428013" y="26362"/>
                  </a:lnTo>
                  <a:cubicBezTo>
                    <a:pt x="2429779" y="17660"/>
                    <a:pt x="2431250" y="8702"/>
                    <a:pt x="2433016" y="0"/>
                  </a:cubicBezTo>
                  <a:close/>
                </a:path>
              </a:pathLst>
            </a:custGeom>
            <a:solidFill>
              <a:srgbClr val="00AEEF"/>
            </a:solidFill>
            <a:ln w="3810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841376" y="938213"/>
              <a:ext cx="10066337" cy="5186363"/>
              <a:chOff x="841376" y="938213"/>
              <a:chExt cx="10066337" cy="5186363"/>
            </a:xfrm>
          </p:grpSpPr>
          <p:sp>
            <p:nvSpPr>
              <p:cNvPr id="5" name="Line 6"/>
              <p:cNvSpPr>
                <a:spLocks noChangeShapeType="1"/>
              </p:cNvSpPr>
              <p:nvPr/>
            </p:nvSpPr>
            <p:spPr bwMode="auto">
              <a:xfrm>
                <a:off x="10099676" y="5461001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" name="Line 7"/>
              <p:cNvSpPr>
                <a:spLocks noChangeShapeType="1"/>
              </p:cNvSpPr>
              <p:nvPr/>
            </p:nvSpPr>
            <p:spPr bwMode="auto">
              <a:xfrm>
                <a:off x="10099676" y="5461001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" name="Freeform 10"/>
              <p:cNvSpPr>
                <a:spLocks/>
              </p:cNvSpPr>
              <p:nvPr/>
            </p:nvSpPr>
            <p:spPr bwMode="auto">
              <a:xfrm>
                <a:off x="3730626" y="4411663"/>
                <a:ext cx="3695700" cy="1712913"/>
              </a:xfrm>
              <a:custGeom>
                <a:avLst/>
                <a:gdLst>
                  <a:gd name="T0" fmla="*/ 226 w 2232"/>
                  <a:gd name="T1" fmla="*/ 976 h 1042"/>
                  <a:gd name="T2" fmla="*/ 304 w 2232"/>
                  <a:gd name="T3" fmla="*/ 1002 h 1042"/>
                  <a:gd name="T4" fmla="*/ 510 w 2232"/>
                  <a:gd name="T5" fmla="*/ 992 h 1042"/>
                  <a:gd name="T6" fmla="*/ 820 w 2232"/>
                  <a:gd name="T7" fmla="*/ 906 h 1042"/>
                  <a:gd name="T8" fmla="*/ 830 w 2232"/>
                  <a:gd name="T9" fmla="*/ 888 h 1042"/>
                  <a:gd name="T10" fmla="*/ 816 w 2232"/>
                  <a:gd name="T11" fmla="*/ 868 h 1042"/>
                  <a:gd name="T12" fmla="*/ 932 w 2232"/>
                  <a:gd name="T13" fmla="*/ 730 h 1042"/>
                  <a:gd name="T14" fmla="*/ 1036 w 2232"/>
                  <a:gd name="T15" fmla="*/ 740 h 1042"/>
                  <a:gd name="T16" fmla="*/ 1110 w 2232"/>
                  <a:gd name="T17" fmla="*/ 688 h 1042"/>
                  <a:gd name="T18" fmla="*/ 1124 w 2232"/>
                  <a:gd name="T19" fmla="*/ 636 h 1042"/>
                  <a:gd name="T20" fmla="*/ 1238 w 2232"/>
                  <a:gd name="T21" fmla="*/ 630 h 1042"/>
                  <a:gd name="T22" fmla="*/ 1404 w 2232"/>
                  <a:gd name="T23" fmla="*/ 758 h 1042"/>
                  <a:gd name="T24" fmla="*/ 1566 w 2232"/>
                  <a:gd name="T25" fmla="*/ 850 h 1042"/>
                  <a:gd name="T26" fmla="*/ 1622 w 2232"/>
                  <a:gd name="T27" fmla="*/ 848 h 1042"/>
                  <a:gd name="T28" fmla="*/ 1652 w 2232"/>
                  <a:gd name="T29" fmla="*/ 888 h 1042"/>
                  <a:gd name="T30" fmla="*/ 1714 w 2232"/>
                  <a:gd name="T31" fmla="*/ 868 h 1042"/>
                  <a:gd name="T32" fmla="*/ 1754 w 2232"/>
                  <a:gd name="T33" fmla="*/ 900 h 1042"/>
                  <a:gd name="T34" fmla="*/ 2232 w 2232"/>
                  <a:gd name="T35" fmla="*/ 880 h 1042"/>
                  <a:gd name="T36" fmla="*/ 2202 w 2232"/>
                  <a:gd name="T37" fmla="*/ 830 h 1042"/>
                  <a:gd name="T38" fmla="*/ 2170 w 2232"/>
                  <a:gd name="T39" fmla="*/ 830 h 1042"/>
                  <a:gd name="T40" fmla="*/ 2176 w 2232"/>
                  <a:gd name="T41" fmla="*/ 798 h 1042"/>
                  <a:gd name="T42" fmla="*/ 2188 w 2232"/>
                  <a:gd name="T43" fmla="*/ 774 h 1042"/>
                  <a:gd name="T44" fmla="*/ 2136 w 2232"/>
                  <a:gd name="T45" fmla="*/ 786 h 1042"/>
                  <a:gd name="T46" fmla="*/ 1998 w 2232"/>
                  <a:gd name="T47" fmla="*/ 776 h 1042"/>
                  <a:gd name="T48" fmla="*/ 1958 w 2232"/>
                  <a:gd name="T49" fmla="*/ 786 h 1042"/>
                  <a:gd name="T50" fmla="*/ 1920 w 2232"/>
                  <a:gd name="T51" fmla="*/ 770 h 1042"/>
                  <a:gd name="T52" fmla="*/ 1844 w 2232"/>
                  <a:gd name="T53" fmla="*/ 576 h 1042"/>
                  <a:gd name="T54" fmla="*/ 1730 w 2232"/>
                  <a:gd name="T55" fmla="*/ 480 h 1042"/>
                  <a:gd name="T56" fmla="*/ 1730 w 2232"/>
                  <a:gd name="T57" fmla="*/ 374 h 1042"/>
                  <a:gd name="T58" fmla="*/ 1702 w 2232"/>
                  <a:gd name="T59" fmla="*/ 304 h 1042"/>
                  <a:gd name="T60" fmla="*/ 1612 w 2232"/>
                  <a:gd name="T61" fmla="*/ 294 h 1042"/>
                  <a:gd name="T62" fmla="*/ 1522 w 2232"/>
                  <a:gd name="T63" fmla="*/ 262 h 1042"/>
                  <a:gd name="T64" fmla="*/ 1458 w 2232"/>
                  <a:gd name="T65" fmla="*/ 174 h 1042"/>
                  <a:gd name="T66" fmla="*/ 1380 w 2232"/>
                  <a:gd name="T67" fmla="*/ 162 h 1042"/>
                  <a:gd name="T68" fmla="*/ 1270 w 2232"/>
                  <a:gd name="T69" fmla="*/ 78 h 1042"/>
                  <a:gd name="T70" fmla="*/ 1096 w 2232"/>
                  <a:gd name="T71" fmla="*/ 42 h 1042"/>
                  <a:gd name="T72" fmla="*/ 1130 w 2232"/>
                  <a:gd name="T73" fmla="*/ 118 h 1042"/>
                  <a:gd name="T74" fmla="*/ 1060 w 2232"/>
                  <a:gd name="T75" fmla="*/ 170 h 1042"/>
                  <a:gd name="T76" fmla="*/ 974 w 2232"/>
                  <a:gd name="T77" fmla="*/ 320 h 1042"/>
                  <a:gd name="T78" fmla="*/ 932 w 2232"/>
                  <a:gd name="T79" fmla="*/ 400 h 1042"/>
                  <a:gd name="T80" fmla="*/ 890 w 2232"/>
                  <a:gd name="T81" fmla="*/ 468 h 1042"/>
                  <a:gd name="T82" fmla="*/ 834 w 2232"/>
                  <a:gd name="T83" fmla="*/ 564 h 1042"/>
                  <a:gd name="T84" fmla="*/ 738 w 2232"/>
                  <a:gd name="T85" fmla="*/ 658 h 1042"/>
                  <a:gd name="T86" fmla="*/ 718 w 2232"/>
                  <a:gd name="T87" fmla="*/ 750 h 1042"/>
                  <a:gd name="T88" fmla="*/ 636 w 2232"/>
                  <a:gd name="T89" fmla="*/ 752 h 1042"/>
                  <a:gd name="T90" fmla="*/ 608 w 2232"/>
                  <a:gd name="T91" fmla="*/ 818 h 1042"/>
                  <a:gd name="T92" fmla="*/ 462 w 2232"/>
                  <a:gd name="T93" fmla="*/ 736 h 1042"/>
                  <a:gd name="T94" fmla="*/ 384 w 2232"/>
                  <a:gd name="T95" fmla="*/ 724 h 1042"/>
                  <a:gd name="T96" fmla="*/ 328 w 2232"/>
                  <a:gd name="T97" fmla="*/ 798 h 1042"/>
                  <a:gd name="T98" fmla="*/ 226 w 2232"/>
                  <a:gd name="T99" fmla="*/ 830 h 1042"/>
                  <a:gd name="T100" fmla="*/ 190 w 2232"/>
                  <a:gd name="T101" fmla="*/ 776 h 1042"/>
                  <a:gd name="T102" fmla="*/ 140 w 2232"/>
                  <a:gd name="T103" fmla="*/ 778 h 1042"/>
                  <a:gd name="T104" fmla="*/ 96 w 2232"/>
                  <a:gd name="T105" fmla="*/ 824 h 1042"/>
                  <a:gd name="T106" fmla="*/ 54 w 2232"/>
                  <a:gd name="T107" fmla="*/ 834 h 1042"/>
                  <a:gd name="T108" fmla="*/ 44 w 2232"/>
                  <a:gd name="T109" fmla="*/ 856 h 1042"/>
                  <a:gd name="T110" fmla="*/ 8 w 2232"/>
                  <a:gd name="T111" fmla="*/ 892 h 1042"/>
                  <a:gd name="T112" fmla="*/ 22 w 2232"/>
                  <a:gd name="T113" fmla="*/ 976 h 1042"/>
                  <a:gd name="T114" fmla="*/ 36 w 2232"/>
                  <a:gd name="T115" fmla="*/ 1004 h 1042"/>
                  <a:gd name="T116" fmla="*/ 64 w 2232"/>
                  <a:gd name="T117" fmla="*/ 1042 h 1042"/>
                  <a:gd name="T118" fmla="*/ 130 w 2232"/>
                  <a:gd name="T119" fmla="*/ 1026 h 1042"/>
                  <a:gd name="T120" fmla="*/ 230 w 2232"/>
                  <a:gd name="T121" fmla="*/ 1038 h 1042"/>
                  <a:gd name="T122" fmla="*/ 226 w 2232"/>
                  <a:gd name="T123" fmla="*/ 976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32" h="1042">
                    <a:moveTo>
                      <a:pt x="226" y="976"/>
                    </a:moveTo>
                    <a:cubicBezTo>
                      <a:pt x="304" y="1002"/>
                      <a:pt x="304" y="1002"/>
                      <a:pt x="304" y="1002"/>
                    </a:cubicBezTo>
                    <a:cubicBezTo>
                      <a:pt x="510" y="992"/>
                      <a:pt x="510" y="992"/>
                      <a:pt x="510" y="992"/>
                    </a:cubicBezTo>
                    <a:cubicBezTo>
                      <a:pt x="820" y="906"/>
                      <a:pt x="820" y="906"/>
                      <a:pt x="820" y="906"/>
                    </a:cubicBezTo>
                    <a:cubicBezTo>
                      <a:pt x="830" y="888"/>
                      <a:pt x="830" y="888"/>
                      <a:pt x="830" y="888"/>
                    </a:cubicBezTo>
                    <a:cubicBezTo>
                      <a:pt x="816" y="868"/>
                      <a:pt x="816" y="868"/>
                      <a:pt x="816" y="868"/>
                    </a:cubicBezTo>
                    <a:cubicBezTo>
                      <a:pt x="816" y="868"/>
                      <a:pt x="814" y="726"/>
                      <a:pt x="932" y="730"/>
                    </a:cubicBezTo>
                    <a:cubicBezTo>
                      <a:pt x="1050" y="734"/>
                      <a:pt x="1036" y="740"/>
                      <a:pt x="1036" y="740"/>
                    </a:cubicBezTo>
                    <a:cubicBezTo>
                      <a:pt x="1110" y="688"/>
                      <a:pt x="1110" y="688"/>
                      <a:pt x="1110" y="688"/>
                    </a:cubicBezTo>
                    <a:cubicBezTo>
                      <a:pt x="1124" y="636"/>
                      <a:pt x="1124" y="636"/>
                      <a:pt x="1124" y="636"/>
                    </a:cubicBezTo>
                    <a:cubicBezTo>
                      <a:pt x="1238" y="630"/>
                      <a:pt x="1238" y="630"/>
                      <a:pt x="1238" y="630"/>
                    </a:cubicBezTo>
                    <a:cubicBezTo>
                      <a:pt x="1404" y="758"/>
                      <a:pt x="1404" y="758"/>
                      <a:pt x="1404" y="758"/>
                    </a:cubicBezTo>
                    <a:cubicBezTo>
                      <a:pt x="1566" y="850"/>
                      <a:pt x="1566" y="850"/>
                      <a:pt x="1566" y="850"/>
                    </a:cubicBezTo>
                    <a:cubicBezTo>
                      <a:pt x="1622" y="848"/>
                      <a:pt x="1622" y="848"/>
                      <a:pt x="1622" y="848"/>
                    </a:cubicBezTo>
                    <a:cubicBezTo>
                      <a:pt x="1652" y="888"/>
                      <a:pt x="1652" y="888"/>
                      <a:pt x="1652" y="888"/>
                    </a:cubicBezTo>
                    <a:cubicBezTo>
                      <a:pt x="1714" y="868"/>
                      <a:pt x="1714" y="868"/>
                      <a:pt x="1714" y="868"/>
                    </a:cubicBezTo>
                    <a:cubicBezTo>
                      <a:pt x="1754" y="900"/>
                      <a:pt x="1754" y="900"/>
                      <a:pt x="1754" y="900"/>
                    </a:cubicBezTo>
                    <a:cubicBezTo>
                      <a:pt x="2232" y="880"/>
                      <a:pt x="2232" y="880"/>
                      <a:pt x="2232" y="880"/>
                    </a:cubicBezTo>
                    <a:cubicBezTo>
                      <a:pt x="2202" y="830"/>
                      <a:pt x="2202" y="830"/>
                      <a:pt x="2202" y="830"/>
                    </a:cubicBezTo>
                    <a:cubicBezTo>
                      <a:pt x="2170" y="830"/>
                      <a:pt x="2170" y="830"/>
                      <a:pt x="2170" y="830"/>
                    </a:cubicBezTo>
                    <a:cubicBezTo>
                      <a:pt x="2176" y="798"/>
                      <a:pt x="2176" y="798"/>
                      <a:pt x="2176" y="798"/>
                    </a:cubicBezTo>
                    <a:cubicBezTo>
                      <a:pt x="2188" y="774"/>
                      <a:pt x="2188" y="774"/>
                      <a:pt x="2188" y="774"/>
                    </a:cubicBezTo>
                    <a:cubicBezTo>
                      <a:pt x="2136" y="786"/>
                      <a:pt x="2136" y="786"/>
                      <a:pt x="2136" y="786"/>
                    </a:cubicBezTo>
                    <a:cubicBezTo>
                      <a:pt x="1998" y="776"/>
                      <a:pt x="1998" y="776"/>
                      <a:pt x="1998" y="776"/>
                    </a:cubicBezTo>
                    <a:cubicBezTo>
                      <a:pt x="1958" y="786"/>
                      <a:pt x="1958" y="786"/>
                      <a:pt x="1958" y="786"/>
                    </a:cubicBezTo>
                    <a:cubicBezTo>
                      <a:pt x="1920" y="770"/>
                      <a:pt x="1920" y="770"/>
                      <a:pt x="1920" y="770"/>
                    </a:cubicBezTo>
                    <a:cubicBezTo>
                      <a:pt x="1920" y="770"/>
                      <a:pt x="1952" y="636"/>
                      <a:pt x="1844" y="576"/>
                    </a:cubicBezTo>
                    <a:cubicBezTo>
                      <a:pt x="1736" y="516"/>
                      <a:pt x="1730" y="480"/>
                      <a:pt x="1730" y="480"/>
                    </a:cubicBezTo>
                    <a:cubicBezTo>
                      <a:pt x="1730" y="480"/>
                      <a:pt x="1750" y="426"/>
                      <a:pt x="1730" y="374"/>
                    </a:cubicBezTo>
                    <a:cubicBezTo>
                      <a:pt x="1710" y="322"/>
                      <a:pt x="1702" y="304"/>
                      <a:pt x="1702" y="304"/>
                    </a:cubicBezTo>
                    <a:cubicBezTo>
                      <a:pt x="1612" y="294"/>
                      <a:pt x="1612" y="294"/>
                      <a:pt x="1612" y="294"/>
                    </a:cubicBezTo>
                    <a:cubicBezTo>
                      <a:pt x="1612" y="294"/>
                      <a:pt x="1570" y="306"/>
                      <a:pt x="1522" y="262"/>
                    </a:cubicBezTo>
                    <a:cubicBezTo>
                      <a:pt x="1474" y="218"/>
                      <a:pt x="1458" y="174"/>
                      <a:pt x="1458" y="174"/>
                    </a:cubicBezTo>
                    <a:cubicBezTo>
                      <a:pt x="1458" y="174"/>
                      <a:pt x="1428" y="166"/>
                      <a:pt x="1380" y="162"/>
                    </a:cubicBezTo>
                    <a:cubicBezTo>
                      <a:pt x="1332" y="158"/>
                      <a:pt x="1366" y="122"/>
                      <a:pt x="1270" y="78"/>
                    </a:cubicBezTo>
                    <a:cubicBezTo>
                      <a:pt x="1174" y="34"/>
                      <a:pt x="1096" y="0"/>
                      <a:pt x="1096" y="42"/>
                    </a:cubicBezTo>
                    <a:cubicBezTo>
                      <a:pt x="1096" y="84"/>
                      <a:pt x="1140" y="98"/>
                      <a:pt x="1130" y="118"/>
                    </a:cubicBezTo>
                    <a:cubicBezTo>
                      <a:pt x="1120" y="138"/>
                      <a:pt x="1102" y="148"/>
                      <a:pt x="1060" y="170"/>
                    </a:cubicBezTo>
                    <a:cubicBezTo>
                      <a:pt x="1018" y="192"/>
                      <a:pt x="990" y="278"/>
                      <a:pt x="974" y="320"/>
                    </a:cubicBezTo>
                    <a:cubicBezTo>
                      <a:pt x="958" y="362"/>
                      <a:pt x="940" y="346"/>
                      <a:pt x="932" y="400"/>
                    </a:cubicBezTo>
                    <a:cubicBezTo>
                      <a:pt x="924" y="454"/>
                      <a:pt x="902" y="450"/>
                      <a:pt x="890" y="468"/>
                    </a:cubicBezTo>
                    <a:cubicBezTo>
                      <a:pt x="878" y="486"/>
                      <a:pt x="838" y="552"/>
                      <a:pt x="834" y="564"/>
                    </a:cubicBezTo>
                    <a:cubicBezTo>
                      <a:pt x="830" y="576"/>
                      <a:pt x="760" y="576"/>
                      <a:pt x="738" y="658"/>
                    </a:cubicBezTo>
                    <a:cubicBezTo>
                      <a:pt x="716" y="740"/>
                      <a:pt x="718" y="750"/>
                      <a:pt x="718" y="750"/>
                    </a:cubicBezTo>
                    <a:cubicBezTo>
                      <a:pt x="636" y="752"/>
                      <a:pt x="636" y="752"/>
                      <a:pt x="636" y="752"/>
                    </a:cubicBezTo>
                    <a:cubicBezTo>
                      <a:pt x="636" y="752"/>
                      <a:pt x="646" y="810"/>
                      <a:pt x="608" y="818"/>
                    </a:cubicBezTo>
                    <a:cubicBezTo>
                      <a:pt x="570" y="826"/>
                      <a:pt x="462" y="736"/>
                      <a:pt x="462" y="736"/>
                    </a:cubicBezTo>
                    <a:cubicBezTo>
                      <a:pt x="462" y="736"/>
                      <a:pt x="400" y="722"/>
                      <a:pt x="384" y="724"/>
                    </a:cubicBezTo>
                    <a:cubicBezTo>
                      <a:pt x="368" y="726"/>
                      <a:pt x="358" y="792"/>
                      <a:pt x="328" y="798"/>
                    </a:cubicBezTo>
                    <a:cubicBezTo>
                      <a:pt x="298" y="804"/>
                      <a:pt x="226" y="830"/>
                      <a:pt x="226" y="830"/>
                    </a:cubicBezTo>
                    <a:cubicBezTo>
                      <a:pt x="190" y="776"/>
                      <a:pt x="190" y="776"/>
                      <a:pt x="190" y="776"/>
                    </a:cubicBezTo>
                    <a:cubicBezTo>
                      <a:pt x="140" y="778"/>
                      <a:pt x="140" y="778"/>
                      <a:pt x="140" y="778"/>
                    </a:cubicBezTo>
                    <a:cubicBezTo>
                      <a:pt x="96" y="824"/>
                      <a:pt x="96" y="824"/>
                      <a:pt x="96" y="824"/>
                    </a:cubicBezTo>
                    <a:cubicBezTo>
                      <a:pt x="54" y="834"/>
                      <a:pt x="54" y="834"/>
                      <a:pt x="54" y="834"/>
                    </a:cubicBezTo>
                    <a:cubicBezTo>
                      <a:pt x="44" y="856"/>
                      <a:pt x="44" y="856"/>
                      <a:pt x="44" y="856"/>
                    </a:cubicBezTo>
                    <a:cubicBezTo>
                      <a:pt x="44" y="856"/>
                      <a:pt x="16" y="866"/>
                      <a:pt x="8" y="892"/>
                    </a:cubicBezTo>
                    <a:cubicBezTo>
                      <a:pt x="0" y="918"/>
                      <a:pt x="22" y="976"/>
                      <a:pt x="22" y="976"/>
                    </a:cubicBezTo>
                    <a:cubicBezTo>
                      <a:pt x="36" y="1004"/>
                      <a:pt x="36" y="1004"/>
                      <a:pt x="36" y="1004"/>
                    </a:cubicBezTo>
                    <a:cubicBezTo>
                      <a:pt x="64" y="1042"/>
                      <a:pt x="64" y="1042"/>
                      <a:pt x="64" y="1042"/>
                    </a:cubicBezTo>
                    <a:cubicBezTo>
                      <a:pt x="130" y="1026"/>
                      <a:pt x="130" y="1026"/>
                      <a:pt x="130" y="1026"/>
                    </a:cubicBezTo>
                    <a:cubicBezTo>
                      <a:pt x="230" y="1038"/>
                      <a:pt x="230" y="1038"/>
                      <a:pt x="230" y="1038"/>
                    </a:cubicBezTo>
                    <a:lnTo>
                      <a:pt x="226" y="976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" name="Freeform 11"/>
              <p:cNvSpPr>
                <a:spLocks/>
              </p:cNvSpPr>
              <p:nvPr/>
            </p:nvSpPr>
            <p:spPr bwMode="auto">
              <a:xfrm>
                <a:off x="3471863" y="4248151"/>
                <a:ext cx="2132013" cy="1538288"/>
              </a:xfrm>
              <a:custGeom>
                <a:avLst/>
                <a:gdLst>
                  <a:gd name="T0" fmla="*/ 216 w 1287"/>
                  <a:gd name="T1" fmla="*/ 914 h 936"/>
                  <a:gd name="T2" fmla="*/ 244 w 1287"/>
                  <a:gd name="T3" fmla="*/ 792 h 936"/>
                  <a:gd name="T4" fmla="*/ 210 w 1287"/>
                  <a:gd name="T5" fmla="*/ 726 h 936"/>
                  <a:gd name="T6" fmla="*/ 256 w 1287"/>
                  <a:gd name="T7" fmla="*/ 642 h 936"/>
                  <a:gd name="T8" fmla="*/ 200 w 1287"/>
                  <a:gd name="T9" fmla="*/ 468 h 936"/>
                  <a:gd name="T10" fmla="*/ 80 w 1287"/>
                  <a:gd name="T11" fmla="*/ 472 h 936"/>
                  <a:gd name="T12" fmla="*/ 90 w 1287"/>
                  <a:gd name="T13" fmla="*/ 400 h 936"/>
                  <a:gd name="T14" fmla="*/ 48 w 1287"/>
                  <a:gd name="T15" fmla="*/ 386 h 936"/>
                  <a:gd name="T16" fmla="*/ 0 w 1287"/>
                  <a:gd name="T17" fmla="*/ 256 h 936"/>
                  <a:gd name="T18" fmla="*/ 14 w 1287"/>
                  <a:gd name="T19" fmla="*/ 148 h 936"/>
                  <a:gd name="T20" fmla="*/ 96 w 1287"/>
                  <a:gd name="T21" fmla="*/ 96 h 936"/>
                  <a:gd name="T22" fmla="*/ 136 w 1287"/>
                  <a:gd name="T23" fmla="*/ 18 h 936"/>
                  <a:gd name="T24" fmla="*/ 162 w 1287"/>
                  <a:gd name="T25" fmla="*/ 18 h 936"/>
                  <a:gd name="T26" fmla="*/ 274 w 1287"/>
                  <a:gd name="T27" fmla="*/ 6 h 936"/>
                  <a:gd name="T28" fmla="*/ 478 w 1287"/>
                  <a:gd name="T29" fmla="*/ 104 h 936"/>
                  <a:gd name="T30" fmla="*/ 528 w 1287"/>
                  <a:gd name="T31" fmla="*/ 214 h 936"/>
                  <a:gd name="T32" fmla="*/ 730 w 1287"/>
                  <a:gd name="T33" fmla="*/ 302 h 936"/>
                  <a:gd name="T34" fmla="*/ 772 w 1287"/>
                  <a:gd name="T35" fmla="*/ 236 h 936"/>
                  <a:gd name="T36" fmla="*/ 890 w 1287"/>
                  <a:gd name="T37" fmla="*/ 202 h 936"/>
                  <a:gd name="T38" fmla="*/ 1024 w 1287"/>
                  <a:gd name="T39" fmla="*/ 198 h 936"/>
                  <a:gd name="T40" fmla="*/ 1082 w 1287"/>
                  <a:gd name="T41" fmla="*/ 224 h 936"/>
                  <a:gd name="T42" fmla="*/ 1158 w 1287"/>
                  <a:gd name="T43" fmla="*/ 236 h 936"/>
                  <a:gd name="T44" fmla="*/ 1248 w 1287"/>
                  <a:gd name="T45" fmla="*/ 170 h 936"/>
                  <a:gd name="T46" fmla="*/ 1251 w 1287"/>
                  <a:gd name="T47" fmla="*/ 136 h 936"/>
                  <a:gd name="T48" fmla="*/ 1274 w 1287"/>
                  <a:gd name="T49" fmla="*/ 192 h 936"/>
                  <a:gd name="T50" fmla="*/ 1286 w 1287"/>
                  <a:gd name="T51" fmla="*/ 214 h 936"/>
                  <a:gd name="T52" fmla="*/ 1216 w 1287"/>
                  <a:gd name="T53" fmla="*/ 266 h 936"/>
                  <a:gd name="T54" fmla="*/ 1130 w 1287"/>
                  <a:gd name="T55" fmla="*/ 416 h 936"/>
                  <a:gd name="T56" fmla="*/ 1088 w 1287"/>
                  <a:gd name="T57" fmla="*/ 496 h 936"/>
                  <a:gd name="T58" fmla="*/ 1046 w 1287"/>
                  <a:gd name="T59" fmla="*/ 564 h 936"/>
                  <a:gd name="T60" fmla="*/ 990 w 1287"/>
                  <a:gd name="T61" fmla="*/ 660 h 936"/>
                  <a:gd name="T62" fmla="*/ 894 w 1287"/>
                  <a:gd name="T63" fmla="*/ 754 h 936"/>
                  <a:gd name="T64" fmla="*/ 874 w 1287"/>
                  <a:gd name="T65" fmla="*/ 846 h 936"/>
                  <a:gd name="T66" fmla="*/ 792 w 1287"/>
                  <a:gd name="T67" fmla="*/ 848 h 936"/>
                  <a:gd name="T68" fmla="*/ 764 w 1287"/>
                  <a:gd name="T69" fmla="*/ 914 h 936"/>
                  <a:gd name="T70" fmla="*/ 618 w 1287"/>
                  <a:gd name="T71" fmla="*/ 832 h 936"/>
                  <a:gd name="T72" fmla="*/ 540 w 1287"/>
                  <a:gd name="T73" fmla="*/ 820 h 936"/>
                  <a:gd name="T74" fmla="*/ 484 w 1287"/>
                  <a:gd name="T75" fmla="*/ 894 h 936"/>
                  <a:gd name="T76" fmla="*/ 382 w 1287"/>
                  <a:gd name="T77" fmla="*/ 926 h 936"/>
                  <a:gd name="T78" fmla="*/ 346 w 1287"/>
                  <a:gd name="T79" fmla="*/ 872 h 936"/>
                  <a:gd name="T80" fmla="*/ 296 w 1287"/>
                  <a:gd name="T81" fmla="*/ 874 h 936"/>
                  <a:gd name="T82" fmla="*/ 252 w 1287"/>
                  <a:gd name="T83" fmla="*/ 920 h 936"/>
                  <a:gd name="T84" fmla="*/ 209 w 1287"/>
                  <a:gd name="T85" fmla="*/ 936 h 936"/>
                  <a:gd name="T86" fmla="*/ 216 w 1287"/>
                  <a:gd name="T87" fmla="*/ 914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87" h="936">
                    <a:moveTo>
                      <a:pt x="216" y="914"/>
                    </a:moveTo>
                    <a:cubicBezTo>
                      <a:pt x="244" y="792"/>
                      <a:pt x="244" y="792"/>
                      <a:pt x="244" y="792"/>
                    </a:cubicBezTo>
                    <a:cubicBezTo>
                      <a:pt x="210" y="726"/>
                      <a:pt x="210" y="726"/>
                      <a:pt x="210" y="726"/>
                    </a:cubicBezTo>
                    <a:cubicBezTo>
                      <a:pt x="256" y="642"/>
                      <a:pt x="256" y="642"/>
                      <a:pt x="256" y="642"/>
                    </a:cubicBezTo>
                    <a:cubicBezTo>
                      <a:pt x="256" y="642"/>
                      <a:pt x="230" y="472"/>
                      <a:pt x="200" y="468"/>
                    </a:cubicBezTo>
                    <a:cubicBezTo>
                      <a:pt x="170" y="464"/>
                      <a:pt x="80" y="472"/>
                      <a:pt x="80" y="472"/>
                    </a:cubicBezTo>
                    <a:cubicBezTo>
                      <a:pt x="80" y="472"/>
                      <a:pt x="112" y="410"/>
                      <a:pt x="90" y="400"/>
                    </a:cubicBezTo>
                    <a:cubicBezTo>
                      <a:pt x="68" y="390"/>
                      <a:pt x="48" y="386"/>
                      <a:pt x="48" y="386"/>
                    </a:cubicBezTo>
                    <a:cubicBezTo>
                      <a:pt x="0" y="256"/>
                      <a:pt x="0" y="256"/>
                      <a:pt x="0" y="256"/>
                    </a:cubicBezTo>
                    <a:cubicBezTo>
                      <a:pt x="0" y="256"/>
                      <a:pt x="4" y="164"/>
                      <a:pt x="14" y="148"/>
                    </a:cubicBezTo>
                    <a:cubicBezTo>
                      <a:pt x="24" y="132"/>
                      <a:pt x="86" y="98"/>
                      <a:pt x="96" y="96"/>
                    </a:cubicBezTo>
                    <a:cubicBezTo>
                      <a:pt x="106" y="94"/>
                      <a:pt x="136" y="18"/>
                      <a:pt x="136" y="18"/>
                    </a:cubicBezTo>
                    <a:cubicBezTo>
                      <a:pt x="162" y="18"/>
                      <a:pt x="162" y="18"/>
                      <a:pt x="162" y="18"/>
                    </a:cubicBezTo>
                    <a:cubicBezTo>
                      <a:pt x="162" y="18"/>
                      <a:pt x="172" y="0"/>
                      <a:pt x="274" y="6"/>
                    </a:cubicBezTo>
                    <a:cubicBezTo>
                      <a:pt x="376" y="12"/>
                      <a:pt x="458" y="70"/>
                      <a:pt x="478" y="104"/>
                    </a:cubicBezTo>
                    <a:cubicBezTo>
                      <a:pt x="498" y="138"/>
                      <a:pt x="496" y="182"/>
                      <a:pt x="528" y="214"/>
                    </a:cubicBezTo>
                    <a:cubicBezTo>
                      <a:pt x="560" y="246"/>
                      <a:pt x="704" y="302"/>
                      <a:pt x="730" y="302"/>
                    </a:cubicBezTo>
                    <a:cubicBezTo>
                      <a:pt x="756" y="302"/>
                      <a:pt x="760" y="274"/>
                      <a:pt x="772" y="236"/>
                    </a:cubicBezTo>
                    <a:cubicBezTo>
                      <a:pt x="784" y="198"/>
                      <a:pt x="776" y="184"/>
                      <a:pt x="890" y="202"/>
                    </a:cubicBezTo>
                    <a:cubicBezTo>
                      <a:pt x="1004" y="220"/>
                      <a:pt x="1024" y="198"/>
                      <a:pt x="1024" y="198"/>
                    </a:cubicBezTo>
                    <a:cubicBezTo>
                      <a:pt x="1024" y="198"/>
                      <a:pt x="1076" y="218"/>
                      <a:pt x="1082" y="224"/>
                    </a:cubicBezTo>
                    <a:cubicBezTo>
                      <a:pt x="1088" y="230"/>
                      <a:pt x="1158" y="236"/>
                      <a:pt x="1158" y="236"/>
                    </a:cubicBezTo>
                    <a:cubicBezTo>
                      <a:pt x="1158" y="236"/>
                      <a:pt x="1238" y="178"/>
                      <a:pt x="1248" y="170"/>
                    </a:cubicBezTo>
                    <a:cubicBezTo>
                      <a:pt x="1258" y="162"/>
                      <a:pt x="1249" y="138"/>
                      <a:pt x="1251" y="136"/>
                    </a:cubicBezTo>
                    <a:cubicBezTo>
                      <a:pt x="1251" y="136"/>
                      <a:pt x="1262" y="177"/>
                      <a:pt x="1274" y="192"/>
                    </a:cubicBezTo>
                    <a:cubicBezTo>
                      <a:pt x="1287" y="207"/>
                      <a:pt x="1286" y="214"/>
                      <a:pt x="1286" y="214"/>
                    </a:cubicBezTo>
                    <a:cubicBezTo>
                      <a:pt x="1276" y="234"/>
                      <a:pt x="1258" y="244"/>
                      <a:pt x="1216" y="266"/>
                    </a:cubicBezTo>
                    <a:cubicBezTo>
                      <a:pt x="1174" y="288"/>
                      <a:pt x="1146" y="374"/>
                      <a:pt x="1130" y="416"/>
                    </a:cubicBezTo>
                    <a:cubicBezTo>
                      <a:pt x="1114" y="458"/>
                      <a:pt x="1096" y="442"/>
                      <a:pt x="1088" y="496"/>
                    </a:cubicBezTo>
                    <a:cubicBezTo>
                      <a:pt x="1080" y="550"/>
                      <a:pt x="1058" y="546"/>
                      <a:pt x="1046" y="564"/>
                    </a:cubicBezTo>
                    <a:cubicBezTo>
                      <a:pt x="1034" y="582"/>
                      <a:pt x="994" y="648"/>
                      <a:pt x="990" y="660"/>
                    </a:cubicBezTo>
                    <a:cubicBezTo>
                      <a:pt x="986" y="672"/>
                      <a:pt x="916" y="672"/>
                      <a:pt x="894" y="754"/>
                    </a:cubicBezTo>
                    <a:cubicBezTo>
                      <a:pt x="872" y="836"/>
                      <a:pt x="874" y="846"/>
                      <a:pt x="874" y="846"/>
                    </a:cubicBezTo>
                    <a:cubicBezTo>
                      <a:pt x="792" y="848"/>
                      <a:pt x="792" y="848"/>
                      <a:pt x="792" y="848"/>
                    </a:cubicBezTo>
                    <a:cubicBezTo>
                      <a:pt x="792" y="848"/>
                      <a:pt x="802" y="906"/>
                      <a:pt x="764" y="914"/>
                    </a:cubicBezTo>
                    <a:cubicBezTo>
                      <a:pt x="726" y="922"/>
                      <a:pt x="618" y="832"/>
                      <a:pt x="618" y="832"/>
                    </a:cubicBezTo>
                    <a:cubicBezTo>
                      <a:pt x="618" y="832"/>
                      <a:pt x="556" y="818"/>
                      <a:pt x="540" y="820"/>
                    </a:cubicBezTo>
                    <a:cubicBezTo>
                      <a:pt x="524" y="822"/>
                      <a:pt x="514" y="888"/>
                      <a:pt x="484" y="894"/>
                    </a:cubicBezTo>
                    <a:cubicBezTo>
                      <a:pt x="454" y="900"/>
                      <a:pt x="382" y="926"/>
                      <a:pt x="382" y="926"/>
                    </a:cubicBezTo>
                    <a:cubicBezTo>
                      <a:pt x="346" y="872"/>
                      <a:pt x="346" y="872"/>
                      <a:pt x="346" y="872"/>
                    </a:cubicBezTo>
                    <a:cubicBezTo>
                      <a:pt x="296" y="874"/>
                      <a:pt x="296" y="874"/>
                      <a:pt x="296" y="874"/>
                    </a:cubicBezTo>
                    <a:cubicBezTo>
                      <a:pt x="252" y="920"/>
                      <a:pt x="252" y="920"/>
                      <a:pt x="252" y="920"/>
                    </a:cubicBezTo>
                    <a:cubicBezTo>
                      <a:pt x="209" y="936"/>
                      <a:pt x="209" y="936"/>
                      <a:pt x="209" y="936"/>
                    </a:cubicBezTo>
                    <a:lnTo>
                      <a:pt x="216" y="914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6249988" y="4835526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Line 13"/>
              <p:cNvSpPr>
                <a:spLocks noChangeShapeType="1"/>
              </p:cNvSpPr>
              <p:nvPr/>
            </p:nvSpPr>
            <p:spPr bwMode="auto">
              <a:xfrm>
                <a:off x="6249988" y="4835526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auto">
              <a:xfrm>
                <a:off x="2225676" y="1846263"/>
                <a:ext cx="2030413" cy="2844800"/>
              </a:xfrm>
              <a:custGeom>
                <a:avLst/>
                <a:gdLst>
                  <a:gd name="T0" fmla="*/ 622 w 1226"/>
                  <a:gd name="T1" fmla="*/ 1626 h 1731"/>
                  <a:gd name="T2" fmla="*/ 740 w 1226"/>
                  <a:gd name="T3" fmla="*/ 1544 h 1731"/>
                  <a:gd name="T4" fmla="*/ 674 w 1226"/>
                  <a:gd name="T5" fmla="*/ 1498 h 1731"/>
                  <a:gd name="T6" fmla="*/ 615 w 1226"/>
                  <a:gd name="T7" fmla="*/ 1360 h 1731"/>
                  <a:gd name="T8" fmla="*/ 559 w 1226"/>
                  <a:gd name="T9" fmla="*/ 1230 h 1731"/>
                  <a:gd name="T10" fmla="*/ 514 w 1226"/>
                  <a:gd name="T11" fmla="*/ 1024 h 1731"/>
                  <a:gd name="T12" fmla="*/ 530 w 1226"/>
                  <a:gd name="T13" fmla="*/ 900 h 1731"/>
                  <a:gd name="T14" fmla="*/ 426 w 1226"/>
                  <a:gd name="T15" fmla="*/ 776 h 1731"/>
                  <a:gd name="T16" fmla="*/ 366 w 1226"/>
                  <a:gd name="T17" fmla="*/ 696 h 1731"/>
                  <a:gd name="T18" fmla="*/ 370 w 1226"/>
                  <a:gd name="T19" fmla="*/ 614 h 1731"/>
                  <a:gd name="T20" fmla="*/ 292 w 1226"/>
                  <a:gd name="T21" fmla="*/ 554 h 1731"/>
                  <a:gd name="T22" fmla="*/ 206 w 1226"/>
                  <a:gd name="T23" fmla="*/ 571 h 1731"/>
                  <a:gd name="T24" fmla="*/ 8 w 1226"/>
                  <a:gd name="T25" fmla="*/ 464 h 1731"/>
                  <a:gd name="T26" fmla="*/ 26 w 1226"/>
                  <a:gd name="T27" fmla="*/ 360 h 1731"/>
                  <a:gd name="T28" fmla="*/ 84 w 1226"/>
                  <a:gd name="T29" fmla="*/ 340 h 1731"/>
                  <a:gd name="T30" fmla="*/ 96 w 1226"/>
                  <a:gd name="T31" fmla="*/ 312 h 1731"/>
                  <a:gd name="T32" fmla="*/ 206 w 1226"/>
                  <a:gd name="T33" fmla="*/ 243 h 1731"/>
                  <a:gd name="T34" fmla="*/ 279 w 1226"/>
                  <a:gd name="T35" fmla="*/ 196 h 1731"/>
                  <a:gd name="T36" fmla="*/ 324 w 1226"/>
                  <a:gd name="T37" fmla="*/ 119 h 1731"/>
                  <a:gd name="T38" fmla="*/ 348 w 1226"/>
                  <a:gd name="T39" fmla="*/ 95 h 1731"/>
                  <a:gd name="T40" fmla="*/ 391 w 1226"/>
                  <a:gd name="T41" fmla="*/ 66 h 1731"/>
                  <a:gd name="T42" fmla="*/ 452 w 1226"/>
                  <a:gd name="T43" fmla="*/ 12 h 1731"/>
                  <a:gd name="T44" fmla="*/ 579 w 1226"/>
                  <a:gd name="T45" fmla="*/ 96 h 1731"/>
                  <a:gd name="T46" fmla="*/ 688 w 1226"/>
                  <a:gd name="T47" fmla="*/ 254 h 1731"/>
                  <a:gd name="T48" fmla="*/ 559 w 1226"/>
                  <a:gd name="T49" fmla="*/ 522 h 1731"/>
                  <a:gd name="T50" fmla="*/ 710 w 1226"/>
                  <a:gd name="T51" fmla="*/ 575 h 1731"/>
                  <a:gd name="T52" fmla="*/ 806 w 1226"/>
                  <a:gd name="T53" fmla="*/ 738 h 1731"/>
                  <a:gd name="T54" fmla="*/ 847 w 1226"/>
                  <a:gd name="T55" fmla="*/ 868 h 1731"/>
                  <a:gd name="T56" fmla="*/ 959 w 1226"/>
                  <a:gd name="T57" fmla="*/ 899 h 1731"/>
                  <a:gd name="T58" fmla="*/ 1106 w 1226"/>
                  <a:gd name="T59" fmla="*/ 967 h 1731"/>
                  <a:gd name="T60" fmla="*/ 1223 w 1226"/>
                  <a:gd name="T61" fmla="*/ 1023 h 1731"/>
                  <a:gd name="T62" fmla="*/ 1044 w 1226"/>
                  <a:gd name="T63" fmla="*/ 1100 h 1731"/>
                  <a:gd name="T64" fmla="*/ 1002 w 1226"/>
                  <a:gd name="T65" fmla="*/ 1212 h 1731"/>
                  <a:gd name="T66" fmla="*/ 932 w 1226"/>
                  <a:gd name="T67" fmla="*/ 1327 h 1731"/>
                  <a:gd name="T68" fmla="*/ 916 w 1226"/>
                  <a:gd name="T69" fmla="*/ 1484 h 1731"/>
                  <a:gd name="T70" fmla="*/ 794 w 1226"/>
                  <a:gd name="T71" fmla="*/ 1614 h 1731"/>
                  <a:gd name="T72" fmla="*/ 780 w 1226"/>
                  <a:gd name="T73" fmla="*/ 1721 h 1731"/>
                  <a:gd name="T74" fmla="*/ 672 w 1226"/>
                  <a:gd name="T75" fmla="*/ 1687 h 1731"/>
                  <a:gd name="T76" fmla="*/ 612 w 1226"/>
                  <a:gd name="T77" fmla="*/ 1643 h 1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26" h="1731">
                    <a:moveTo>
                      <a:pt x="612" y="1643"/>
                    </a:moveTo>
                    <a:cubicBezTo>
                      <a:pt x="612" y="1643"/>
                      <a:pt x="619" y="1630"/>
                      <a:pt x="622" y="1626"/>
                    </a:cubicBezTo>
                    <a:cubicBezTo>
                      <a:pt x="624" y="1622"/>
                      <a:pt x="646" y="1596"/>
                      <a:pt x="659" y="1588"/>
                    </a:cubicBezTo>
                    <a:cubicBezTo>
                      <a:pt x="672" y="1580"/>
                      <a:pt x="731" y="1548"/>
                      <a:pt x="740" y="1544"/>
                    </a:cubicBezTo>
                    <a:cubicBezTo>
                      <a:pt x="750" y="1540"/>
                      <a:pt x="755" y="1507"/>
                      <a:pt x="746" y="1496"/>
                    </a:cubicBezTo>
                    <a:cubicBezTo>
                      <a:pt x="736" y="1486"/>
                      <a:pt x="688" y="1499"/>
                      <a:pt x="674" y="1498"/>
                    </a:cubicBezTo>
                    <a:cubicBezTo>
                      <a:pt x="659" y="1496"/>
                      <a:pt x="646" y="1426"/>
                      <a:pt x="634" y="1410"/>
                    </a:cubicBezTo>
                    <a:cubicBezTo>
                      <a:pt x="622" y="1394"/>
                      <a:pt x="606" y="1382"/>
                      <a:pt x="615" y="1360"/>
                    </a:cubicBezTo>
                    <a:cubicBezTo>
                      <a:pt x="624" y="1339"/>
                      <a:pt x="591" y="1315"/>
                      <a:pt x="554" y="1302"/>
                    </a:cubicBezTo>
                    <a:cubicBezTo>
                      <a:pt x="516" y="1288"/>
                      <a:pt x="563" y="1251"/>
                      <a:pt x="559" y="1230"/>
                    </a:cubicBezTo>
                    <a:cubicBezTo>
                      <a:pt x="555" y="1208"/>
                      <a:pt x="526" y="1191"/>
                      <a:pt x="504" y="1180"/>
                    </a:cubicBezTo>
                    <a:cubicBezTo>
                      <a:pt x="483" y="1170"/>
                      <a:pt x="511" y="1051"/>
                      <a:pt x="514" y="1024"/>
                    </a:cubicBezTo>
                    <a:cubicBezTo>
                      <a:pt x="516" y="998"/>
                      <a:pt x="520" y="939"/>
                      <a:pt x="534" y="927"/>
                    </a:cubicBezTo>
                    <a:cubicBezTo>
                      <a:pt x="547" y="915"/>
                      <a:pt x="550" y="919"/>
                      <a:pt x="530" y="900"/>
                    </a:cubicBezTo>
                    <a:cubicBezTo>
                      <a:pt x="510" y="882"/>
                      <a:pt x="480" y="859"/>
                      <a:pt x="472" y="831"/>
                    </a:cubicBezTo>
                    <a:cubicBezTo>
                      <a:pt x="464" y="803"/>
                      <a:pt x="438" y="780"/>
                      <a:pt x="426" y="776"/>
                    </a:cubicBezTo>
                    <a:cubicBezTo>
                      <a:pt x="414" y="772"/>
                      <a:pt x="402" y="756"/>
                      <a:pt x="371" y="743"/>
                    </a:cubicBezTo>
                    <a:cubicBezTo>
                      <a:pt x="340" y="730"/>
                      <a:pt x="363" y="711"/>
                      <a:pt x="366" y="696"/>
                    </a:cubicBezTo>
                    <a:cubicBezTo>
                      <a:pt x="368" y="682"/>
                      <a:pt x="391" y="692"/>
                      <a:pt x="391" y="675"/>
                    </a:cubicBezTo>
                    <a:cubicBezTo>
                      <a:pt x="391" y="658"/>
                      <a:pt x="374" y="636"/>
                      <a:pt x="370" y="614"/>
                    </a:cubicBezTo>
                    <a:cubicBezTo>
                      <a:pt x="366" y="591"/>
                      <a:pt x="375" y="542"/>
                      <a:pt x="367" y="520"/>
                    </a:cubicBezTo>
                    <a:cubicBezTo>
                      <a:pt x="359" y="499"/>
                      <a:pt x="306" y="547"/>
                      <a:pt x="292" y="554"/>
                    </a:cubicBezTo>
                    <a:cubicBezTo>
                      <a:pt x="279" y="560"/>
                      <a:pt x="251" y="540"/>
                      <a:pt x="228" y="542"/>
                    </a:cubicBezTo>
                    <a:cubicBezTo>
                      <a:pt x="206" y="543"/>
                      <a:pt x="228" y="548"/>
                      <a:pt x="206" y="571"/>
                    </a:cubicBezTo>
                    <a:cubicBezTo>
                      <a:pt x="183" y="594"/>
                      <a:pt x="162" y="559"/>
                      <a:pt x="119" y="536"/>
                    </a:cubicBezTo>
                    <a:cubicBezTo>
                      <a:pt x="76" y="514"/>
                      <a:pt x="8" y="464"/>
                      <a:pt x="8" y="464"/>
                    </a:cubicBezTo>
                    <a:cubicBezTo>
                      <a:pt x="0" y="440"/>
                      <a:pt x="0" y="440"/>
                      <a:pt x="0" y="440"/>
                    </a:cubicBezTo>
                    <a:cubicBezTo>
                      <a:pt x="26" y="360"/>
                      <a:pt x="26" y="360"/>
                      <a:pt x="26" y="360"/>
                    </a:cubicBezTo>
                    <a:cubicBezTo>
                      <a:pt x="39" y="359"/>
                      <a:pt x="39" y="359"/>
                      <a:pt x="39" y="359"/>
                    </a:cubicBezTo>
                    <a:cubicBezTo>
                      <a:pt x="84" y="340"/>
                      <a:pt x="84" y="340"/>
                      <a:pt x="84" y="340"/>
                    </a:cubicBezTo>
                    <a:cubicBezTo>
                      <a:pt x="84" y="311"/>
                      <a:pt x="84" y="311"/>
                      <a:pt x="84" y="311"/>
                    </a:cubicBezTo>
                    <a:cubicBezTo>
                      <a:pt x="96" y="312"/>
                      <a:pt x="96" y="312"/>
                      <a:pt x="96" y="312"/>
                    </a:cubicBezTo>
                    <a:cubicBezTo>
                      <a:pt x="152" y="250"/>
                      <a:pt x="152" y="250"/>
                      <a:pt x="152" y="250"/>
                    </a:cubicBezTo>
                    <a:cubicBezTo>
                      <a:pt x="206" y="243"/>
                      <a:pt x="206" y="243"/>
                      <a:pt x="206" y="243"/>
                    </a:cubicBezTo>
                    <a:cubicBezTo>
                      <a:pt x="271" y="216"/>
                      <a:pt x="271" y="216"/>
                      <a:pt x="271" y="216"/>
                    </a:cubicBezTo>
                    <a:cubicBezTo>
                      <a:pt x="279" y="196"/>
                      <a:pt x="279" y="196"/>
                      <a:pt x="279" y="196"/>
                    </a:cubicBezTo>
                    <a:cubicBezTo>
                      <a:pt x="306" y="179"/>
                      <a:pt x="306" y="179"/>
                      <a:pt x="306" y="179"/>
                    </a:cubicBezTo>
                    <a:cubicBezTo>
                      <a:pt x="324" y="119"/>
                      <a:pt x="324" y="119"/>
                      <a:pt x="324" y="119"/>
                    </a:cubicBezTo>
                    <a:cubicBezTo>
                      <a:pt x="351" y="110"/>
                      <a:pt x="351" y="110"/>
                      <a:pt x="351" y="110"/>
                    </a:cubicBezTo>
                    <a:cubicBezTo>
                      <a:pt x="348" y="95"/>
                      <a:pt x="348" y="95"/>
                      <a:pt x="348" y="95"/>
                    </a:cubicBezTo>
                    <a:cubicBezTo>
                      <a:pt x="356" y="71"/>
                      <a:pt x="356" y="71"/>
                      <a:pt x="356" y="71"/>
                    </a:cubicBezTo>
                    <a:cubicBezTo>
                      <a:pt x="391" y="66"/>
                      <a:pt x="391" y="66"/>
                      <a:pt x="391" y="66"/>
                    </a:cubicBezTo>
                    <a:cubicBezTo>
                      <a:pt x="414" y="15"/>
                      <a:pt x="414" y="15"/>
                      <a:pt x="414" y="15"/>
                    </a:cubicBezTo>
                    <a:cubicBezTo>
                      <a:pt x="414" y="15"/>
                      <a:pt x="422" y="0"/>
                      <a:pt x="452" y="12"/>
                    </a:cubicBezTo>
                    <a:cubicBezTo>
                      <a:pt x="483" y="24"/>
                      <a:pt x="530" y="60"/>
                      <a:pt x="547" y="60"/>
                    </a:cubicBezTo>
                    <a:cubicBezTo>
                      <a:pt x="564" y="60"/>
                      <a:pt x="578" y="74"/>
                      <a:pt x="579" y="96"/>
                    </a:cubicBezTo>
                    <a:cubicBezTo>
                      <a:pt x="580" y="119"/>
                      <a:pt x="570" y="160"/>
                      <a:pt x="623" y="203"/>
                    </a:cubicBezTo>
                    <a:cubicBezTo>
                      <a:pt x="676" y="246"/>
                      <a:pt x="692" y="242"/>
                      <a:pt x="688" y="254"/>
                    </a:cubicBezTo>
                    <a:cubicBezTo>
                      <a:pt x="684" y="266"/>
                      <a:pt x="608" y="292"/>
                      <a:pt x="571" y="366"/>
                    </a:cubicBezTo>
                    <a:cubicBezTo>
                      <a:pt x="534" y="439"/>
                      <a:pt x="543" y="515"/>
                      <a:pt x="559" y="522"/>
                    </a:cubicBezTo>
                    <a:cubicBezTo>
                      <a:pt x="575" y="528"/>
                      <a:pt x="643" y="476"/>
                      <a:pt x="672" y="479"/>
                    </a:cubicBezTo>
                    <a:cubicBezTo>
                      <a:pt x="702" y="482"/>
                      <a:pt x="710" y="575"/>
                      <a:pt x="710" y="575"/>
                    </a:cubicBezTo>
                    <a:cubicBezTo>
                      <a:pt x="710" y="575"/>
                      <a:pt x="726" y="584"/>
                      <a:pt x="771" y="611"/>
                    </a:cubicBezTo>
                    <a:cubicBezTo>
                      <a:pt x="816" y="638"/>
                      <a:pt x="812" y="716"/>
                      <a:pt x="806" y="738"/>
                    </a:cubicBezTo>
                    <a:cubicBezTo>
                      <a:pt x="799" y="759"/>
                      <a:pt x="814" y="810"/>
                      <a:pt x="826" y="814"/>
                    </a:cubicBezTo>
                    <a:cubicBezTo>
                      <a:pt x="838" y="818"/>
                      <a:pt x="836" y="835"/>
                      <a:pt x="847" y="868"/>
                    </a:cubicBezTo>
                    <a:cubicBezTo>
                      <a:pt x="858" y="902"/>
                      <a:pt x="890" y="926"/>
                      <a:pt x="900" y="922"/>
                    </a:cubicBezTo>
                    <a:cubicBezTo>
                      <a:pt x="911" y="918"/>
                      <a:pt x="939" y="903"/>
                      <a:pt x="959" y="899"/>
                    </a:cubicBezTo>
                    <a:cubicBezTo>
                      <a:pt x="979" y="895"/>
                      <a:pt x="1031" y="886"/>
                      <a:pt x="1046" y="898"/>
                    </a:cubicBezTo>
                    <a:cubicBezTo>
                      <a:pt x="1060" y="910"/>
                      <a:pt x="1102" y="950"/>
                      <a:pt x="1106" y="967"/>
                    </a:cubicBezTo>
                    <a:cubicBezTo>
                      <a:pt x="1108" y="978"/>
                      <a:pt x="1155" y="976"/>
                      <a:pt x="1190" y="984"/>
                    </a:cubicBezTo>
                    <a:cubicBezTo>
                      <a:pt x="1224" y="992"/>
                      <a:pt x="1226" y="1006"/>
                      <a:pt x="1223" y="1023"/>
                    </a:cubicBezTo>
                    <a:cubicBezTo>
                      <a:pt x="1220" y="1040"/>
                      <a:pt x="1203" y="1055"/>
                      <a:pt x="1154" y="1071"/>
                    </a:cubicBezTo>
                    <a:cubicBezTo>
                      <a:pt x="1104" y="1087"/>
                      <a:pt x="1074" y="1082"/>
                      <a:pt x="1044" y="1100"/>
                    </a:cubicBezTo>
                    <a:cubicBezTo>
                      <a:pt x="1015" y="1119"/>
                      <a:pt x="1000" y="1110"/>
                      <a:pt x="990" y="1139"/>
                    </a:cubicBezTo>
                    <a:cubicBezTo>
                      <a:pt x="979" y="1168"/>
                      <a:pt x="1007" y="1196"/>
                      <a:pt x="1002" y="1212"/>
                    </a:cubicBezTo>
                    <a:cubicBezTo>
                      <a:pt x="996" y="1228"/>
                      <a:pt x="910" y="1291"/>
                      <a:pt x="910" y="1291"/>
                    </a:cubicBezTo>
                    <a:cubicBezTo>
                      <a:pt x="932" y="1327"/>
                      <a:pt x="932" y="1327"/>
                      <a:pt x="932" y="1327"/>
                    </a:cubicBezTo>
                    <a:cubicBezTo>
                      <a:pt x="942" y="1484"/>
                      <a:pt x="942" y="1484"/>
                      <a:pt x="942" y="1484"/>
                    </a:cubicBezTo>
                    <a:cubicBezTo>
                      <a:pt x="916" y="1484"/>
                      <a:pt x="916" y="1484"/>
                      <a:pt x="916" y="1484"/>
                    </a:cubicBezTo>
                    <a:cubicBezTo>
                      <a:pt x="916" y="1484"/>
                      <a:pt x="886" y="1560"/>
                      <a:pt x="876" y="1562"/>
                    </a:cubicBezTo>
                    <a:cubicBezTo>
                      <a:pt x="866" y="1564"/>
                      <a:pt x="804" y="1598"/>
                      <a:pt x="794" y="1614"/>
                    </a:cubicBezTo>
                    <a:cubicBezTo>
                      <a:pt x="788" y="1656"/>
                      <a:pt x="788" y="1656"/>
                      <a:pt x="788" y="1656"/>
                    </a:cubicBezTo>
                    <a:cubicBezTo>
                      <a:pt x="780" y="1721"/>
                      <a:pt x="780" y="1721"/>
                      <a:pt x="780" y="1721"/>
                    </a:cubicBezTo>
                    <a:cubicBezTo>
                      <a:pt x="734" y="1731"/>
                      <a:pt x="734" y="1731"/>
                      <a:pt x="734" y="1731"/>
                    </a:cubicBezTo>
                    <a:cubicBezTo>
                      <a:pt x="734" y="1731"/>
                      <a:pt x="676" y="1694"/>
                      <a:pt x="672" y="1687"/>
                    </a:cubicBezTo>
                    <a:cubicBezTo>
                      <a:pt x="667" y="1680"/>
                      <a:pt x="605" y="1651"/>
                      <a:pt x="605" y="1651"/>
                    </a:cubicBezTo>
                    <a:lnTo>
                      <a:pt x="612" y="1643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5"/>
              <p:cNvSpPr>
                <a:spLocks/>
              </p:cNvSpPr>
              <p:nvPr/>
            </p:nvSpPr>
            <p:spPr bwMode="auto">
              <a:xfrm>
                <a:off x="2371726" y="4414838"/>
                <a:ext cx="1550988" cy="1655763"/>
              </a:xfrm>
              <a:custGeom>
                <a:avLst/>
                <a:gdLst>
                  <a:gd name="T0" fmla="*/ 729 w 937"/>
                  <a:gd name="T1" fmla="*/ 276 h 1007"/>
                  <a:gd name="T2" fmla="*/ 771 w 937"/>
                  <a:gd name="T3" fmla="*/ 290 h 1007"/>
                  <a:gd name="T4" fmla="*/ 761 w 937"/>
                  <a:gd name="T5" fmla="*/ 362 h 1007"/>
                  <a:gd name="T6" fmla="*/ 881 w 937"/>
                  <a:gd name="T7" fmla="*/ 358 h 1007"/>
                  <a:gd name="T8" fmla="*/ 937 w 937"/>
                  <a:gd name="T9" fmla="*/ 532 h 1007"/>
                  <a:gd name="T10" fmla="*/ 891 w 937"/>
                  <a:gd name="T11" fmla="*/ 616 h 1007"/>
                  <a:gd name="T12" fmla="*/ 925 w 937"/>
                  <a:gd name="T13" fmla="*/ 682 h 1007"/>
                  <a:gd name="T14" fmla="*/ 897 w 937"/>
                  <a:gd name="T15" fmla="*/ 804 h 1007"/>
                  <a:gd name="T16" fmla="*/ 890 w 937"/>
                  <a:gd name="T17" fmla="*/ 826 h 1007"/>
                  <a:gd name="T18" fmla="*/ 883 w 937"/>
                  <a:gd name="T19" fmla="*/ 847 h 1007"/>
                  <a:gd name="T20" fmla="*/ 842 w 937"/>
                  <a:gd name="T21" fmla="*/ 887 h 1007"/>
                  <a:gd name="T22" fmla="*/ 858 w 937"/>
                  <a:gd name="T23" fmla="*/ 965 h 1007"/>
                  <a:gd name="T24" fmla="*/ 818 w 937"/>
                  <a:gd name="T25" fmla="*/ 992 h 1007"/>
                  <a:gd name="T26" fmla="*/ 766 w 937"/>
                  <a:gd name="T27" fmla="*/ 967 h 1007"/>
                  <a:gd name="T28" fmla="*/ 711 w 937"/>
                  <a:gd name="T29" fmla="*/ 968 h 1007"/>
                  <a:gd name="T30" fmla="*/ 687 w 937"/>
                  <a:gd name="T31" fmla="*/ 1007 h 1007"/>
                  <a:gd name="T32" fmla="*/ 663 w 937"/>
                  <a:gd name="T33" fmla="*/ 996 h 1007"/>
                  <a:gd name="T34" fmla="*/ 626 w 937"/>
                  <a:gd name="T35" fmla="*/ 981 h 1007"/>
                  <a:gd name="T36" fmla="*/ 679 w 937"/>
                  <a:gd name="T37" fmla="*/ 909 h 1007"/>
                  <a:gd name="T38" fmla="*/ 628 w 937"/>
                  <a:gd name="T39" fmla="*/ 865 h 1007"/>
                  <a:gd name="T40" fmla="*/ 547 w 937"/>
                  <a:gd name="T41" fmla="*/ 847 h 1007"/>
                  <a:gd name="T42" fmla="*/ 516 w 937"/>
                  <a:gd name="T43" fmla="*/ 816 h 1007"/>
                  <a:gd name="T44" fmla="*/ 456 w 937"/>
                  <a:gd name="T45" fmla="*/ 816 h 1007"/>
                  <a:gd name="T46" fmla="*/ 399 w 937"/>
                  <a:gd name="T47" fmla="*/ 827 h 1007"/>
                  <a:gd name="T48" fmla="*/ 326 w 937"/>
                  <a:gd name="T49" fmla="*/ 807 h 1007"/>
                  <a:gd name="T50" fmla="*/ 266 w 937"/>
                  <a:gd name="T51" fmla="*/ 760 h 1007"/>
                  <a:gd name="T52" fmla="*/ 207 w 937"/>
                  <a:gd name="T53" fmla="*/ 755 h 1007"/>
                  <a:gd name="T54" fmla="*/ 183 w 937"/>
                  <a:gd name="T55" fmla="*/ 701 h 1007"/>
                  <a:gd name="T56" fmla="*/ 143 w 937"/>
                  <a:gd name="T57" fmla="*/ 661 h 1007"/>
                  <a:gd name="T58" fmla="*/ 102 w 937"/>
                  <a:gd name="T59" fmla="*/ 683 h 1007"/>
                  <a:gd name="T60" fmla="*/ 92 w 937"/>
                  <a:gd name="T61" fmla="*/ 617 h 1007"/>
                  <a:gd name="T62" fmla="*/ 0 w 937"/>
                  <a:gd name="T63" fmla="*/ 577 h 1007"/>
                  <a:gd name="T64" fmla="*/ 96 w 937"/>
                  <a:gd name="T65" fmla="*/ 477 h 1007"/>
                  <a:gd name="T66" fmla="*/ 146 w 937"/>
                  <a:gd name="T67" fmla="*/ 397 h 1007"/>
                  <a:gd name="T68" fmla="*/ 115 w 937"/>
                  <a:gd name="T69" fmla="*/ 337 h 1007"/>
                  <a:gd name="T70" fmla="*/ 90 w 937"/>
                  <a:gd name="T71" fmla="*/ 335 h 1007"/>
                  <a:gd name="T72" fmla="*/ 92 w 937"/>
                  <a:gd name="T73" fmla="*/ 256 h 1007"/>
                  <a:gd name="T74" fmla="*/ 128 w 937"/>
                  <a:gd name="T75" fmla="*/ 192 h 1007"/>
                  <a:gd name="T76" fmla="*/ 146 w 937"/>
                  <a:gd name="T77" fmla="*/ 128 h 1007"/>
                  <a:gd name="T78" fmla="*/ 187 w 937"/>
                  <a:gd name="T79" fmla="*/ 75 h 1007"/>
                  <a:gd name="T80" fmla="*/ 152 w 937"/>
                  <a:gd name="T81" fmla="*/ 20 h 1007"/>
                  <a:gd name="T82" fmla="*/ 307 w 937"/>
                  <a:gd name="T83" fmla="*/ 19 h 1007"/>
                  <a:gd name="T84" fmla="*/ 419 w 937"/>
                  <a:gd name="T85" fmla="*/ 65 h 1007"/>
                  <a:gd name="T86" fmla="*/ 510 w 937"/>
                  <a:gd name="T87" fmla="*/ 81 h 1007"/>
                  <a:gd name="T88" fmla="*/ 579 w 937"/>
                  <a:gd name="T89" fmla="*/ 119 h 1007"/>
                  <a:gd name="T90" fmla="*/ 643 w 937"/>
                  <a:gd name="T91" fmla="*/ 160 h 1007"/>
                  <a:gd name="T92" fmla="*/ 680 w 937"/>
                  <a:gd name="T93" fmla="*/ 150 h 1007"/>
                  <a:gd name="T94" fmla="*/ 729 w 937"/>
                  <a:gd name="T95" fmla="*/ 276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37" h="1007">
                    <a:moveTo>
                      <a:pt x="729" y="276"/>
                    </a:moveTo>
                    <a:cubicBezTo>
                      <a:pt x="729" y="276"/>
                      <a:pt x="749" y="280"/>
                      <a:pt x="771" y="290"/>
                    </a:cubicBezTo>
                    <a:cubicBezTo>
                      <a:pt x="793" y="300"/>
                      <a:pt x="761" y="362"/>
                      <a:pt x="761" y="362"/>
                    </a:cubicBezTo>
                    <a:cubicBezTo>
                      <a:pt x="761" y="362"/>
                      <a:pt x="851" y="354"/>
                      <a:pt x="881" y="358"/>
                    </a:cubicBezTo>
                    <a:cubicBezTo>
                      <a:pt x="911" y="362"/>
                      <a:pt x="937" y="532"/>
                      <a:pt x="937" y="532"/>
                    </a:cubicBezTo>
                    <a:cubicBezTo>
                      <a:pt x="891" y="616"/>
                      <a:pt x="891" y="616"/>
                      <a:pt x="891" y="616"/>
                    </a:cubicBezTo>
                    <a:cubicBezTo>
                      <a:pt x="925" y="682"/>
                      <a:pt x="925" y="682"/>
                      <a:pt x="925" y="682"/>
                    </a:cubicBezTo>
                    <a:cubicBezTo>
                      <a:pt x="897" y="804"/>
                      <a:pt x="897" y="804"/>
                      <a:pt x="897" y="804"/>
                    </a:cubicBezTo>
                    <a:cubicBezTo>
                      <a:pt x="890" y="826"/>
                      <a:pt x="890" y="826"/>
                      <a:pt x="890" y="826"/>
                    </a:cubicBezTo>
                    <a:cubicBezTo>
                      <a:pt x="883" y="847"/>
                      <a:pt x="883" y="847"/>
                      <a:pt x="883" y="847"/>
                    </a:cubicBezTo>
                    <a:cubicBezTo>
                      <a:pt x="883" y="847"/>
                      <a:pt x="839" y="872"/>
                      <a:pt x="842" y="887"/>
                    </a:cubicBezTo>
                    <a:cubicBezTo>
                      <a:pt x="844" y="903"/>
                      <a:pt x="856" y="960"/>
                      <a:pt x="858" y="965"/>
                    </a:cubicBezTo>
                    <a:cubicBezTo>
                      <a:pt x="860" y="971"/>
                      <a:pt x="818" y="992"/>
                      <a:pt x="818" y="992"/>
                    </a:cubicBezTo>
                    <a:cubicBezTo>
                      <a:pt x="766" y="967"/>
                      <a:pt x="766" y="967"/>
                      <a:pt x="766" y="967"/>
                    </a:cubicBezTo>
                    <a:cubicBezTo>
                      <a:pt x="766" y="967"/>
                      <a:pt x="719" y="941"/>
                      <a:pt x="711" y="968"/>
                    </a:cubicBezTo>
                    <a:cubicBezTo>
                      <a:pt x="703" y="995"/>
                      <a:pt x="687" y="1007"/>
                      <a:pt x="687" y="1007"/>
                    </a:cubicBezTo>
                    <a:cubicBezTo>
                      <a:pt x="687" y="1007"/>
                      <a:pt x="687" y="997"/>
                      <a:pt x="663" y="996"/>
                    </a:cubicBezTo>
                    <a:cubicBezTo>
                      <a:pt x="639" y="995"/>
                      <a:pt x="614" y="995"/>
                      <a:pt x="626" y="981"/>
                    </a:cubicBezTo>
                    <a:cubicBezTo>
                      <a:pt x="638" y="968"/>
                      <a:pt x="686" y="933"/>
                      <a:pt x="679" y="909"/>
                    </a:cubicBezTo>
                    <a:cubicBezTo>
                      <a:pt x="672" y="885"/>
                      <a:pt x="648" y="864"/>
                      <a:pt x="628" y="865"/>
                    </a:cubicBezTo>
                    <a:cubicBezTo>
                      <a:pt x="608" y="867"/>
                      <a:pt x="564" y="859"/>
                      <a:pt x="547" y="847"/>
                    </a:cubicBezTo>
                    <a:cubicBezTo>
                      <a:pt x="530" y="835"/>
                      <a:pt x="516" y="816"/>
                      <a:pt x="516" y="816"/>
                    </a:cubicBezTo>
                    <a:cubicBezTo>
                      <a:pt x="516" y="816"/>
                      <a:pt x="487" y="817"/>
                      <a:pt x="456" y="816"/>
                    </a:cubicBezTo>
                    <a:cubicBezTo>
                      <a:pt x="426" y="815"/>
                      <a:pt x="410" y="820"/>
                      <a:pt x="399" y="827"/>
                    </a:cubicBezTo>
                    <a:cubicBezTo>
                      <a:pt x="388" y="833"/>
                      <a:pt x="334" y="835"/>
                      <a:pt x="326" y="807"/>
                    </a:cubicBezTo>
                    <a:cubicBezTo>
                      <a:pt x="318" y="779"/>
                      <a:pt x="291" y="757"/>
                      <a:pt x="266" y="760"/>
                    </a:cubicBezTo>
                    <a:cubicBezTo>
                      <a:pt x="240" y="763"/>
                      <a:pt x="208" y="763"/>
                      <a:pt x="207" y="755"/>
                    </a:cubicBezTo>
                    <a:cubicBezTo>
                      <a:pt x="206" y="747"/>
                      <a:pt x="187" y="717"/>
                      <a:pt x="183" y="701"/>
                    </a:cubicBezTo>
                    <a:cubicBezTo>
                      <a:pt x="179" y="685"/>
                      <a:pt x="172" y="647"/>
                      <a:pt x="143" y="661"/>
                    </a:cubicBezTo>
                    <a:cubicBezTo>
                      <a:pt x="114" y="676"/>
                      <a:pt x="110" y="701"/>
                      <a:pt x="102" y="683"/>
                    </a:cubicBezTo>
                    <a:cubicBezTo>
                      <a:pt x="94" y="664"/>
                      <a:pt x="92" y="617"/>
                      <a:pt x="92" y="617"/>
                    </a:cubicBezTo>
                    <a:cubicBezTo>
                      <a:pt x="0" y="577"/>
                      <a:pt x="0" y="577"/>
                      <a:pt x="0" y="577"/>
                    </a:cubicBezTo>
                    <a:cubicBezTo>
                      <a:pt x="0" y="577"/>
                      <a:pt x="71" y="513"/>
                      <a:pt x="96" y="477"/>
                    </a:cubicBezTo>
                    <a:cubicBezTo>
                      <a:pt x="122" y="441"/>
                      <a:pt x="147" y="427"/>
                      <a:pt x="146" y="397"/>
                    </a:cubicBezTo>
                    <a:cubicBezTo>
                      <a:pt x="144" y="368"/>
                      <a:pt x="131" y="336"/>
                      <a:pt x="115" y="337"/>
                    </a:cubicBezTo>
                    <a:cubicBezTo>
                      <a:pt x="99" y="339"/>
                      <a:pt x="90" y="335"/>
                      <a:pt x="90" y="335"/>
                    </a:cubicBezTo>
                    <a:cubicBezTo>
                      <a:pt x="90" y="335"/>
                      <a:pt x="106" y="293"/>
                      <a:pt x="92" y="256"/>
                    </a:cubicBezTo>
                    <a:cubicBezTo>
                      <a:pt x="79" y="219"/>
                      <a:pt x="128" y="192"/>
                      <a:pt x="128" y="192"/>
                    </a:cubicBezTo>
                    <a:cubicBezTo>
                      <a:pt x="128" y="192"/>
                      <a:pt x="123" y="140"/>
                      <a:pt x="146" y="128"/>
                    </a:cubicBezTo>
                    <a:cubicBezTo>
                      <a:pt x="168" y="116"/>
                      <a:pt x="214" y="107"/>
                      <a:pt x="187" y="75"/>
                    </a:cubicBezTo>
                    <a:cubicBezTo>
                      <a:pt x="160" y="43"/>
                      <a:pt x="152" y="20"/>
                      <a:pt x="152" y="20"/>
                    </a:cubicBezTo>
                    <a:cubicBezTo>
                      <a:pt x="152" y="20"/>
                      <a:pt x="284" y="0"/>
                      <a:pt x="307" y="19"/>
                    </a:cubicBezTo>
                    <a:cubicBezTo>
                      <a:pt x="330" y="37"/>
                      <a:pt x="367" y="65"/>
                      <a:pt x="419" y="65"/>
                    </a:cubicBezTo>
                    <a:cubicBezTo>
                      <a:pt x="471" y="65"/>
                      <a:pt x="496" y="68"/>
                      <a:pt x="510" y="81"/>
                    </a:cubicBezTo>
                    <a:cubicBezTo>
                      <a:pt x="523" y="95"/>
                      <a:pt x="570" y="103"/>
                      <a:pt x="579" y="119"/>
                    </a:cubicBezTo>
                    <a:cubicBezTo>
                      <a:pt x="588" y="135"/>
                      <a:pt x="634" y="160"/>
                      <a:pt x="643" y="160"/>
                    </a:cubicBezTo>
                    <a:cubicBezTo>
                      <a:pt x="680" y="150"/>
                      <a:pt x="680" y="150"/>
                      <a:pt x="680" y="150"/>
                    </a:cubicBezTo>
                    <a:lnTo>
                      <a:pt x="729" y="276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6"/>
              <p:cNvSpPr>
                <a:spLocks/>
              </p:cNvSpPr>
              <p:nvPr/>
            </p:nvSpPr>
            <p:spPr bwMode="auto">
              <a:xfrm>
                <a:off x="841376" y="4206876"/>
                <a:ext cx="1781175" cy="1547813"/>
              </a:xfrm>
              <a:custGeom>
                <a:avLst/>
                <a:gdLst>
                  <a:gd name="T0" fmla="*/ 1057 w 1076"/>
                  <a:gd name="T1" fmla="*/ 318 h 942"/>
                  <a:gd name="T2" fmla="*/ 1021 w 1076"/>
                  <a:gd name="T3" fmla="*/ 378 h 942"/>
                  <a:gd name="T4" fmla="*/ 1019 w 1076"/>
                  <a:gd name="T5" fmla="*/ 457 h 942"/>
                  <a:gd name="T6" fmla="*/ 1044 w 1076"/>
                  <a:gd name="T7" fmla="*/ 460 h 942"/>
                  <a:gd name="T8" fmla="*/ 1075 w 1076"/>
                  <a:gd name="T9" fmla="*/ 520 h 942"/>
                  <a:gd name="T10" fmla="*/ 1025 w 1076"/>
                  <a:gd name="T11" fmla="*/ 600 h 942"/>
                  <a:gd name="T12" fmla="*/ 929 w 1076"/>
                  <a:gd name="T13" fmla="*/ 700 h 942"/>
                  <a:gd name="T14" fmla="*/ 1021 w 1076"/>
                  <a:gd name="T15" fmla="*/ 740 h 942"/>
                  <a:gd name="T16" fmla="*/ 1031 w 1076"/>
                  <a:gd name="T17" fmla="*/ 805 h 942"/>
                  <a:gd name="T18" fmla="*/ 1024 w 1076"/>
                  <a:gd name="T19" fmla="*/ 836 h 942"/>
                  <a:gd name="T20" fmla="*/ 937 w 1076"/>
                  <a:gd name="T21" fmla="*/ 900 h 942"/>
                  <a:gd name="T22" fmla="*/ 911 w 1076"/>
                  <a:gd name="T23" fmla="*/ 932 h 942"/>
                  <a:gd name="T24" fmla="*/ 836 w 1076"/>
                  <a:gd name="T25" fmla="*/ 917 h 942"/>
                  <a:gd name="T26" fmla="*/ 772 w 1076"/>
                  <a:gd name="T27" fmla="*/ 941 h 942"/>
                  <a:gd name="T28" fmla="*/ 749 w 1076"/>
                  <a:gd name="T29" fmla="*/ 920 h 942"/>
                  <a:gd name="T30" fmla="*/ 672 w 1076"/>
                  <a:gd name="T31" fmla="*/ 942 h 942"/>
                  <a:gd name="T32" fmla="*/ 621 w 1076"/>
                  <a:gd name="T33" fmla="*/ 898 h 942"/>
                  <a:gd name="T34" fmla="*/ 612 w 1076"/>
                  <a:gd name="T35" fmla="*/ 833 h 942"/>
                  <a:gd name="T36" fmla="*/ 595 w 1076"/>
                  <a:gd name="T37" fmla="*/ 809 h 942"/>
                  <a:gd name="T38" fmla="*/ 599 w 1076"/>
                  <a:gd name="T39" fmla="*/ 777 h 942"/>
                  <a:gd name="T40" fmla="*/ 556 w 1076"/>
                  <a:gd name="T41" fmla="*/ 754 h 942"/>
                  <a:gd name="T42" fmla="*/ 512 w 1076"/>
                  <a:gd name="T43" fmla="*/ 760 h 942"/>
                  <a:gd name="T44" fmla="*/ 516 w 1076"/>
                  <a:gd name="T45" fmla="*/ 710 h 942"/>
                  <a:gd name="T46" fmla="*/ 472 w 1076"/>
                  <a:gd name="T47" fmla="*/ 709 h 942"/>
                  <a:gd name="T48" fmla="*/ 448 w 1076"/>
                  <a:gd name="T49" fmla="*/ 681 h 942"/>
                  <a:gd name="T50" fmla="*/ 383 w 1076"/>
                  <a:gd name="T51" fmla="*/ 717 h 942"/>
                  <a:gd name="T52" fmla="*/ 328 w 1076"/>
                  <a:gd name="T53" fmla="*/ 697 h 942"/>
                  <a:gd name="T54" fmla="*/ 339 w 1076"/>
                  <a:gd name="T55" fmla="*/ 618 h 942"/>
                  <a:gd name="T56" fmla="*/ 284 w 1076"/>
                  <a:gd name="T57" fmla="*/ 569 h 942"/>
                  <a:gd name="T58" fmla="*/ 199 w 1076"/>
                  <a:gd name="T59" fmla="*/ 649 h 942"/>
                  <a:gd name="T60" fmla="*/ 207 w 1076"/>
                  <a:gd name="T61" fmla="*/ 497 h 942"/>
                  <a:gd name="T62" fmla="*/ 189 w 1076"/>
                  <a:gd name="T63" fmla="*/ 336 h 942"/>
                  <a:gd name="T64" fmla="*/ 68 w 1076"/>
                  <a:gd name="T65" fmla="*/ 280 h 942"/>
                  <a:gd name="T66" fmla="*/ 21 w 1076"/>
                  <a:gd name="T67" fmla="*/ 273 h 942"/>
                  <a:gd name="T68" fmla="*/ 0 w 1076"/>
                  <a:gd name="T69" fmla="*/ 276 h 942"/>
                  <a:gd name="T70" fmla="*/ 1 w 1076"/>
                  <a:gd name="T71" fmla="*/ 182 h 942"/>
                  <a:gd name="T72" fmla="*/ 32 w 1076"/>
                  <a:gd name="T73" fmla="*/ 181 h 942"/>
                  <a:gd name="T74" fmla="*/ 68 w 1076"/>
                  <a:gd name="T75" fmla="*/ 97 h 942"/>
                  <a:gd name="T76" fmla="*/ 65 w 1076"/>
                  <a:gd name="T77" fmla="*/ 54 h 942"/>
                  <a:gd name="T78" fmla="*/ 111 w 1076"/>
                  <a:gd name="T79" fmla="*/ 26 h 942"/>
                  <a:gd name="T80" fmla="*/ 151 w 1076"/>
                  <a:gd name="T81" fmla="*/ 18 h 942"/>
                  <a:gd name="T82" fmla="*/ 200 w 1076"/>
                  <a:gd name="T83" fmla="*/ 21 h 942"/>
                  <a:gd name="T84" fmla="*/ 241 w 1076"/>
                  <a:gd name="T85" fmla="*/ 0 h 942"/>
                  <a:gd name="T86" fmla="*/ 265 w 1076"/>
                  <a:gd name="T87" fmla="*/ 22 h 942"/>
                  <a:gd name="T88" fmla="*/ 345 w 1076"/>
                  <a:gd name="T89" fmla="*/ 40 h 942"/>
                  <a:gd name="T90" fmla="*/ 396 w 1076"/>
                  <a:gd name="T91" fmla="*/ 129 h 942"/>
                  <a:gd name="T92" fmla="*/ 451 w 1076"/>
                  <a:gd name="T93" fmla="*/ 144 h 942"/>
                  <a:gd name="T94" fmla="*/ 480 w 1076"/>
                  <a:gd name="T95" fmla="*/ 113 h 942"/>
                  <a:gd name="T96" fmla="*/ 489 w 1076"/>
                  <a:gd name="T97" fmla="*/ 160 h 942"/>
                  <a:gd name="T98" fmla="*/ 524 w 1076"/>
                  <a:gd name="T99" fmla="*/ 214 h 942"/>
                  <a:gd name="T100" fmla="*/ 533 w 1076"/>
                  <a:gd name="T101" fmla="*/ 245 h 942"/>
                  <a:gd name="T102" fmla="*/ 695 w 1076"/>
                  <a:gd name="T103" fmla="*/ 268 h 942"/>
                  <a:gd name="T104" fmla="*/ 729 w 1076"/>
                  <a:gd name="T105" fmla="*/ 372 h 942"/>
                  <a:gd name="T106" fmla="*/ 803 w 1076"/>
                  <a:gd name="T107" fmla="*/ 316 h 942"/>
                  <a:gd name="T108" fmla="*/ 853 w 1076"/>
                  <a:gd name="T109" fmla="*/ 348 h 942"/>
                  <a:gd name="T110" fmla="*/ 891 w 1076"/>
                  <a:gd name="T111" fmla="*/ 418 h 942"/>
                  <a:gd name="T112" fmla="*/ 933 w 1076"/>
                  <a:gd name="T113" fmla="*/ 348 h 942"/>
                  <a:gd name="T114" fmla="*/ 935 w 1076"/>
                  <a:gd name="T115" fmla="*/ 321 h 942"/>
                  <a:gd name="T116" fmla="*/ 987 w 1076"/>
                  <a:gd name="T117" fmla="*/ 294 h 942"/>
                  <a:gd name="T118" fmla="*/ 1057 w 1076"/>
                  <a:gd name="T119" fmla="*/ 318 h 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76" h="942">
                    <a:moveTo>
                      <a:pt x="1057" y="318"/>
                    </a:moveTo>
                    <a:cubicBezTo>
                      <a:pt x="1044" y="330"/>
                      <a:pt x="1013" y="355"/>
                      <a:pt x="1021" y="378"/>
                    </a:cubicBezTo>
                    <a:cubicBezTo>
                      <a:pt x="1035" y="416"/>
                      <a:pt x="1019" y="457"/>
                      <a:pt x="1019" y="457"/>
                    </a:cubicBezTo>
                    <a:cubicBezTo>
                      <a:pt x="1019" y="457"/>
                      <a:pt x="1028" y="461"/>
                      <a:pt x="1044" y="460"/>
                    </a:cubicBezTo>
                    <a:cubicBezTo>
                      <a:pt x="1060" y="458"/>
                      <a:pt x="1073" y="490"/>
                      <a:pt x="1075" y="520"/>
                    </a:cubicBezTo>
                    <a:cubicBezTo>
                      <a:pt x="1076" y="549"/>
                      <a:pt x="1051" y="564"/>
                      <a:pt x="1025" y="600"/>
                    </a:cubicBezTo>
                    <a:cubicBezTo>
                      <a:pt x="1000" y="636"/>
                      <a:pt x="929" y="700"/>
                      <a:pt x="929" y="700"/>
                    </a:cubicBezTo>
                    <a:cubicBezTo>
                      <a:pt x="1021" y="740"/>
                      <a:pt x="1021" y="740"/>
                      <a:pt x="1021" y="740"/>
                    </a:cubicBezTo>
                    <a:cubicBezTo>
                      <a:pt x="1021" y="740"/>
                      <a:pt x="1023" y="786"/>
                      <a:pt x="1031" y="805"/>
                    </a:cubicBezTo>
                    <a:cubicBezTo>
                      <a:pt x="1024" y="836"/>
                      <a:pt x="1024" y="836"/>
                      <a:pt x="1024" y="836"/>
                    </a:cubicBezTo>
                    <a:cubicBezTo>
                      <a:pt x="937" y="900"/>
                      <a:pt x="937" y="900"/>
                      <a:pt x="937" y="900"/>
                    </a:cubicBezTo>
                    <a:cubicBezTo>
                      <a:pt x="911" y="932"/>
                      <a:pt x="911" y="932"/>
                      <a:pt x="911" y="932"/>
                    </a:cubicBezTo>
                    <a:cubicBezTo>
                      <a:pt x="836" y="917"/>
                      <a:pt x="836" y="917"/>
                      <a:pt x="836" y="917"/>
                    </a:cubicBezTo>
                    <a:cubicBezTo>
                      <a:pt x="772" y="941"/>
                      <a:pt x="772" y="941"/>
                      <a:pt x="772" y="941"/>
                    </a:cubicBezTo>
                    <a:cubicBezTo>
                      <a:pt x="749" y="920"/>
                      <a:pt x="749" y="920"/>
                      <a:pt x="749" y="920"/>
                    </a:cubicBezTo>
                    <a:cubicBezTo>
                      <a:pt x="672" y="942"/>
                      <a:pt x="672" y="942"/>
                      <a:pt x="672" y="942"/>
                    </a:cubicBezTo>
                    <a:cubicBezTo>
                      <a:pt x="621" y="898"/>
                      <a:pt x="621" y="898"/>
                      <a:pt x="621" y="898"/>
                    </a:cubicBezTo>
                    <a:cubicBezTo>
                      <a:pt x="612" y="833"/>
                      <a:pt x="612" y="833"/>
                      <a:pt x="612" y="833"/>
                    </a:cubicBezTo>
                    <a:cubicBezTo>
                      <a:pt x="595" y="809"/>
                      <a:pt x="595" y="809"/>
                      <a:pt x="595" y="809"/>
                    </a:cubicBezTo>
                    <a:cubicBezTo>
                      <a:pt x="599" y="777"/>
                      <a:pt x="599" y="777"/>
                      <a:pt x="599" y="777"/>
                    </a:cubicBezTo>
                    <a:cubicBezTo>
                      <a:pt x="556" y="754"/>
                      <a:pt x="556" y="754"/>
                      <a:pt x="556" y="754"/>
                    </a:cubicBezTo>
                    <a:cubicBezTo>
                      <a:pt x="512" y="760"/>
                      <a:pt x="512" y="760"/>
                      <a:pt x="512" y="760"/>
                    </a:cubicBezTo>
                    <a:cubicBezTo>
                      <a:pt x="516" y="710"/>
                      <a:pt x="516" y="710"/>
                      <a:pt x="516" y="710"/>
                    </a:cubicBezTo>
                    <a:cubicBezTo>
                      <a:pt x="472" y="709"/>
                      <a:pt x="472" y="709"/>
                      <a:pt x="472" y="709"/>
                    </a:cubicBezTo>
                    <a:cubicBezTo>
                      <a:pt x="448" y="681"/>
                      <a:pt x="448" y="681"/>
                      <a:pt x="448" y="681"/>
                    </a:cubicBezTo>
                    <a:cubicBezTo>
                      <a:pt x="383" y="717"/>
                      <a:pt x="383" y="717"/>
                      <a:pt x="383" y="717"/>
                    </a:cubicBezTo>
                    <a:cubicBezTo>
                      <a:pt x="328" y="697"/>
                      <a:pt x="328" y="697"/>
                      <a:pt x="328" y="697"/>
                    </a:cubicBezTo>
                    <a:cubicBezTo>
                      <a:pt x="339" y="618"/>
                      <a:pt x="339" y="618"/>
                      <a:pt x="339" y="618"/>
                    </a:cubicBezTo>
                    <a:cubicBezTo>
                      <a:pt x="284" y="569"/>
                      <a:pt x="284" y="569"/>
                      <a:pt x="284" y="569"/>
                    </a:cubicBezTo>
                    <a:cubicBezTo>
                      <a:pt x="199" y="649"/>
                      <a:pt x="199" y="649"/>
                      <a:pt x="199" y="649"/>
                    </a:cubicBezTo>
                    <a:cubicBezTo>
                      <a:pt x="207" y="497"/>
                      <a:pt x="207" y="497"/>
                      <a:pt x="207" y="497"/>
                    </a:cubicBezTo>
                    <a:cubicBezTo>
                      <a:pt x="189" y="336"/>
                      <a:pt x="189" y="336"/>
                      <a:pt x="189" y="336"/>
                    </a:cubicBezTo>
                    <a:cubicBezTo>
                      <a:pt x="189" y="336"/>
                      <a:pt x="73" y="294"/>
                      <a:pt x="68" y="280"/>
                    </a:cubicBezTo>
                    <a:cubicBezTo>
                      <a:pt x="65" y="271"/>
                      <a:pt x="40" y="271"/>
                      <a:pt x="21" y="273"/>
                    </a:cubicBezTo>
                    <a:cubicBezTo>
                      <a:pt x="9" y="274"/>
                      <a:pt x="0" y="276"/>
                      <a:pt x="0" y="276"/>
                    </a:cubicBezTo>
                    <a:cubicBezTo>
                      <a:pt x="1" y="182"/>
                      <a:pt x="1" y="182"/>
                      <a:pt x="1" y="182"/>
                    </a:cubicBezTo>
                    <a:cubicBezTo>
                      <a:pt x="32" y="181"/>
                      <a:pt x="32" y="181"/>
                      <a:pt x="32" y="181"/>
                    </a:cubicBezTo>
                    <a:cubicBezTo>
                      <a:pt x="32" y="181"/>
                      <a:pt x="71" y="130"/>
                      <a:pt x="68" y="97"/>
                    </a:cubicBezTo>
                    <a:cubicBezTo>
                      <a:pt x="65" y="64"/>
                      <a:pt x="65" y="54"/>
                      <a:pt x="65" y="54"/>
                    </a:cubicBezTo>
                    <a:cubicBezTo>
                      <a:pt x="111" y="26"/>
                      <a:pt x="111" y="26"/>
                      <a:pt x="111" y="26"/>
                    </a:cubicBezTo>
                    <a:cubicBezTo>
                      <a:pt x="151" y="18"/>
                      <a:pt x="151" y="18"/>
                      <a:pt x="151" y="18"/>
                    </a:cubicBezTo>
                    <a:cubicBezTo>
                      <a:pt x="200" y="21"/>
                      <a:pt x="200" y="21"/>
                      <a:pt x="200" y="21"/>
                    </a:cubicBezTo>
                    <a:cubicBezTo>
                      <a:pt x="241" y="0"/>
                      <a:pt x="241" y="0"/>
                      <a:pt x="241" y="0"/>
                    </a:cubicBezTo>
                    <a:cubicBezTo>
                      <a:pt x="265" y="22"/>
                      <a:pt x="265" y="22"/>
                      <a:pt x="265" y="22"/>
                    </a:cubicBezTo>
                    <a:cubicBezTo>
                      <a:pt x="345" y="40"/>
                      <a:pt x="345" y="40"/>
                      <a:pt x="345" y="40"/>
                    </a:cubicBezTo>
                    <a:cubicBezTo>
                      <a:pt x="396" y="129"/>
                      <a:pt x="396" y="129"/>
                      <a:pt x="396" y="129"/>
                    </a:cubicBezTo>
                    <a:cubicBezTo>
                      <a:pt x="451" y="144"/>
                      <a:pt x="451" y="144"/>
                      <a:pt x="451" y="144"/>
                    </a:cubicBezTo>
                    <a:cubicBezTo>
                      <a:pt x="480" y="113"/>
                      <a:pt x="480" y="113"/>
                      <a:pt x="480" y="113"/>
                    </a:cubicBezTo>
                    <a:cubicBezTo>
                      <a:pt x="489" y="160"/>
                      <a:pt x="489" y="160"/>
                      <a:pt x="489" y="160"/>
                    </a:cubicBezTo>
                    <a:cubicBezTo>
                      <a:pt x="524" y="214"/>
                      <a:pt x="524" y="214"/>
                      <a:pt x="524" y="214"/>
                    </a:cubicBezTo>
                    <a:cubicBezTo>
                      <a:pt x="533" y="245"/>
                      <a:pt x="533" y="245"/>
                      <a:pt x="533" y="245"/>
                    </a:cubicBezTo>
                    <a:cubicBezTo>
                      <a:pt x="695" y="268"/>
                      <a:pt x="695" y="268"/>
                      <a:pt x="695" y="268"/>
                    </a:cubicBezTo>
                    <a:cubicBezTo>
                      <a:pt x="729" y="372"/>
                      <a:pt x="729" y="372"/>
                      <a:pt x="729" y="372"/>
                    </a:cubicBezTo>
                    <a:cubicBezTo>
                      <a:pt x="803" y="316"/>
                      <a:pt x="803" y="316"/>
                      <a:pt x="803" y="316"/>
                    </a:cubicBezTo>
                    <a:cubicBezTo>
                      <a:pt x="853" y="348"/>
                      <a:pt x="853" y="348"/>
                      <a:pt x="853" y="348"/>
                    </a:cubicBezTo>
                    <a:cubicBezTo>
                      <a:pt x="891" y="418"/>
                      <a:pt x="891" y="418"/>
                      <a:pt x="891" y="418"/>
                    </a:cubicBezTo>
                    <a:cubicBezTo>
                      <a:pt x="933" y="348"/>
                      <a:pt x="933" y="348"/>
                      <a:pt x="933" y="348"/>
                    </a:cubicBezTo>
                    <a:cubicBezTo>
                      <a:pt x="935" y="321"/>
                      <a:pt x="935" y="321"/>
                      <a:pt x="935" y="321"/>
                    </a:cubicBezTo>
                    <a:cubicBezTo>
                      <a:pt x="987" y="294"/>
                      <a:pt x="987" y="294"/>
                      <a:pt x="987" y="294"/>
                    </a:cubicBezTo>
                    <a:cubicBezTo>
                      <a:pt x="987" y="294"/>
                      <a:pt x="1065" y="311"/>
                      <a:pt x="1057" y="318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Line 17"/>
              <p:cNvSpPr>
                <a:spLocks noChangeShapeType="1"/>
              </p:cNvSpPr>
              <p:nvPr/>
            </p:nvSpPr>
            <p:spPr bwMode="auto">
              <a:xfrm>
                <a:off x="3033713" y="4519613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Line 18"/>
              <p:cNvSpPr>
                <a:spLocks noChangeShapeType="1"/>
              </p:cNvSpPr>
              <p:nvPr/>
            </p:nvSpPr>
            <p:spPr bwMode="auto">
              <a:xfrm>
                <a:off x="3033713" y="4519613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Line 19"/>
              <p:cNvSpPr>
                <a:spLocks noChangeShapeType="1"/>
              </p:cNvSpPr>
              <p:nvPr/>
            </p:nvSpPr>
            <p:spPr bwMode="auto">
              <a:xfrm>
                <a:off x="3184526" y="4545013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Line 20"/>
              <p:cNvSpPr>
                <a:spLocks noChangeShapeType="1"/>
              </p:cNvSpPr>
              <p:nvPr/>
            </p:nvSpPr>
            <p:spPr bwMode="auto">
              <a:xfrm>
                <a:off x="3184526" y="4545013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Line 21"/>
              <p:cNvSpPr>
                <a:spLocks noChangeShapeType="1"/>
              </p:cNvSpPr>
              <p:nvPr/>
            </p:nvSpPr>
            <p:spPr bwMode="auto">
              <a:xfrm>
                <a:off x="2649538" y="4521201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Line 22"/>
              <p:cNvSpPr>
                <a:spLocks noChangeShapeType="1"/>
              </p:cNvSpPr>
              <p:nvPr/>
            </p:nvSpPr>
            <p:spPr bwMode="auto">
              <a:xfrm>
                <a:off x="2649538" y="4521201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23"/>
              <p:cNvSpPr>
                <a:spLocks/>
              </p:cNvSpPr>
              <p:nvPr/>
            </p:nvSpPr>
            <p:spPr bwMode="auto">
              <a:xfrm>
                <a:off x="1257301" y="3200401"/>
                <a:ext cx="1528763" cy="1703388"/>
              </a:xfrm>
              <a:custGeom>
                <a:avLst/>
                <a:gdLst>
                  <a:gd name="T0" fmla="*/ 835 w 923"/>
                  <a:gd name="T1" fmla="*/ 764 h 1036"/>
                  <a:gd name="T2" fmla="*/ 813 w 923"/>
                  <a:gd name="T3" fmla="*/ 731 h 1036"/>
                  <a:gd name="T4" fmla="*/ 789 w 923"/>
                  <a:gd name="T5" fmla="*/ 670 h 1036"/>
                  <a:gd name="T6" fmla="*/ 901 w 923"/>
                  <a:gd name="T7" fmla="*/ 564 h 1036"/>
                  <a:gd name="T8" fmla="*/ 780 w 923"/>
                  <a:gd name="T9" fmla="*/ 366 h 1036"/>
                  <a:gd name="T10" fmla="*/ 685 w 923"/>
                  <a:gd name="T11" fmla="*/ 230 h 1036"/>
                  <a:gd name="T12" fmla="*/ 635 w 923"/>
                  <a:gd name="T13" fmla="*/ 56 h 1036"/>
                  <a:gd name="T14" fmla="*/ 595 w 923"/>
                  <a:gd name="T15" fmla="*/ 56 h 1036"/>
                  <a:gd name="T16" fmla="*/ 539 w 923"/>
                  <a:gd name="T17" fmla="*/ 23 h 1036"/>
                  <a:gd name="T18" fmla="*/ 477 w 923"/>
                  <a:gd name="T19" fmla="*/ 0 h 1036"/>
                  <a:gd name="T20" fmla="*/ 441 w 923"/>
                  <a:gd name="T21" fmla="*/ 46 h 1036"/>
                  <a:gd name="T22" fmla="*/ 367 w 923"/>
                  <a:gd name="T23" fmla="*/ 83 h 1036"/>
                  <a:gd name="T24" fmla="*/ 305 w 923"/>
                  <a:gd name="T25" fmla="*/ 116 h 1036"/>
                  <a:gd name="T26" fmla="*/ 232 w 923"/>
                  <a:gd name="T27" fmla="*/ 127 h 1036"/>
                  <a:gd name="T28" fmla="*/ 191 w 923"/>
                  <a:gd name="T29" fmla="*/ 148 h 1036"/>
                  <a:gd name="T30" fmla="*/ 165 w 923"/>
                  <a:gd name="T31" fmla="*/ 188 h 1036"/>
                  <a:gd name="T32" fmla="*/ 144 w 923"/>
                  <a:gd name="T33" fmla="*/ 294 h 1036"/>
                  <a:gd name="T34" fmla="*/ 125 w 923"/>
                  <a:gd name="T35" fmla="*/ 344 h 1036"/>
                  <a:gd name="T36" fmla="*/ 168 w 923"/>
                  <a:gd name="T37" fmla="*/ 472 h 1036"/>
                  <a:gd name="T38" fmla="*/ 155 w 923"/>
                  <a:gd name="T39" fmla="*/ 526 h 1036"/>
                  <a:gd name="T40" fmla="*/ 103 w 923"/>
                  <a:gd name="T41" fmla="*/ 546 h 1036"/>
                  <a:gd name="T42" fmla="*/ 68 w 923"/>
                  <a:gd name="T43" fmla="*/ 486 h 1036"/>
                  <a:gd name="T44" fmla="*/ 23 w 923"/>
                  <a:gd name="T45" fmla="*/ 567 h 1036"/>
                  <a:gd name="T46" fmla="*/ 0 w 923"/>
                  <a:gd name="T47" fmla="*/ 619 h 1036"/>
                  <a:gd name="T48" fmla="*/ 19 w 923"/>
                  <a:gd name="T49" fmla="*/ 640 h 1036"/>
                  <a:gd name="T50" fmla="*/ 99 w 923"/>
                  <a:gd name="T51" fmla="*/ 658 h 1036"/>
                  <a:gd name="T52" fmla="*/ 149 w 923"/>
                  <a:gd name="T53" fmla="*/ 747 h 1036"/>
                  <a:gd name="T54" fmla="*/ 204 w 923"/>
                  <a:gd name="T55" fmla="*/ 762 h 1036"/>
                  <a:gd name="T56" fmla="*/ 233 w 923"/>
                  <a:gd name="T57" fmla="*/ 731 h 1036"/>
                  <a:gd name="T58" fmla="*/ 241 w 923"/>
                  <a:gd name="T59" fmla="*/ 784 h 1036"/>
                  <a:gd name="T60" fmla="*/ 277 w 923"/>
                  <a:gd name="T61" fmla="*/ 832 h 1036"/>
                  <a:gd name="T62" fmla="*/ 287 w 923"/>
                  <a:gd name="T63" fmla="*/ 863 h 1036"/>
                  <a:gd name="T64" fmla="*/ 448 w 923"/>
                  <a:gd name="T65" fmla="*/ 886 h 1036"/>
                  <a:gd name="T66" fmla="*/ 483 w 923"/>
                  <a:gd name="T67" fmla="*/ 990 h 1036"/>
                  <a:gd name="T68" fmla="*/ 556 w 923"/>
                  <a:gd name="T69" fmla="*/ 934 h 1036"/>
                  <a:gd name="T70" fmla="*/ 607 w 923"/>
                  <a:gd name="T71" fmla="*/ 966 h 1036"/>
                  <a:gd name="T72" fmla="*/ 644 w 923"/>
                  <a:gd name="T73" fmla="*/ 1036 h 1036"/>
                  <a:gd name="T74" fmla="*/ 687 w 923"/>
                  <a:gd name="T75" fmla="*/ 966 h 1036"/>
                  <a:gd name="T76" fmla="*/ 688 w 923"/>
                  <a:gd name="T77" fmla="*/ 939 h 1036"/>
                  <a:gd name="T78" fmla="*/ 740 w 923"/>
                  <a:gd name="T79" fmla="*/ 912 h 1036"/>
                  <a:gd name="T80" fmla="*/ 811 w 923"/>
                  <a:gd name="T81" fmla="*/ 932 h 1036"/>
                  <a:gd name="T82" fmla="*/ 828 w 923"/>
                  <a:gd name="T83" fmla="*/ 868 h 1036"/>
                  <a:gd name="T84" fmla="*/ 875 w 923"/>
                  <a:gd name="T85" fmla="*/ 828 h 1036"/>
                  <a:gd name="T86" fmla="*/ 835 w 923"/>
                  <a:gd name="T87" fmla="*/ 764 h 10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23" h="1036">
                    <a:moveTo>
                      <a:pt x="835" y="764"/>
                    </a:moveTo>
                    <a:cubicBezTo>
                      <a:pt x="813" y="731"/>
                      <a:pt x="813" y="731"/>
                      <a:pt x="813" y="731"/>
                    </a:cubicBezTo>
                    <a:cubicBezTo>
                      <a:pt x="813" y="731"/>
                      <a:pt x="788" y="704"/>
                      <a:pt x="789" y="670"/>
                    </a:cubicBezTo>
                    <a:cubicBezTo>
                      <a:pt x="791" y="635"/>
                      <a:pt x="923" y="608"/>
                      <a:pt x="901" y="564"/>
                    </a:cubicBezTo>
                    <a:cubicBezTo>
                      <a:pt x="880" y="520"/>
                      <a:pt x="813" y="412"/>
                      <a:pt x="780" y="366"/>
                    </a:cubicBezTo>
                    <a:cubicBezTo>
                      <a:pt x="747" y="319"/>
                      <a:pt x="704" y="279"/>
                      <a:pt x="685" y="230"/>
                    </a:cubicBezTo>
                    <a:cubicBezTo>
                      <a:pt x="667" y="180"/>
                      <a:pt x="653" y="64"/>
                      <a:pt x="635" y="56"/>
                    </a:cubicBezTo>
                    <a:cubicBezTo>
                      <a:pt x="616" y="48"/>
                      <a:pt x="595" y="56"/>
                      <a:pt x="595" y="56"/>
                    </a:cubicBezTo>
                    <a:cubicBezTo>
                      <a:pt x="595" y="56"/>
                      <a:pt x="580" y="24"/>
                      <a:pt x="539" y="23"/>
                    </a:cubicBezTo>
                    <a:cubicBezTo>
                      <a:pt x="497" y="22"/>
                      <a:pt x="477" y="0"/>
                      <a:pt x="477" y="0"/>
                    </a:cubicBezTo>
                    <a:cubicBezTo>
                      <a:pt x="477" y="0"/>
                      <a:pt x="479" y="34"/>
                      <a:pt x="441" y="46"/>
                    </a:cubicBezTo>
                    <a:cubicBezTo>
                      <a:pt x="404" y="58"/>
                      <a:pt x="371" y="70"/>
                      <a:pt x="367" y="83"/>
                    </a:cubicBezTo>
                    <a:cubicBezTo>
                      <a:pt x="363" y="96"/>
                      <a:pt x="329" y="114"/>
                      <a:pt x="305" y="116"/>
                    </a:cubicBezTo>
                    <a:cubicBezTo>
                      <a:pt x="281" y="119"/>
                      <a:pt x="237" y="119"/>
                      <a:pt x="232" y="127"/>
                    </a:cubicBezTo>
                    <a:cubicBezTo>
                      <a:pt x="227" y="135"/>
                      <a:pt x="220" y="140"/>
                      <a:pt x="191" y="148"/>
                    </a:cubicBezTo>
                    <a:cubicBezTo>
                      <a:pt x="161" y="156"/>
                      <a:pt x="161" y="142"/>
                      <a:pt x="165" y="188"/>
                    </a:cubicBezTo>
                    <a:cubicBezTo>
                      <a:pt x="169" y="235"/>
                      <a:pt x="152" y="271"/>
                      <a:pt x="144" y="294"/>
                    </a:cubicBezTo>
                    <a:cubicBezTo>
                      <a:pt x="136" y="316"/>
                      <a:pt x="120" y="318"/>
                      <a:pt x="125" y="344"/>
                    </a:cubicBezTo>
                    <a:cubicBezTo>
                      <a:pt x="131" y="371"/>
                      <a:pt x="152" y="443"/>
                      <a:pt x="168" y="472"/>
                    </a:cubicBezTo>
                    <a:cubicBezTo>
                      <a:pt x="184" y="502"/>
                      <a:pt x="175" y="512"/>
                      <a:pt x="155" y="526"/>
                    </a:cubicBezTo>
                    <a:cubicBezTo>
                      <a:pt x="135" y="539"/>
                      <a:pt x="103" y="546"/>
                      <a:pt x="103" y="546"/>
                    </a:cubicBezTo>
                    <a:cubicBezTo>
                      <a:pt x="103" y="546"/>
                      <a:pt x="89" y="478"/>
                      <a:pt x="68" y="486"/>
                    </a:cubicBezTo>
                    <a:cubicBezTo>
                      <a:pt x="47" y="494"/>
                      <a:pt x="24" y="552"/>
                      <a:pt x="23" y="567"/>
                    </a:cubicBezTo>
                    <a:cubicBezTo>
                      <a:pt x="21" y="582"/>
                      <a:pt x="0" y="619"/>
                      <a:pt x="0" y="619"/>
                    </a:cubicBezTo>
                    <a:cubicBezTo>
                      <a:pt x="19" y="640"/>
                      <a:pt x="19" y="640"/>
                      <a:pt x="19" y="640"/>
                    </a:cubicBezTo>
                    <a:cubicBezTo>
                      <a:pt x="99" y="658"/>
                      <a:pt x="99" y="658"/>
                      <a:pt x="99" y="658"/>
                    </a:cubicBezTo>
                    <a:cubicBezTo>
                      <a:pt x="149" y="747"/>
                      <a:pt x="149" y="747"/>
                      <a:pt x="149" y="747"/>
                    </a:cubicBezTo>
                    <a:cubicBezTo>
                      <a:pt x="204" y="762"/>
                      <a:pt x="204" y="762"/>
                      <a:pt x="204" y="762"/>
                    </a:cubicBezTo>
                    <a:cubicBezTo>
                      <a:pt x="233" y="731"/>
                      <a:pt x="233" y="731"/>
                      <a:pt x="233" y="731"/>
                    </a:cubicBezTo>
                    <a:cubicBezTo>
                      <a:pt x="233" y="731"/>
                      <a:pt x="239" y="780"/>
                      <a:pt x="241" y="784"/>
                    </a:cubicBezTo>
                    <a:cubicBezTo>
                      <a:pt x="244" y="788"/>
                      <a:pt x="277" y="832"/>
                      <a:pt x="277" y="832"/>
                    </a:cubicBezTo>
                    <a:cubicBezTo>
                      <a:pt x="287" y="863"/>
                      <a:pt x="287" y="863"/>
                      <a:pt x="287" y="863"/>
                    </a:cubicBezTo>
                    <a:cubicBezTo>
                      <a:pt x="448" y="886"/>
                      <a:pt x="448" y="886"/>
                      <a:pt x="448" y="886"/>
                    </a:cubicBezTo>
                    <a:cubicBezTo>
                      <a:pt x="483" y="990"/>
                      <a:pt x="483" y="990"/>
                      <a:pt x="483" y="990"/>
                    </a:cubicBezTo>
                    <a:cubicBezTo>
                      <a:pt x="556" y="934"/>
                      <a:pt x="556" y="934"/>
                      <a:pt x="556" y="934"/>
                    </a:cubicBezTo>
                    <a:cubicBezTo>
                      <a:pt x="607" y="966"/>
                      <a:pt x="607" y="966"/>
                      <a:pt x="607" y="966"/>
                    </a:cubicBezTo>
                    <a:cubicBezTo>
                      <a:pt x="644" y="1036"/>
                      <a:pt x="644" y="1036"/>
                      <a:pt x="644" y="1036"/>
                    </a:cubicBezTo>
                    <a:cubicBezTo>
                      <a:pt x="687" y="966"/>
                      <a:pt x="687" y="966"/>
                      <a:pt x="687" y="966"/>
                    </a:cubicBezTo>
                    <a:cubicBezTo>
                      <a:pt x="688" y="939"/>
                      <a:pt x="688" y="939"/>
                      <a:pt x="688" y="939"/>
                    </a:cubicBezTo>
                    <a:cubicBezTo>
                      <a:pt x="740" y="912"/>
                      <a:pt x="740" y="912"/>
                      <a:pt x="740" y="912"/>
                    </a:cubicBezTo>
                    <a:cubicBezTo>
                      <a:pt x="811" y="932"/>
                      <a:pt x="811" y="932"/>
                      <a:pt x="811" y="932"/>
                    </a:cubicBezTo>
                    <a:cubicBezTo>
                      <a:pt x="811" y="932"/>
                      <a:pt x="800" y="883"/>
                      <a:pt x="828" y="868"/>
                    </a:cubicBezTo>
                    <a:cubicBezTo>
                      <a:pt x="856" y="854"/>
                      <a:pt x="885" y="852"/>
                      <a:pt x="875" y="828"/>
                    </a:cubicBezTo>
                    <a:cubicBezTo>
                      <a:pt x="864" y="804"/>
                      <a:pt x="835" y="764"/>
                      <a:pt x="835" y="764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4"/>
              <p:cNvSpPr>
                <a:spLocks/>
              </p:cNvSpPr>
              <p:nvPr/>
            </p:nvSpPr>
            <p:spPr bwMode="auto">
              <a:xfrm>
                <a:off x="1947863" y="2613026"/>
                <a:ext cx="1527175" cy="1943100"/>
              </a:xfrm>
              <a:custGeom>
                <a:avLst/>
                <a:gdLst>
                  <a:gd name="T0" fmla="*/ 770 w 923"/>
                  <a:gd name="T1" fmla="*/ 1182 h 1183"/>
                  <a:gd name="T2" fmla="*/ 684 w 923"/>
                  <a:gd name="T3" fmla="*/ 1172 h 1183"/>
                  <a:gd name="T4" fmla="*/ 572 w 923"/>
                  <a:gd name="T5" fmla="*/ 1125 h 1183"/>
                  <a:gd name="T6" fmla="*/ 426 w 923"/>
                  <a:gd name="T7" fmla="*/ 1122 h 1183"/>
                  <a:gd name="T8" fmla="*/ 418 w 923"/>
                  <a:gd name="T9" fmla="*/ 1120 h 1183"/>
                  <a:gd name="T10" fmla="*/ 396 w 923"/>
                  <a:gd name="T11" fmla="*/ 1090 h 1183"/>
                  <a:gd name="T12" fmla="*/ 372 w 923"/>
                  <a:gd name="T13" fmla="*/ 1029 h 1183"/>
                  <a:gd name="T14" fmla="*/ 484 w 923"/>
                  <a:gd name="T15" fmla="*/ 924 h 1183"/>
                  <a:gd name="T16" fmla="*/ 363 w 923"/>
                  <a:gd name="T17" fmla="*/ 725 h 1183"/>
                  <a:gd name="T18" fmla="*/ 268 w 923"/>
                  <a:gd name="T19" fmla="*/ 589 h 1183"/>
                  <a:gd name="T20" fmla="*/ 218 w 923"/>
                  <a:gd name="T21" fmla="*/ 416 h 1183"/>
                  <a:gd name="T22" fmla="*/ 178 w 923"/>
                  <a:gd name="T23" fmla="*/ 416 h 1183"/>
                  <a:gd name="T24" fmla="*/ 122 w 923"/>
                  <a:gd name="T25" fmla="*/ 382 h 1183"/>
                  <a:gd name="T26" fmla="*/ 65 w 923"/>
                  <a:gd name="T27" fmla="*/ 362 h 1183"/>
                  <a:gd name="T28" fmla="*/ 14 w 923"/>
                  <a:gd name="T29" fmla="*/ 291 h 1183"/>
                  <a:gd name="T30" fmla="*/ 6 w 923"/>
                  <a:gd name="T31" fmla="*/ 231 h 1183"/>
                  <a:gd name="T32" fmla="*/ 19 w 923"/>
                  <a:gd name="T33" fmla="*/ 230 h 1183"/>
                  <a:gd name="T34" fmla="*/ 20 w 923"/>
                  <a:gd name="T35" fmla="*/ 213 h 1183"/>
                  <a:gd name="T36" fmla="*/ 94 w 923"/>
                  <a:gd name="T37" fmla="*/ 162 h 1183"/>
                  <a:gd name="T38" fmla="*/ 94 w 923"/>
                  <a:gd name="T39" fmla="*/ 131 h 1183"/>
                  <a:gd name="T40" fmla="*/ 117 w 923"/>
                  <a:gd name="T41" fmla="*/ 107 h 1183"/>
                  <a:gd name="T42" fmla="*/ 120 w 923"/>
                  <a:gd name="T43" fmla="*/ 66 h 1183"/>
                  <a:gd name="T44" fmla="*/ 156 w 923"/>
                  <a:gd name="T45" fmla="*/ 62 h 1183"/>
                  <a:gd name="T46" fmla="*/ 181 w 923"/>
                  <a:gd name="T47" fmla="*/ 43 h 1183"/>
                  <a:gd name="T48" fmla="*/ 169 w 923"/>
                  <a:gd name="T49" fmla="*/ 29 h 1183"/>
                  <a:gd name="T50" fmla="*/ 176 w 923"/>
                  <a:gd name="T51" fmla="*/ 0 h 1183"/>
                  <a:gd name="T52" fmla="*/ 184 w 923"/>
                  <a:gd name="T53" fmla="*/ 4 h 1183"/>
                  <a:gd name="T54" fmla="*/ 299 w 923"/>
                  <a:gd name="T55" fmla="*/ 76 h 1183"/>
                  <a:gd name="T56" fmla="*/ 374 w 923"/>
                  <a:gd name="T57" fmla="*/ 102 h 1183"/>
                  <a:gd name="T58" fmla="*/ 396 w 923"/>
                  <a:gd name="T59" fmla="*/ 73 h 1183"/>
                  <a:gd name="T60" fmla="*/ 460 w 923"/>
                  <a:gd name="T61" fmla="*/ 89 h 1183"/>
                  <a:gd name="T62" fmla="*/ 535 w 923"/>
                  <a:gd name="T63" fmla="*/ 56 h 1183"/>
                  <a:gd name="T64" fmla="*/ 538 w 923"/>
                  <a:gd name="T65" fmla="*/ 141 h 1183"/>
                  <a:gd name="T66" fmla="*/ 559 w 923"/>
                  <a:gd name="T67" fmla="*/ 210 h 1183"/>
                  <a:gd name="T68" fmla="*/ 534 w 923"/>
                  <a:gd name="T69" fmla="*/ 232 h 1183"/>
                  <a:gd name="T70" fmla="*/ 539 w 923"/>
                  <a:gd name="T71" fmla="*/ 278 h 1183"/>
                  <a:gd name="T72" fmla="*/ 602 w 923"/>
                  <a:gd name="T73" fmla="*/ 316 h 1183"/>
                  <a:gd name="T74" fmla="*/ 636 w 923"/>
                  <a:gd name="T75" fmla="*/ 358 h 1183"/>
                  <a:gd name="T76" fmla="*/ 682 w 923"/>
                  <a:gd name="T77" fmla="*/ 420 h 1183"/>
                  <a:gd name="T78" fmla="*/ 706 w 923"/>
                  <a:gd name="T79" fmla="*/ 458 h 1183"/>
                  <a:gd name="T80" fmla="*/ 682 w 923"/>
                  <a:gd name="T81" fmla="*/ 552 h 1183"/>
                  <a:gd name="T82" fmla="*/ 672 w 923"/>
                  <a:gd name="T83" fmla="*/ 712 h 1183"/>
                  <a:gd name="T84" fmla="*/ 727 w 923"/>
                  <a:gd name="T85" fmla="*/ 761 h 1183"/>
                  <a:gd name="T86" fmla="*/ 722 w 923"/>
                  <a:gd name="T87" fmla="*/ 837 h 1183"/>
                  <a:gd name="T88" fmla="*/ 783 w 923"/>
                  <a:gd name="T89" fmla="*/ 888 h 1183"/>
                  <a:gd name="T90" fmla="*/ 798 w 923"/>
                  <a:gd name="T91" fmla="*/ 941 h 1183"/>
                  <a:gd name="T92" fmla="*/ 842 w 923"/>
                  <a:gd name="T93" fmla="*/ 1033 h 1183"/>
                  <a:gd name="T94" fmla="*/ 914 w 923"/>
                  <a:gd name="T95" fmla="*/ 1032 h 1183"/>
                  <a:gd name="T96" fmla="*/ 908 w 923"/>
                  <a:gd name="T97" fmla="*/ 1076 h 1183"/>
                  <a:gd name="T98" fmla="*/ 835 w 923"/>
                  <a:gd name="T99" fmla="*/ 1116 h 1183"/>
                  <a:gd name="T100" fmla="*/ 798 w 923"/>
                  <a:gd name="T101" fmla="*/ 1153 h 1183"/>
                  <a:gd name="T102" fmla="*/ 788 w 923"/>
                  <a:gd name="T103" fmla="*/ 1166 h 1183"/>
                  <a:gd name="T104" fmla="*/ 770 w 923"/>
                  <a:gd name="T105" fmla="*/ 1182 h 1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23" h="1183">
                    <a:moveTo>
                      <a:pt x="770" y="1182"/>
                    </a:moveTo>
                    <a:cubicBezTo>
                      <a:pt x="756" y="1170"/>
                      <a:pt x="735" y="1172"/>
                      <a:pt x="684" y="1172"/>
                    </a:cubicBezTo>
                    <a:cubicBezTo>
                      <a:pt x="632" y="1172"/>
                      <a:pt x="595" y="1144"/>
                      <a:pt x="572" y="1125"/>
                    </a:cubicBezTo>
                    <a:cubicBezTo>
                      <a:pt x="550" y="1106"/>
                      <a:pt x="426" y="1122"/>
                      <a:pt x="426" y="1122"/>
                    </a:cubicBezTo>
                    <a:cubicBezTo>
                      <a:pt x="418" y="1120"/>
                      <a:pt x="418" y="1120"/>
                      <a:pt x="418" y="1120"/>
                    </a:cubicBezTo>
                    <a:cubicBezTo>
                      <a:pt x="396" y="1090"/>
                      <a:pt x="396" y="1090"/>
                      <a:pt x="396" y="1090"/>
                    </a:cubicBezTo>
                    <a:cubicBezTo>
                      <a:pt x="396" y="1090"/>
                      <a:pt x="371" y="1064"/>
                      <a:pt x="372" y="1029"/>
                    </a:cubicBezTo>
                    <a:cubicBezTo>
                      <a:pt x="374" y="994"/>
                      <a:pt x="506" y="968"/>
                      <a:pt x="484" y="924"/>
                    </a:cubicBezTo>
                    <a:cubicBezTo>
                      <a:pt x="463" y="880"/>
                      <a:pt x="396" y="772"/>
                      <a:pt x="363" y="725"/>
                    </a:cubicBezTo>
                    <a:cubicBezTo>
                      <a:pt x="330" y="678"/>
                      <a:pt x="287" y="638"/>
                      <a:pt x="268" y="589"/>
                    </a:cubicBezTo>
                    <a:cubicBezTo>
                      <a:pt x="250" y="540"/>
                      <a:pt x="236" y="424"/>
                      <a:pt x="218" y="416"/>
                    </a:cubicBezTo>
                    <a:cubicBezTo>
                      <a:pt x="199" y="408"/>
                      <a:pt x="178" y="416"/>
                      <a:pt x="178" y="416"/>
                    </a:cubicBezTo>
                    <a:cubicBezTo>
                      <a:pt x="178" y="416"/>
                      <a:pt x="163" y="384"/>
                      <a:pt x="122" y="382"/>
                    </a:cubicBezTo>
                    <a:cubicBezTo>
                      <a:pt x="122" y="382"/>
                      <a:pt x="68" y="374"/>
                      <a:pt x="65" y="362"/>
                    </a:cubicBezTo>
                    <a:cubicBezTo>
                      <a:pt x="62" y="350"/>
                      <a:pt x="28" y="299"/>
                      <a:pt x="14" y="291"/>
                    </a:cubicBezTo>
                    <a:cubicBezTo>
                      <a:pt x="0" y="283"/>
                      <a:pt x="6" y="231"/>
                      <a:pt x="6" y="231"/>
                    </a:cubicBezTo>
                    <a:cubicBezTo>
                      <a:pt x="19" y="230"/>
                      <a:pt x="19" y="230"/>
                      <a:pt x="19" y="230"/>
                    </a:cubicBezTo>
                    <a:cubicBezTo>
                      <a:pt x="20" y="213"/>
                      <a:pt x="20" y="213"/>
                      <a:pt x="20" y="213"/>
                    </a:cubicBezTo>
                    <a:cubicBezTo>
                      <a:pt x="94" y="162"/>
                      <a:pt x="94" y="162"/>
                      <a:pt x="94" y="162"/>
                    </a:cubicBezTo>
                    <a:cubicBezTo>
                      <a:pt x="94" y="131"/>
                      <a:pt x="94" y="131"/>
                      <a:pt x="94" y="131"/>
                    </a:cubicBezTo>
                    <a:cubicBezTo>
                      <a:pt x="117" y="107"/>
                      <a:pt x="117" y="107"/>
                      <a:pt x="117" y="107"/>
                    </a:cubicBezTo>
                    <a:cubicBezTo>
                      <a:pt x="120" y="66"/>
                      <a:pt x="120" y="66"/>
                      <a:pt x="120" y="66"/>
                    </a:cubicBezTo>
                    <a:cubicBezTo>
                      <a:pt x="156" y="62"/>
                      <a:pt x="156" y="62"/>
                      <a:pt x="156" y="62"/>
                    </a:cubicBezTo>
                    <a:cubicBezTo>
                      <a:pt x="181" y="43"/>
                      <a:pt x="181" y="43"/>
                      <a:pt x="181" y="43"/>
                    </a:cubicBezTo>
                    <a:cubicBezTo>
                      <a:pt x="169" y="29"/>
                      <a:pt x="169" y="29"/>
                      <a:pt x="169" y="29"/>
                    </a:cubicBezTo>
                    <a:cubicBezTo>
                      <a:pt x="176" y="0"/>
                      <a:pt x="176" y="0"/>
                      <a:pt x="176" y="0"/>
                    </a:cubicBezTo>
                    <a:cubicBezTo>
                      <a:pt x="184" y="4"/>
                      <a:pt x="184" y="4"/>
                      <a:pt x="184" y="4"/>
                    </a:cubicBezTo>
                    <a:cubicBezTo>
                      <a:pt x="256" y="56"/>
                      <a:pt x="259" y="55"/>
                      <a:pt x="299" y="76"/>
                    </a:cubicBezTo>
                    <a:cubicBezTo>
                      <a:pt x="342" y="98"/>
                      <a:pt x="351" y="125"/>
                      <a:pt x="374" y="102"/>
                    </a:cubicBezTo>
                    <a:cubicBezTo>
                      <a:pt x="396" y="80"/>
                      <a:pt x="374" y="74"/>
                      <a:pt x="396" y="73"/>
                    </a:cubicBezTo>
                    <a:cubicBezTo>
                      <a:pt x="419" y="72"/>
                      <a:pt x="447" y="96"/>
                      <a:pt x="460" y="89"/>
                    </a:cubicBezTo>
                    <a:cubicBezTo>
                      <a:pt x="474" y="82"/>
                      <a:pt x="527" y="34"/>
                      <a:pt x="535" y="56"/>
                    </a:cubicBezTo>
                    <a:cubicBezTo>
                      <a:pt x="543" y="77"/>
                      <a:pt x="534" y="118"/>
                      <a:pt x="538" y="141"/>
                    </a:cubicBezTo>
                    <a:cubicBezTo>
                      <a:pt x="542" y="164"/>
                      <a:pt x="559" y="193"/>
                      <a:pt x="559" y="210"/>
                    </a:cubicBezTo>
                    <a:cubicBezTo>
                      <a:pt x="559" y="228"/>
                      <a:pt x="536" y="217"/>
                      <a:pt x="534" y="232"/>
                    </a:cubicBezTo>
                    <a:cubicBezTo>
                      <a:pt x="531" y="246"/>
                      <a:pt x="508" y="265"/>
                      <a:pt x="539" y="278"/>
                    </a:cubicBezTo>
                    <a:cubicBezTo>
                      <a:pt x="570" y="292"/>
                      <a:pt x="590" y="312"/>
                      <a:pt x="602" y="316"/>
                    </a:cubicBezTo>
                    <a:cubicBezTo>
                      <a:pt x="614" y="320"/>
                      <a:pt x="628" y="330"/>
                      <a:pt x="636" y="358"/>
                    </a:cubicBezTo>
                    <a:cubicBezTo>
                      <a:pt x="644" y="386"/>
                      <a:pt x="662" y="401"/>
                      <a:pt x="682" y="420"/>
                    </a:cubicBezTo>
                    <a:cubicBezTo>
                      <a:pt x="702" y="438"/>
                      <a:pt x="719" y="446"/>
                      <a:pt x="706" y="458"/>
                    </a:cubicBezTo>
                    <a:cubicBezTo>
                      <a:pt x="692" y="470"/>
                      <a:pt x="684" y="525"/>
                      <a:pt x="682" y="552"/>
                    </a:cubicBezTo>
                    <a:cubicBezTo>
                      <a:pt x="679" y="578"/>
                      <a:pt x="651" y="701"/>
                      <a:pt x="672" y="712"/>
                    </a:cubicBezTo>
                    <a:cubicBezTo>
                      <a:pt x="694" y="722"/>
                      <a:pt x="723" y="740"/>
                      <a:pt x="727" y="761"/>
                    </a:cubicBezTo>
                    <a:cubicBezTo>
                      <a:pt x="731" y="782"/>
                      <a:pt x="684" y="824"/>
                      <a:pt x="722" y="837"/>
                    </a:cubicBezTo>
                    <a:cubicBezTo>
                      <a:pt x="759" y="850"/>
                      <a:pt x="792" y="866"/>
                      <a:pt x="783" y="888"/>
                    </a:cubicBezTo>
                    <a:cubicBezTo>
                      <a:pt x="774" y="909"/>
                      <a:pt x="786" y="925"/>
                      <a:pt x="798" y="941"/>
                    </a:cubicBezTo>
                    <a:cubicBezTo>
                      <a:pt x="810" y="957"/>
                      <a:pt x="827" y="1032"/>
                      <a:pt x="842" y="1033"/>
                    </a:cubicBezTo>
                    <a:cubicBezTo>
                      <a:pt x="856" y="1034"/>
                      <a:pt x="904" y="1021"/>
                      <a:pt x="914" y="1032"/>
                    </a:cubicBezTo>
                    <a:cubicBezTo>
                      <a:pt x="923" y="1042"/>
                      <a:pt x="918" y="1072"/>
                      <a:pt x="908" y="1076"/>
                    </a:cubicBezTo>
                    <a:cubicBezTo>
                      <a:pt x="899" y="1080"/>
                      <a:pt x="848" y="1108"/>
                      <a:pt x="835" y="1116"/>
                    </a:cubicBezTo>
                    <a:cubicBezTo>
                      <a:pt x="822" y="1124"/>
                      <a:pt x="800" y="1149"/>
                      <a:pt x="798" y="1153"/>
                    </a:cubicBezTo>
                    <a:cubicBezTo>
                      <a:pt x="795" y="1157"/>
                      <a:pt x="788" y="1166"/>
                      <a:pt x="788" y="1166"/>
                    </a:cubicBezTo>
                    <a:cubicBezTo>
                      <a:pt x="788" y="1166"/>
                      <a:pt x="770" y="1183"/>
                      <a:pt x="770" y="1182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Line 25"/>
              <p:cNvSpPr>
                <a:spLocks noChangeShapeType="1"/>
              </p:cNvSpPr>
              <p:nvPr/>
            </p:nvSpPr>
            <p:spPr bwMode="auto">
              <a:xfrm>
                <a:off x="2562226" y="4584701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Line 26"/>
              <p:cNvSpPr>
                <a:spLocks noChangeShapeType="1"/>
              </p:cNvSpPr>
              <p:nvPr/>
            </p:nvSpPr>
            <p:spPr bwMode="auto">
              <a:xfrm>
                <a:off x="2562226" y="4584701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7"/>
              <p:cNvSpPr>
                <a:spLocks/>
              </p:cNvSpPr>
              <p:nvPr/>
            </p:nvSpPr>
            <p:spPr bwMode="auto">
              <a:xfrm>
                <a:off x="2892426" y="938213"/>
                <a:ext cx="3076575" cy="1882775"/>
              </a:xfrm>
              <a:custGeom>
                <a:avLst/>
                <a:gdLst>
                  <a:gd name="T0" fmla="*/ 0 w 1858"/>
                  <a:gd name="T1" fmla="*/ 490 h 1146"/>
                  <a:gd name="T2" fmla="*/ 34 w 1858"/>
                  <a:gd name="T3" fmla="*/ 448 h 1146"/>
                  <a:gd name="T4" fmla="*/ 62 w 1858"/>
                  <a:gd name="T5" fmla="*/ 376 h 1146"/>
                  <a:gd name="T6" fmla="*/ 110 w 1858"/>
                  <a:gd name="T7" fmla="*/ 312 h 1146"/>
                  <a:gd name="T8" fmla="*/ 186 w 1858"/>
                  <a:gd name="T9" fmla="*/ 298 h 1146"/>
                  <a:gd name="T10" fmla="*/ 216 w 1858"/>
                  <a:gd name="T11" fmla="*/ 252 h 1146"/>
                  <a:gd name="T12" fmla="*/ 336 w 1858"/>
                  <a:gd name="T13" fmla="*/ 150 h 1146"/>
                  <a:gd name="T14" fmla="*/ 412 w 1858"/>
                  <a:gd name="T15" fmla="*/ 124 h 1146"/>
                  <a:gd name="T16" fmla="*/ 540 w 1858"/>
                  <a:gd name="T17" fmla="*/ 114 h 1146"/>
                  <a:gd name="T18" fmla="*/ 600 w 1858"/>
                  <a:gd name="T19" fmla="*/ 76 h 1146"/>
                  <a:gd name="T20" fmla="*/ 606 w 1858"/>
                  <a:gd name="T21" fmla="*/ 28 h 1146"/>
                  <a:gd name="T22" fmla="*/ 644 w 1858"/>
                  <a:gd name="T23" fmla="*/ 8 h 1146"/>
                  <a:gd name="T24" fmla="*/ 704 w 1858"/>
                  <a:gd name="T25" fmla="*/ 36 h 1146"/>
                  <a:gd name="T26" fmla="*/ 788 w 1858"/>
                  <a:gd name="T27" fmla="*/ 78 h 1146"/>
                  <a:gd name="T28" fmla="*/ 882 w 1858"/>
                  <a:gd name="T29" fmla="*/ 118 h 1146"/>
                  <a:gd name="T30" fmla="*/ 980 w 1858"/>
                  <a:gd name="T31" fmla="*/ 130 h 1146"/>
                  <a:gd name="T32" fmla="*/ 1034 w 1858"/>
                  <a:gd name="T33" fmla="*/ 190 h 1146"/>
                  <a:gd name="T34" fmla="*/ 1114 w 1858"/>
                  <a:gd name="T35" fmla="*/ 182 h 1146"/>
                  <a:gd name="T36" fmla="*/ 1196 w 1858"/>
                  <a:gd name="T37" fmla="*/ 178 h 1146"/>
                  <a:gd name="T38" fmla="*/ 1306 w 1858"/>
                  <a:gd name="T39" fmla="*/ 112 h 1146"/>
                  <a:gd name="T40" fmla="*/ 1440 w 1858"/>
                  <a:gd name="T41" fmla="*/ 200 h 1146"/>
                  <a:gd name="T42" fmla="*/ 1616 w 1858"/>
                  <a:gd name="T43" fmla="*/ 276 h 1146"/>
                  <a:gd name="T44" fmla="*/ 1792 w 1858"/>
                  <a:gd name="T45" fmla="*/ 374 h 1146"/>
                  <a:gd name="T46" fmla="*/ 1760 w 1858"/>
                  <a:gd name="T47" fmla="*/ 560 h 1146"/>
                  <a:gd name="T48" fmla="*/ 1714 w 1858"/>
                  <a:gd name="T49" fmla="*/ 752 h 1146"/>
                  <a:gd name="T50" fmla="*/ 1505 w 1858"/>
                  <a:gd name="T51" fmla="*/ 663 h 1146"/>
                  <a:gd name="T52" fmla="*/ 1300 w 1858"/>
                  <a:gd name="T53" fmla="*/ 758 h 1146"/>
                  <a:gd name="T54" fmla="*/ 1124 w 1858"/>
                  <a:gd name="T55" fmla="*/ 898 h 1146"/>
                  <a:gd name="T56" fmla="*/ 1080 w 1858"/>
                  <a:gd name="T57" fmla="*/ 990 h 1146"/>
                  <a:gd name="T58" fmla="*/ 846 w 1858"/>
                  <a:gd name="T59" fmla="*/ 886 h 1146"/>
                  <a:gd name="T60" fmla="*/ 650 w 1858"/>
                  <a:gd name="T61" fmla="*/ 1070 h 1146"/>
                  <a:gd name="T62" fmla="*/ 472 w 1858"/>
                  <a:gd name="T63" fmla="*/ 1130 h 1146"/>
                  <a:gd name="T64" fmla="*/ 346 w 1858"/>
                  <a:gd name="T65" fmla="*/ 1144 h 1146"/>
                  <a:gd name="T66" fmla="*/ 262 w 1858"/>
                  <a:gd name="T67" fmla="*/ 1036 h 1146"/>
                  <a:gd name="T68" fmla="*/ 138 w 1858"/>
                  <a:gd name="T69" fmla="*/ 958 h 1146"/>
                  <a:gd name="T70" fmla="*/ 172 w 1858"/>
                  <a:gd name="T71" fmla="*/ 700 h 1146"/>
                  <a:gd name="T72" fmla="*/ 52 w 1858"/>
                  <a:gd name="T73" fmla="*/ 566 h 1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858" h="1146">
                    <a:moveTo>
                      <a:pt x="2" y="546"/>
                    </a:moveTo>
                    <a:cubicBezTo>
                      <a:pt x="0" y="490"/>
                      <a:pt x="0" y="490"/>
                      <a:pt x="0" y="490"/>
                    </a:cubicBezTo>
                    <a:cubicBezTo>
                      <a:pt x="32" y="472"/>
                      <a:pt x="32" y="472"/>
                      <a:pt x="32" y="472"/>
                    </a:cubicBezTo>
                    <a:cubicBezTo>
                      <a:pt x="34" y="448"/>
                      <a:pt x="34" y="448"/>
                      <a:pt x="34" y="448"/>
                    </a:cubicBezTo>
                    <a:cubicBezTo>
                      <a:pt x="8" y="432"/>
                      <a:pt x="8" y="432"/>
                      <a:pt x="8" y="432"/>
                    </a:cubicBezTo>
                    <a:cubicBezTo>
                      <a:pt x="8" y="432"/>
                      <a:pt x="50" y="384"/>
                      <a:pt x="62" y="376"/>
                    </a:cubicBezTo>
                    <a:cubicBezTo>
                      <a:pt x="74" y="368"/>
                      <a:pt x="88" y="364"/>
                      <a:pt x="88" y="364"/>
                    </a:cubicBezTo>
                    <a:cubicBezTo>
                      <a:pt x="110" y="312"/>
                      <a:pt x="110" y="312"/>
                      <a:pt x="110" y="312"/>
                    </a:cubicBezTo>
                    <a:cubicBezTo>
                      <a:pt x="146" y="326"/>
                      <a:pt x="146" y="326"/>
                      <a:pt x="146" y="326"/>
                    </a:cubicBezTo>
                    <a:cubicBezTo>
                      <a:pt x="186" y="298"/>
                      <a:pt x="186" y="298"/>
                      <a:pt x="186" y="298"/>
                    </a:cubicBezTo>
                    <a:cubicBezTo>
                      <a:pt x="178" y="264"/>
                      <a:pt x="178" y="264"/>
                      <a:pt x="178" y="264"/>
                    </a:cubicBezTo>
                    <a:cubicBezTo>
                      <a:pt x="216" y="252"/>
                      <a:pt x="216" y="252"/>
                      <a:pt x="216" y="252"/>
                    </a:cubicBezTo>
                    <a:cubicBezTo>
                      <a:pt x="216" y="252"/>
                      <a:pt x="232" y="152"/>
                      <a:pt x="268" y="156"/>
                    </a:cubicBezTo>
                    <a:cubicBezTo>
                      <a:pt x="304" y="160"/>
                      <a:pt x="336" y="150"/>
                      <a:pt x="336" y="150"/>
                    </a:cubicBezTo>
                    <a:cubicBezTo>
                      <a:pt x="384" y="144"/>
                      <a:pt x="384" y="144"/>
                      <a:pt x="384" y="144"/>
                    </a:cubicBezTo>
                    <a:cubicBezTo>
                      <a:pt x="412" y="124"/>
                      <a:pt x="412" y="124"/>
                      <a:pt x="412" y="124"/>
                    </a:cubicBezTo>
                    <a:cubicBezTo>
                      <a:pt x="412" y="124"/>
                      <a:pt x="482" y="128"/>
                      <a:pt x="486" y="142"/>
                    </a:cubicBezTo>
                    <a:cubicBezTo>
                      <a:pt x="490" y="156"/>
                      <a:pt x="540" y="114"/>
                      <a:pt x="540" y="114"/>
                    </a:cubicBezTo>
                    <a:cubicBezTo>
                      <a:pt x="558" y="116"/>
                      <a:pt x="558" y="116"/>
                      <a:pt x="558" y="116"/>
                    </a:cubicBezTo>
                    <a:cubicBezTo>
                      <a:pt x="600" y="76"/>
                      <a:pt x="600" y="76"/>
                      <a:pt x="600" y="76"/>
                    </a:cubicBezTo>
                    <a:cubicBezTo>
                      <a:pt x="580" y="46"/>
                      <a:pt x="580" y="46"/>
                      <a:pt x="580" y="46"/>
                    </a:cubicBezTo>
                    <a:cubicBezTo>
                      <a:pt x="606" y="28"/>
                      <a:pt x="606" y="28"/>
                      <a:pt x="606" y="28"/>
                    </a:cubicBezTo>
                    <a:cubicBezTo>
                      <a:pt x="620" y="0"/>
                      <a:pt x="620" y="0"/>
                      <a:pt x="620" y="0"/>
                    </a:cubicBezTo>
                    <a:cubicBezTo>
                      <a:pt x="644" y="8"/>
                      <a:pt x="644" y="8"/>
                      <a:pt x="644" y="8"/>
                    </a:cubicBezTo>
                    <a:cubicBezTo>
                      <a:pt x="670" y="8"/>
                      <a:pt x="670" y="8"/>
                      <a:pt x="670" y="8"/>
                    </a:cubicBezTo>
                    <a:cubicBezTo>
                      <a:pt x="704" y="36"/>
                      <a:pt x="704" y="36"/>
                      <a:pt x="704" y="36"/>
                    </a:cubicBezTo>
                    <a:cubicBezTo>
                      <a:pt x="734" y="30"/>
                      <a:pt x="734" y="30"/>
                      <a:pt x="734" y="30"/>
                    </a:cubicBezTo>
                    <a:cubicBezTo>
                      <a:pt x="734" y="30"/>
                      <a:pt x="774" y="44"/>
                      <a:pt x="788" y="78"/>
                    </a:cubicBezTo>
                    <a:cubicBezTo>
                      <a:pt x="802" y="112"/>
                      <a:pt x="820" y="126"/>
                      <a:pt x="820" y="126"/>
                    </a:cubicBezTo>
                    <a:cubicBezTo>
                      <a:pt x="820" y="126"/>
                      <a:pt x="848" y="114"/>
                      <a:pt x="882" y="118"/>
                    </a:cubicBezTo>
                    <a:cubicBezTo>
                      <a:pt x="916" y="122"/>
                      <a:pt x="930" y="100"/>
                      <a:pt x="942" y="106"/>
                    </a:cubicBezTo>
                    <a:cubicBezTo>
                      <a:pt x="954" y="112"/>
                      <a:pt x="968" y="122"/>
                      <a:pt x="980" y="130"/>
                    </a:cubicBezTo>
                    <a:cubicBezTo>
                      <a:pt x="992" y="138"/>
                      <a:pt x="1024" y="142"/>
                      <a:pt x="1028" y="154"/>
                    </a:cubicBezTo>
                    <a:cubicBezTo>
                      <a:pt x="1032" y="166"/>
                      <a:pt x="1030" y="172"/>
                      <a:pt x="1034" y="190"/>
                    </a:cubicBezTo>
                    <a:cubicBezTo>
                      <a:pt x="1038" y="208"/>
                      <a:pt x="1052" y="230"/>
                      <a:pt x="1064" y="222"/>
                    </a:cubicBezTo>
                    <a:cubicBezTo>
                      <a:pt x="1076" y="214"/>
                      <a:pt x="1106" y="180"/>
                      <a:pt x="1114" y="182"/>
                    </a:cubicBezTo>
                    <a:cubicBezTo>
                      <a:pt x="1122" y="184"/>
                      <a:pt x="1146" y="198"/>
                      <a:pt x="1154" y="192"/>
                    </a:cubicBezTo>
                    <a:cubicBezTo>
                      <a:pt x="1162" y="186"/>
                      <a:pt x="1190" y="196"/>
                      <a:pt x="1196" y="178"/>
                    </a:cubicBezTo>
                    <a:cubicBezTo>
                      <a:pt x="1202" y="160"/>
                      <a:pt x="1214" y="118"/>
                      <a:pt x="1214" y="118"/>
                    </a:cubicBezTo>
                    <a:cubicBezTo>
                      <a:pt x="1214" y="118"/>
                      <a:pt x="1286" y="92"/>
                      <a:pt x="1306" y="112"/>
                    </a:cubicBezTo>
                    <a:cubicBezTo>
                      <a:pt x="1326" y="132"/>
                      <a:pt x="1338" y="168"/>
                      <a:pt x="1348" y="172"/>
                    </a:cubicBezTo>
                    <a:cubicBezTo>
                      <a:pt x="1358" y="176"/>
                      <a:pt x="1420" y="196"/>
                      <a:pt x="1440" y="200"/>
                    </a:cubicBezTo>
                    <a:cubicBezTo>
                      <a:pt x="1460" y="204"/>
                      <a:pt x="1506" y="166"/>
                      <a:pt x="1528" y="176"/>
                    </a:cubicBezTo>
                    <a:cubicBezTo>
                      <a:pt x="1550" y="186"/>
                      <a:pt x="1584" y="252"/>
                      <a:pt x="1616" y="276"/>
                    </a:cubicBezTo>
                    <a:cubicBezTo>
                      <a:pt x="1648" y="300"/>
                      <a:pt x="1680" y="358"/>
                      <a:pt x="1710" y="362"/>
                    </a:cubicBezTo>
                    <a:cubicBezTo>
                      <a:pt x="1740" y="366"/>
                      <a:pt x="1792" y="374"/>
                      <a:pt x="1792" y="374"/>
                    </a:cubicBezTo>
                    <a:cubicBezTo>
                      <a:pt x="1792" y="374"/>
                      <a:pt x="1858" y="426"/>
                      <a:pt x="1856" y="450"/>
                    </a:cubicBezTo>
                    <a:cubicBezTo>
                      <a:pt x="1854" y="474"/>
                      <a:pt x="1808" y="532"/>
                      <a:pt x="1760" y="560"/>
                    </a:cubicBezTo>
                    <a:cubicBezTo>
                      <a:pt x="1712" y="588"/>
                      <a:pt x="1692" y="608"/>
                      <a:pt x="1708" y="654"/>
                    </a:cubicBezTo>
                    <a:cubicBezTo>
                      <a:pt x="1724" y="700"/>
                      <a:pt x="1748" y="732"/>
                      <a:pt x="1714" y="752"/>
                    </a:cubicBezTo>
                    <a:cubicBezTo>
                      <a:pt x="1680" y="772"/>
                      <a:pt x="1486" y="811"/>
                      <a:pt x="1500" y="739"/>
                    </a:cubicBezTo>
                    <a:cubicBezTo>
                      <a:pt x="1514" y="667"/>
                      <a:pt x="1499" y="703"/>
                      <a:pt x="1505" y="663"/>
                    </a:cubicBezTo>
                    <a:cubicBezTo>
                      <a:pt x="1514" y="608"/>
                      <a:pt x="1366" y="610"/>
                      <a:pt x="1356" y="636"/>
                    </a:cubicBezTo>
                    <a:cubicBezTo>
                      <a:pt x="1346" y="662"/>
                      <a:pt x="1312" y="716"/>
                      <a:pt x="1300" y="758"/>
                    </a:cubicBezTo>
                    <a:cubicBezTo>
                      <a:pt x="1288" y="800"/>
                      <a:pt x="1238" y="860"/>
                      <a:pt x="1216" y="880"/>
                    </a:cubicBezTo>
                    <a:cubicBezTo>
                      <a:pt x="1194" y="900"/>
                      <a:pt x="1146" y="896"/>
                      <a:pt x="1124" y="898"/>
                    </a:cubicBezTo>
                    <a:cubicBezTo>
                      <a:pt x="1102" y="900"/>
                      <a:pt x="1088" y="918"/>
                      <a:pt x="1082" y="946"/>
                    </a:cubicBezTo>
                    <a:cubicBezTo>
                      <a:pt x="1076" y="974"/>
                      <a:pt x="1092" y="990"/>
                      <a:pt x="1080" y="990"/>
                    </a:cubicBezTo>
                    <a:cubicBezTo>
                      <a:pt x="1068" y="990"/>
                      <a:pt x="964" y="930"/>
                      <a:pt x="928" y="914"/>
                    </a:cubicBezTo>
                    <a:cubicBezTo>
                      <a:pt x="892" y="898"/>
                      <a:pt x="880" y="876"/>
                      <a:pt x="846" y="886"/>
                    </a:cubicBezTo>
                    <a:cubicBezTo>
                      <a:pt x="812" y="896"/>
                      <a:pt x="760" y="880"/>
                      <a:pt x="754" y="924"/>
                    </a:cubicBezTo>
                    <a:cubicBezTo>
                      <a:pt x="748" y="968"/>
                      <a:pt x="662" y="1064"/>
                      <a:pt x="650" y="1070"/>
                    </a:cubicBezTo>
                    <a:cubicBezTo>
                      <a:pt x="638" y="1076"/>
                      <a:pt x="576" y="1064"/>
                      <a:pt x="558" y="1082"/>
                    </a:cubicBezTo>
                    <a:cubicBezTo>
                      <a:pt x="540" y="1100"/>
                      <a:pt x="506" y="1130"/>
                      <a:pt x="472" y="1130"/>
                    </a:cubicBezTo>
                    <a:cubicBezTo>
                      <a:pt x="469" y="1130"/>
                      <a:pt x="466" y="1130"/>
                      <a:pt x="463" y="1130"/>
                    </a:cubicBezTo>
                    <a:cubicBezTo>
                      <a:pt x="427" y="1132"/>
                      <a:pt x="370" y="1142"/>
                      <a:pt x="346" y="1144"/>
                    </a:cubicBezTo>
                    <a:cubicBezTo>
                      <a:pt x="320" y="1146"/>
                      <a:pt x="291" y="1124"/>
                      <a:pt x="291" y="1124"/>
                    </a:cubicBezTo>
                    <a:cubicBezTo>
                      <a:pt x="291" y="1124"/>
                      <a:pt x="282" y="1046"/>
                      <a:pt x="262" y="1036"/>
                    </a:cubicBezTo>
                    <a:cubicBezTo>
                      <a:pt x="242" y="1026"/>
                      <a:pt x="210" y="1054"/>
                      <a:pt x="186" y="1072"/>
                    </a:cubicBezTo>
                    <a:cubicBezTo>
                      <a:pt x="136" y="1110"/>
                      <a:pt x="128" y="982"/>
                      <a:pt x="138" y="958"/>
                    </a:cubicBezTo>
                    <a:cubicBezTo>
                      <a:pt x="131" y="976"/>
                      <a:pt x="238" y="798"/>
                      <a:pt x="290" y="802"/>
                    </a:cubicBezTo>
                    <a:cubicBezTo>
                      <a:pt x="274" y="801"/>
                      <a:pt x="190" y="760"/>
                      <a:pt x="172" y="700"/>
                    </a:cubicBezTo>
                    <a:cubicBezTo>
                      <a:pt x="154" y="640"/>
                      <a:pt x="166" y="630"/>
                      <a:pt x="144" y="618"/>
                    </a:cubicBezTo>
                    <a:cubicBezTo>
                      <a:pt x="117" y="603"/>
                      <a:pt x="77" y="570"/>
                      <a:pt x="52" y="566"/>
                    </a:cubicBezTo>
                    <a:cubicBezTo>
                      <a:pt x="18" y="560"/>
                      <a:pt x="2" y="546"/>
                      <a:pt x="2" y="546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Line 28"/>
              <p:cNvSpPr>
                <a:spLocks noChangeShapeType="1"/>
              </p:cNvSpPr>
              <p:nvPr/>
            </p:nvSpPr>
            <p:spPr bwMode="auto">
              <a:xfrm>
                <a:off x="3422651" y="2820988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Line 29"/>
              <p:cNvSpPr>
                <a:spLocks noChangeShapeType="1"/>
              </p:cNvSpPr>
              <p:nvPr/>
            </p:nvSpPr>
            <p:spPr bwMode="auto">
              <a:xfrm>
                <a:off x="3422651" y="2820988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30"/>
              <p:cNvSpPr>
                <a:spLocks/>
              </p:cNvSpPr>
              <p:nvPr/>
            </p:nvSpPr>
            <p:spPr bwMode="auto">
              <a:xfrm>
                <a:off x="3424238" y="2382838"/>
                <a:ext cx="1349375" cy="1087438"/>
              </a:xfrm>
              <a:custGeom>
                <a:avLst/>
                <a:gdLst>
                  <a:gd name="T0" fmla="*/ 787 w 815"/>
                  <a:gd name="T1" fmla="*/ 369 h 662"/>
                  <a:gd name="T2" fmla="*/ 691 w 815"/>
                  <a:gd name="T3" fmla="*/ 334 h 662"/>
                  <a:gd name="T4" fmla="*/ 676 w 815"/>
                  <a:gd name="T5" fmla="*/ 233 h 662"/>
                  <a:gd name="T6" fmla="*/ 751 w 815"/>
                  <a:gd name="T7" fmla="*/ 168 h 662"/>
                  <a:gd name="T8" fmla="*/ 759 w 815"/>
                  <a:gd name="T9" fmla="*/ 114 h 662"/>
                  <a:gd name="T10" fmla="*/ 568 w 815"/>
                  <a:gd name="T11" fmla="*/ 10 h 662"/>
                  <a:gd name="T12" fmla="*/ 528 w 815"/>
                  <a:gd name="T13" fmla="*/ 4 h 662"/>
                  <a:gd name="T14" fmla="*/ 458 w 815"/>
                  <a:gd name="T15" fmla="*/ 14 h 662"/>
                  <a:gd name="T16" fmla="*/ 426 w 815"/>
                  <a:gd name="T17" fmla="*/ 24 h 662"/>
                  <a:gd name="T18" fmla="*/ 415 w 815"/>
                  <a:gd name="T19" fmla="*/ 65 h 662"/>
                  <a:gd name="T20" fmla="*/ 317 w 815"/>
                  <a:gd name="T21" fmla="*/ 191 h 662"/>
                  <a:gd name="T22" fmla="*/ 239 w 815"/>
                  <a:gd name="T23" fmla="*/ 193 h 662"/>
                  <a:gd name="T24" fmla="*/ 191 w 815"/>
                  <a:gd name="T25" fmla="*/ 232 h 662"/>
                  <a:gd name="T26" fmla="*/ 0 w 815"/>
                  <a:gd name="T27" fmla="*/ 261 h 662"/>
                  <a:gd name="T28" fmla="*/ 52 w 815"/>
                  <a:gd name="T29" fmla="*/ 333 h 662"/>
                  <a:gd name="T30" fmla="*/ 48 w 815"/>
                  <a:gd name="T31" fmla="*/ 430 h 662"/>
                  <a:gd name="T32" fmla="*/ 87 w 815"/>
                  <a:gd name="T33" fmla="*/ 521 h 662"/>
                  <a:gd name="T34" fmla="*/ 171 w 815"/>
                  <a:gd name="T35" fmla="*/ 597 h 662"/>
                  <a:gd name="T36" fmla="*/ 270 w 815"/>
                  <a:gd name="T37" fmla="*/ 569 h 662"/>
                  <a:gd name="T38" fmla="*/ 324 w 815"/>
                  <a:gd name="T39" fmla="*/ 609 h 662"/>
                  <a:gd name="T40" fmla="*/ 420 w 815"/>
                  <a:gd name="T41" fmla="*/ 654 h 662"/>
                  <a:gd name="T42" fmla="*/ 574 w 815"/>
                  <a:gd name="T43" fmla="*/ 614 h 662"/>
                  <a:gd name="T44" fmla="*/ 710 w 815"/>
                  <a:gd name="T45" fmla="*/ 464 h 662"/>
                  <a:gd name="T46" fmla="*/ 763 w 815"/>
                  <a:gd name="T47" fmla="*/ 436 h 662"/>
                  <a:gd name="T48" fmla="*/ 803 w 815"/>
                  <a:gd name="T49" fmla="*/ 394 h 662"/>
                  <a:gd name="T50" fmla="*/ 787 w 815"/>
                  <a:gd name="T51" fmla="*/ 369 h 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15" h="662">
                    <a:moveTo>
                      <a:pt x="787" y="369"/>
                    </a:moveTo>
                    <a:cubicBezTo>
                      <a:pt x="787" y="369"/>
                      <a:pt x="732" y="361"/>
                      <a:pt x="691" y="334"/>
                    </a:cubicBezTo>
                    <a:cubicBezTo>
                      <a:pt x="650" y="308"/>
                      <a:pt x="646" y="253"/>
                      <a:pt x="676" y="233"/>
                    </a:cubicBezTo>
                    <a:cubicBezTo>
                      <a:pt x="707" y="213"/>
                      <a:pt x="750" y="189"/>
                      <a:pt x="751" y="168"/>
                    </a:cubicBezTo>
                    <a:cubicBezTo>
                      <a:pt x="752" y="146"/>
                      <a:pt x="759" y="114"/>
                      <a:pt x="759" y="114"/>
                    </a:cubicBezTo>
                    <a:cubicBezTo>
                      <a:pt x="568" y="10"/>
                      <a:pt x="568" y="10"/>
                      <a:pt x="568" y="10"/>
                    </a:cubicBezTo>
                    <a:cubicBezTo>
                      <a:pt x="568" y="10"/>
                      <a:pt x="552" y="0"/>
                      <a:pt x="528" y="4"/>
                    </a:cubicBezTo>
                    <a:cubicBezTo>
                      <a:pt x="504" y="8"/>
                      <a:pt x="458" y="14"/>
                      <a:pt x="458" y="14"/>
                    </a:cubicBezTo>
                    <a:cubicBezTo>
                      <a:pt x="426" y="24"/>
                      <a:pt x="426" y="24"/>
                      <a:pt x="426" y="24"/>
                    </a:cubicBezTo>
                    <a:cubicBezTo>
                      <a:pt x="426" y="24"/>
                      <a:pt x="419" y="56"/>
                      <a:pt x="415" y="65"/>
                    </a:cubicBezTo>
                    <a:cubicBezTo>
                      <a:pt x="411" y="74"/>
                      <a:pt x="317" y="191"/>
                      <a:pt x="317" y="191"/>
                    </a:cubicBezTo>
                    <a:cubicBezTo>
                      <a:pt x="317" y="191"/>
                      <a:pt x="244" y="193"/>
                      <a:pt x="239" y="193"/>
                    </a:cubicBezTo>
                    <a:cubicBezTo>
                      <a:pt x="234" y="193"/>
                      <a:pt x="202" y="222"/>
                      <a:pt x="191" y="232"/>
                    </a:cubicBezTo>
                    <a:cubicBezTo>
                      <a:pt x="180" y="241"/>
                      <a:pt x="0" y="261"/>
                      <a:pt x="0" y="261"/>
                    </a:cubicBezTo>
                    <a:cubicBezTo>
                      <a:pt x="0" y="261"/>
                      <a:pt x="48" y="294"/>
                      <a:pt x="52" y="333"/>
                    </a:cubicBezTo>
                    <a:cubicBezTo>
                      <a:pt x="56" y="372"/>
                      <a:pt x="46" y="418"/>
                      <a:pt x="48" y="430"/>
                    </a:cubicBezTo>
                    <a:cubicBezTo>
                      <a:pt x="51" y="442"/>
                      <a:pt x="70" y="485"/>
                      <a:pt x="87" y="521"/>
                    </a:cubicBezTo>
                    <a:cubicBezTo>
                      <a:pt x="104" y="557"/>
                      <a:pt x="159" y="597"/>
                      <a:pt x="171" y="597"/>
                    </a:cubicBezTo>
                    <a:cubicBezTo>
                      <a:pt x="183" y="597"/>
                      <a:pt x="251" y="570"/>
                      <a:pt x="270" y="569"/>
                    </a:cubicBezTo>
                    <a:cubicBezTo>
                      <a:pt x="288" y="568"/>
                      <a:pt x="296" y="572"/>
                      <a:pt x="324" y="609"/>
                    </a:cubicBezTo>
                    <a:cubicBezTo>
                      <a:pt x="352" y="646"/>
                      <a:pt x="355" y="646"/>
                      <a:pt x="420" y="654"/>
                    </a:cubicBezTo>
                    <a:cubicBezTo>
                      <a:pt x="486" y="662"/>
                      <a:pt x="546" y="634"/>
                      <a:pt x="574" y="614"/>
                    </a:cubicBezTo>
                    <a:cubicBezTo>
                      <a:pt x="602" y="594"/>
                      <a:pt x="700" y="468"/>
                      <a:pt x="710" y="464"/>
                    </a:cubicBezTo>
                    <a:cubicBezTo>
                      <a:pt x="719" y="460"/>
                      <a:pt x="738" y="445"/>
                      <a:pt x="763" y="436"/>
                    </a:cubicBezTo>
                    <a:cubicBezTo>
                      <a:pt x="788" y="426"/>
                      <a:pt x="815" y="414"/>
                      <a:pt x="803" y="394"/>
                    </a:cubicBezTo>
                    <a:cubicBezTo>
                      <a:pt x="791" y="374"/>
                      <a:pt x="787" y="369"/>
                      <a:pt x="787" y="369"/>
                    </a:cubicBez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31"/>
              <p:cNvSpPr>
                <a:spLocks/>
              </p:cNvSpPr>
              <p:nvPr/>
            </p:nvSpPr>
            <p:spPr bwMode="auto">
              <a:xfrm>
                <a:off x="3675063" y="1722438"/>
                <a:ext cx="2527300" cy="3040063"/>
              </a:xfrm>
              <a:custGeom>
                <a:avLst/>
                <a:gdLst>
                  <a:gd name="T0" fmla="*/ 1115 w 1527"/>
                  <a:gd name="T1" fmla="*/ 1351 h 1850"/>
                  <a:gd name="T2" fmla="*/ 1068 w 1527"/>
                  <a:gd name="T3" fmla="*/ 1198 h 1850"/>
                  <a:gd name="T4" fmla="*/ 1087 w 1527"/>
                  <a:gd name="T5" fmla="*/ 1134 h 1850"/>
                  <a:gd name="T6" fmla="*/ 1229 w 1527"/>
                  <a:gd name="T7" fmla="*/ 1070 h 1850"/>
                  <a:gd name="T8" fmla="*/ 1116 w 1527"/>
                  <a:gd name="T9" fmla="*/ 855 h 1850"/>
                  <a:gd name="T10" fmla="*/ 1172 w 1527"/>
                  <a:gd name="T11" fmla="*/ 735 h 1850"/>
                  <a:gd name="T12" fmla="*/ 1271 w 1527"/>
                  <a:gd name="T13" fmla="*/ 736 h 1850"/>
                  <a:gd name="T14" fmla="*/ 1417 w 1527"/>
                  <a:gd name="T15" fmla="*/ 680 h 1850"/>
                  <a:gd name="T16" fmla="*/ 1428 w 1527"/>
                  <a:gd name="T17" fmla="*/ 459 h 1850"/>
                  <a:gd name="T18" fmla="*/ 1455 w 1527"/>
                  <a:gd name="T19" fmla="*/ 226 h 1850"/>
                  <a:gd name="T20" fmla="*/ 1441 w 1527"/>
                  <a:gd name="T21" fmla="*/ 103 h 1850"/>
                  <a:gd name="T22" fmla="*/ 1319 w 1527"/>
                  <a:gd name="T23" fmla="*/ 60 h 1850"/>
                  <a:gd name="T24" fmla="*/ 1255 w 1527"/>
                  <a:gd name="T25" fmla="*/ 234 h 1850"/>
                  <a:gd name="T26" fmla="*/ 1027 w 1527"/>
                  <a:gd name="T27" fmla="*/ 267 h 1850"/>
                  <a:gd name="T28" fmla="*/ 927 w 1527"/>
                  <a:gd name="T29" fmla="*/ 136 h 1850"/>
                  <a:gd name="T30" fmla="*/ 767 w 1527"/>
                  <a:gd name="T31" fmla="*/ 378 h 1850"/>
                  <a:gd name="T32" fmla="*/ 613 w 1527"/>
                  <a:gd name="T33" fmla="*/ 452 h 1850"/>
                  <a:gd name="T34" fmla="*/ 535 w 1527"/>
                  <a:gd name="T35" fmla="*/ 626 h 1850"/>
                  <a:gd name="T36" fmla="*/ 628 w 1527"/>
                  <a:gd name="T37" fmla="*/ 779 h 1850"/>
                  <a:gd name="T38" fmla="*/ 551 w 1527"/>
                  <a:gd name="T39" fmla="*/ 866 h 1850"/>
                  <a:gd name="T40" fmla="*/ 335 w 1527"/>
                  <a:gd name="T41" fmla="*/ 1055 h 1850"/>
                  <a:gd name="T42" fmla="*/ 320 w 1527"/>
                  <a:gd name="T43" fmla="*/ 1095 h 1850"/>
                  <a:gd name="T44" fmla="*/ 80 w 1527"/>
                  <a:gd name="T45" fmla="*/ 1218 h 1850"/>
                  <a:gd name="T46" fmla="*/ 0 w 1527"/>
                  <a:gd name="T47" fmla="*/ 1363 h 1850"/>
                  <a:gd name="T48" fmla="*/ 40 w 1527"/>
                  <a:gd name="T49" fmla="*/ 1555 h 1850"/>
                  <a:gd name="T50" fmla="*/ 355 w 1527"/>
                  <a:gd name="T51" fmla="*/ 1646 h 1850"/>
                  <a:gd name="T52" fmla="*/ 619 w 1527"/>
                  <a:gd name="T53" fmla="*/ 1839 h 1850"/>
                  <a:gd name="T54" fmla="*/ 785 w 1527"/>
                  <a:gd name="T55" fmla="*/ 1738 h 1850"/>
                  <a:gd name="T56" fmla="*/ 963 w 1527"/>
                  <a:gd name="T57" fmla="*/ 1767 h 1850"/>
                  <a:gd name="T58" fmla="*/ 1140 w 1527"/>
                  <a:gd name="T59" fmla="*/ 1699 h 1850"/>
                  <a:gd name="T60" fmla="*/ 1223 w 1527"/>
                  <a:gd name="T61" fmla="*/ 1590 h 1850"/>
                  <a:gd name="T62" fmla="*/ 1175 w 1527"/>
                  <a:gd name="T63" fmla="*/ 1456 h 1850"/>
                  <a:gd name="T64" fmla="*/ 1111 w 1527"/>
                  <a:gd name="T65" fmla="*/ 1387 h 1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7" h="1850">
                    <a:moveTo>
                      <a:pt x="1111" y="1387"/>
                    </a:moveTo>
                    <a:cubicBezTo>
                      <a:pt x="1115" y="1351"/>
                      <a:pt x="1115" y="1351"/>
                      <a:pt x="1115" y="1351"/>
                    </a:cubicBezTo>
                    <a:cubicBezTo>
                      <a:pt x="1115" y="1351"/>
                      <a:pt x="1131" y="1348"/>
                      <a:pt x="1099" y="1296"/>
                    </a:cubicBezTo>
                    <a:cubicBezTo>
                      <a:pt x="1067" y="1244"/>
                      <a:pt x="1089" y="1214"/>
                      <a:pt x="1068" y="1198"/>
                    </a:cubicBezTo>
                    <a:cubicBezTo>
                      <a:pt x="1047" y="1182"/>
                      <a:pt x="1017" y="1176"/>
                      <a:pt x="1033" y="1163"/>
                    </a:cubicBezTo>
                    <a:cubicBezTo>
                      <a:pt x="1049" y="1150"/>
                      <a:pt x="1075" y="1147"/>
                      <a:pt x="1087" y="1134"/>
                    </a:cubicBezTo>
                    <a:cubicBezTo>
                      <a:pt x="1099" y="1120"/>
                      <a:pt x="1144" y="1090"/>
                      <a:pt x="1144" y="1090"/>
                    </a:cubicBezTo>
                    <a:cubicBezTo>
                      <a:pt x="1144" y="1090"/>
                      <a:pt x="1221" y="1102"/>
                      <a:pt x="1229" y="1070"/>
                    </a:cubicBezTo>
                    <a:cubicBezTo>
                      <a:pt x="1237" y="1038"/>
                      <a:pt x="1189" y="1047"/>
                      <a:pt x="1176" y="1011"/>
                    </a:cubicBezTo>
                    <a:cubicBezTo>
                      <a:pt x="1163" y="975"/>
                      <a:pt x="1097" y="876"/>
                      <a:pt x="1116" y="855"/>
                    </a:cubicBezTo>
                    <a:cubicBezTo>
                      <a:pt x="1135" y="834"/>
                      <a:pt x="1153" y="808"/>
                      <a:pt x="1155" y="796"/>
                    </a:cubicBezTo>
                    <a:cubicBezTo>
                      <a:pt x="1156" y="784"/>
                      <a:pt x="1155" y="731"/>
                      <a:pt x="1172" y="735"/>
                    </a:cubicBezTo>
                    <a:cubicBezTo>
                      <a:pt x="1189" y="739"/>
                      <a:pt x="1223" y="751"/>
                      <a:pt x="1233" y="744"/>
                    </a:cubicBezTo>
                    <a:cubicBezTo>
                      <a:pt x="1244" y="738"/>
                      <a:pt x="1271" y="736"/>
                      <a:pt x="1271" y="736"/>
                    </a:cubicBezTo>
                    <a:cubicBezTo>
                      <a:pt x="1271" y="736"/>
                      <a:pt x="1303" y="751"/>
                      <a:pt x="1312" y="748"/>
                    </a:cubicBezTo>
                    <a:cubicBezTo>
                      <a:pt x="1321" y="746"/>
                      <a:pt x="1392" y="727"/>
                      <a:pt x="1417" y="680"/>
                    </a:cubicBezTo>
                    <a:cubicBezTo>
                      <a:pt x="1441" y="636"/>
                      <a:pt x="1460" y="558"/>
                      <a:pt x="1445" y="519"/>
                    </a:cubicBezTo>
                    <a:cubicBezTo>
                      <a:pt x="1431" y="480"/>
                      <a:pt x="1411" y="464"/>
                      <a:pt x="1428" y="459"/>
                    </a:cubicBezTo>
                    <a:cubicBezTo>
                      <a:pt x="1445" y="454"/>
                      <a:pt x="1527" y="431"/>
                      <a:pt x="1501" y="331"/>
                    </a:cubicBezTo>
                    <a:cubicBezTo>
                      <a:pt x="1476" y="231"/>
                      <a:pt x="1487" y="258"/>
                      <a:pt x="1455" y="226"/>
                    </a:cubicBezTo>
                    <a:cubicBezTo>
                      <a:pt x="1423" y="194"/>
                      <a:pt x="1413" y="171"/>
                      <a:pt x="1424" y="151"/>
                    </a:cubicBezTo>
                    <a:cubicBezTo>
                      <a:pt x="1435" y="131"/>
                      <a:pt x="1441" y="103"/>
                      <a:pt x="1441" y="103"/>
                    </a:cubicBezTo>
                    <a:cubicBezTo>
                      <a:pt x="1441" y="103"/>
                      <a:pt x="1440" y="56"/>
                      <a:pt x="1415" y="28"/>
                    </a:cubicBezTo>
                    <a:cubicBezTo>
                      <a:pt x="1389" y="0"/>
                      <a:pt x="1351" y="42"/>
                      <a:pt x="1319" y="60"/>
                    </a:cubicBezTo>
                    <a:cubicBezTo>
                      <a:pt x="1287" y="79"/>
                      <a:pt x="1220" y="114"/>
                      <a:pt x="1227" y="139"/>
                    </a:cubicBezTo>
                    <a:cubicBezTo>
                      <a:pt x="1233" y="164"/>
                      <a:pt x="1255" y="226"/>
                      <a:pt x="1255" y="234"/>
                    </a:cubicBezTo>
                    <a:cubicBezTo>
                      <a:pt x="1255" y="242"/>
                      <a:pt x="1264" y="266"/>
                      <a:pt x="1217" y="278"/>
                    </a:cubicBezTo>
                    <a:cubicBezTo>
                      <a:pt x="1171" y="290"/>
                      <a:pt x="1028" y="311"/>
                      <a:pt x="1027" y="267"/>
                    </a:cubicBezTo>
                    <a:cubicBezTo>
                      <a:pt x="1025" y="223"/>
                      <a:pt x="1059" y="163"/>
                      <a:pt x="1059" y="163"/>
                    </a:cubicBezTo>
                    <a:cubicBezTo>
                      <a:pt x="1059" y="163"/>
                      <a:pt x="959" y="126"/>
                      <a:pt x="927" y="136"/>
                    </a:cubicBezTo>
                    <a:cubicBezTo>
                      <a:pt x="895" y="147"/>
                      <a:pt x="884" y="131"/>
                      <a:pt x="856" y="206"/>
                    </a:cubicBezTo>
                    <a:cubicBezTo>
                      <a:pt x="828" y="280"/>
                      <a:pt x="803" y="347"/>
                      <a:pt x="767" y="378"/>
                    </a:cubicBezTo>
                    <a:cubicBezTo>
                      <a:pt x="731" y="408"/>
                      <a:pt x="717" y="410"/>
                      <a:pt x="664" y="422"/>
                    </a:cubicBezTo>
                    <a:cubicBezTo>
                      <a:pt x="611" y="434"/>
                      <a:pt x="619" y="415"/>
                      <a:pt x="613" y="452"/>
                    </a:cubicBezTo>
                    <a:cubicBezTo>
                      <a:pt x="608" y="490"/>
                      <a:pt x="605" y="520"/>
                      <a:pt x="605" y="539"/>
                    </a:cubicBezTo>
                    <a:cubicBezTo>
                      <a:pt x="605" y="558"/>
                      <a:pt x="581" y="582"/>
                      <a:pt x="535" y="626"/>
                    </a:cubicBezTo>
                    <a:cubicBezTo>
                      <a:pt x="488" y="670"/>
                      <a:pt x="487" y="678"/>
                      <a:pt x="521" y="714"/>
                    </a:cubicBezTo>
                    <a:cubicBezTo>
                      <a:pt x="555" y="748"/>
                      <a:pt x="613" y="762"/>
                      <a:pt x="628" y="779"/>
                    </a:cubicBezTo>
                    <a:cubicBezTo>
                      <a:pt x="643" y="796"/>
                      <a:pt x="659" y="786"/>
                      <a:pt x="647" y="806"/>
                    </a:cubicBezTo>
                    <a:cubicBezTo>
                      <a:pt x="635" y="826"/>
                      <a:pt x="584" y="832"/>
                      <a:pt x="551" y="866"/>
                    </a:cubicBezTo>
                    <a:cubicBezTo>
                      <a:pt x="517" y="899"/>
                      <a:pt x="487" y="951"/>
                      <a:pt x="463" y="982"/>
                    </a:cubicBezTo>
                    <a:cubicBezTo>
                      <a:pt x="439" y="1012"/>
                      <a:pt x="344" y="1052"/>
                      <a:pt x="335" y="1055"/>
                    </a:cubicBezTo>
                    <a:cubicBezTo>
                      <a:pt x="325" y="1058"/>
                      <a:pt x="312" y="1058"/>
                      <a:pt x="307" y="1060"/>
                    </a:cubicBezTo>
                    <a:cubicBezTo>
                      <a:pt x="301" y="1063"/>
                      <a:pt x="329" y="1079"/>
                      <a:pt x="320" y="1095"/>
                    </a:cubicBezTo>
                    <a:cubicBezTo>
                      <a:pt x="311" y="1111"/>
                      <a:pt x="295" y="1147"/>
                      <a:pt x="171" y="1159"/>
                    </a:cubicBezTo>
                    <a:cubicBezTo>
                      <a:pt x="47" y="1171"/>
                      <a:pt x="84" y="1201"/>
                      <a:pt x="80" y="1218"/>
                    </a:cubicBezTo>
                    <a:cubicBezTo>
                      <a:pt x="73" y="1244"/>
                      <a:pt x="103" y="1256"/>
                      <a:pt x="101" y="1279"/>
                    </a:cubicBezTo>
                    <a:cubicBezTo>
                      <a:pt x="100" y="1305"/>
                      <a:pt x="0" y="1363"/>
                      <a:pt x="0" y="1363"/>
                    </a:cubicBezTo>
                    <a:cubicBezTo>
                      <a:pt x="29" y="1399"/>
                      <a:pt x="29" y="1399"/>
                      <a:pt x="29" y="1399"/>
                    </a:cubicBezTo>
                    <a:cubicBezTo>
                      <a:pt x="40" y="1555"/>
                      <a:pt x="40" y="1555"/>
                      <a:pt x="40" y="1555"/>
                    </a:cubicBezTo>
                    <a:cubicBezTo>
                      <a:pt x="40" y="1555"/>
                      <a:pt x="148" y="1534"/>
                      <a:pt x="191" y="1547"/>
                    </a:cubicBezTo>
                    <a:cubicBezTo>
                      <a:pt x="233" y="1560"/>
                      <a:pt x="329" y="1588"/>
                      <a:pt x="355" y="1646"/>
                    </a:cubicBezTo>
                    <a:cubicBezTo>
                      <a:pt x="380" y="1704"/>
                      <a:pt x="373" y="1743"/>
                      <a:pt x="444" y="1775"/>
                    </a:cubicBezTo>
                    <a:cubicBezTo>
                      <a:pt x="515" y="1807"/>
                      <a:pt x="591" y="1850"/>
                      <a:pt x="619" y="1839"/>
                    </a:cubicBezTo>
                    <a:cubicBezTo>
                      <a:pt x="647" y="1828"/>
                      <a:pt x="655" y="1760"/>
                      <a:pt x="664" y="1748"/>
                    </a:cubicBezTo>
                    <a:cubicBezTo>
                      <a:pt x="673" y="1736"/>
                      <a:pt x="717" y="1722"/>
                      <a:pt x="785" y="1738"/>
                    </a:cubicBezTo>
                    <a:cubicBezTo>
                      <a:pt x="853" y="1754"/>
                      <a:pt x="910" y="1735"/>
                      <a:pt x="910" y="1735"/>
                    </a:cubicBezTo>
                    <a:cubicBezTo>
                      <a:pt x="910" y="1735"/>
                      <a:pt x="961" y="1763"/>
                      <a:pt x="963" y="1767"/>
                    </a:cubicBezTo>
                    <a:cubicBezTo>
                      <a:pt x="964" y="1771"/>
                      <a:pt x="1051" y="1771"/>
                      <a:pt x="1051" y="1771"/>
                    </a:cubicBezTo>
                    <a:cubicBezTo>
                      <a:pt x="1051" y="1771"/>
                      <a:pt x="1140" y="1714"/>
                      <a:pt x="1140" y="1699"/>
                    </a:cubicBezTo>
                    <a:cubicBezTo>
                      <a:pt x="1140" y="1684"/>
                      <a:pt x="1145" y="1662"/>
                      <a:pt x="1145" y="1662"/>
                    </a:cubicBezTo>
                    <a:cubicBezTo>
                      <a:pt x="1145" y="1662"/>
                      <a:pt x="1221" y="1611"/>
                      <a:pt x="1223" y="1590"/>
                    </a:cubicBezTo>
                    <a:cubicBezTo>
                      <a:pt x="1224" y="1568"/>
                      <a:pt x="1184" y="1528"/>
                      <a:pt x="1184" y="1515"/>
                    </a:cubicBezTo>
                    <a:cubicBezTo>
                      <a:pt x="1184" y="1502"/>
                      <a:pt x="1184" y="1470"/>
                      <a:pt x="1175" y="1456"/>
                    </a:cubicBezTo>
                    <a:cubicBezTo>
                      <a:pt x="1165" y="1443"/>
                      <a:pt x="1128" y="1410"/>
                      <a:pt x="1128" y="1410"/>
                    </a:cubicBezTo>
                    <a:lnTo>
                      <a:pt x="1111" y="1387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32"/>
              <p:cNvSpPr>
                <a:spLocks/>
              </p:cNvSpPr>
              <p:nvPr/>
            </p:nvSpPr>
            <p:spPr bwMode="auto">
              <a:xfrm>
                <a:off x="5348288" y="2628901"/>
                <a:ext cx="1457325" cy="2063750"/>
              </a:xfrm>
              <a:custGeom>
                <a:avLst/>
                <a:gdLst>
                  <a:gd name="T0" fmla="*/ 502 w 880"/>
                  <a:gd name="T1" fmla="*/ 1230 h 1256"/>
                  <a:gd name="T2" fmla="*/ 534 w 880"/>
                  <a:gd name="T3" fmla="*/ 1223 h 1256"/>
                  <a:gd name="T4" fmla="*/ 562 w 880"/>
                  <a:gd name="T5" fmla="*/ 1196 h 1256"/>
                  <a:gd name="T6" fmla="*/ 713 w 880"/>
                  <a:gd name="T7" fmla="*/ 1078 h 1256"/>
                  <a:gd name="T8" fmla="*/ 849 w 880"/>
                  <a:gd name="T9" fmla="*/ 963 h 1256"/>
                  <a:gd name="T10" fmla="*/ 878 w 880"/>
                  <a:gd name="T11" fmla="*/ 850 h 1256"/>
                  <a:gd name="T12" fmla="*/ 776 w 880"/>
                  <a:gd name="T13" fmla="*/ 710 h 1256"/>
                  <a:gd name="T14" fmla="*/ 678 w 880"/>
                  <a:gd name="T15" fmla="*/ 663 h 1256"/>
                  <a:gd name="T16" fmla="*/ 637 w 880"/>
                  <a:gd name="T17" fmla="*/ 642 h 1256"/>
                  <a:gd name="T18" fmla="*/ 584 w 880"/>
                  <a:gd name="T19" fmla="*/ 604 h 1256"/>
                  <a:gd name="T20" fmla="*/ 584 w 880"/>
                  <a:gd name="T21" fmla="*/ 479 h 1256"/>
                  <a:gd name="T22" fmla="*/ 525 w 880"/>
                  <a:gd name="T23" fmla="*/ 343 h 1256"/>
                  <a:gd name="T24" fmla="*/ 502 w 880"/>
                  <a:gd name="T25" fmla="*/ 252 h 1256"/>
                  <a:gd name="T26" fmla="*/ 560 w 880"/>
                  <a:gd name="T27" fmla="*/ 98 h 1256"/>
                  <a:gd name="T28" fmla="*/ 492 w 880"/>
                  <a:gd name="T29" fmla="*/ 24 h 1256"/>
                  <a:gd name="T30" fmla="*/ 440 w 880"/>
                  <a:gd name="T31" fmla="*/ 0 h 1256"/>
                  <a:gd name="T32" fmla="*/ 385 w 880"/>
                  <a:gd name="T33" fmla="*/ 152 h 1256"/>
                  <a:gd name="T34" fmla="*/ 273 w 880"/>
                  <a:gd name="T35" fmla="*/ 184 h 1256"/>
                  <a:gd name="T36" fmla="*/ 218 w 880"/>
                  <a:gd name="T37" fmla="*/ 192 h 1256"/>
                  <a:gd name="T38" fmla="*/ 157 w 880"/>
                  <a:gd name="T39" fmla="*/ 183 h 1256"/>
                  <a:gd name="T40" fmla="*/ 138 w 880"/>
                  <a:gd name="T41" fmla="*/ 224 h 1256"/>
                  <a:gd name="T42" fmla="*/ 101 w 880"/>
                  <a:gd name="T43" fmla="*/ 303 h 1256"/>
                  <a:gd name="T44" fmla="*/ 125 w 880"/>
                  <a:gd name="T45" fmla="*/ 398 h 1256"/>
                  <a:gd name="T46" fmla="*/ 192 w 880"/>
                  <a:gd name="T47" fmla="*/ 488 h 1256"/>
                  <a:gd name="T48" fmla="*/ 205 w 880"/>
                  <a:gd name="T49" fmla="*/ 528 h 1256"/>
                  <a:gd name="T50" fmla="*/ 129 w 880"/>
                  <a:gd name="T51" fmla="*/ 538 h 1256"/>
                  <a:gd name="T52" fmla="*/ 58 w 880"/>
                  <a:gd name="T53" fmla="*/ 588 h 1256"/>
                  <a:gd name="T54" fmla="*/ 9 w 880"/>
                  <a:gd name="T55" fmla="*/ 604 h 1256"/>
                  <a:gd name="T56" fmla="*/ 54 w 880"/>
                  <a:gd name="T57" fmla="*/ 656 h 1256"/>
                  <a:gd name="T58" fmla="*/ 96 w 880"/>
                  <a:gd name="T59" fmla="*/ 794 h 1256"/>
                  <a:gd name="T60" fmla="*/ 90 w 880"/>
                  <a:gd name="T61" fmla="*/ 832 h 1256"/>
                  <a:gd name="T62" fmla="*/ 157 w 880"/>
                  <a:gd name="T63" fmla="*/ 894 h 1256"/>
                  <a:gd name="T64" fmla="*/ 172 w 880"/>
                  <a:gd name="T65" fmla="*/ 971 h 1256"/>
                  <a:gd name="T66" fmla="*/ 205 w 880"/>
                  <a:gd name="T67" fmla="*/ 1031 h 1256"/>
                  <a:gd name="T68" fmla="*/ 136 w 880"/>
                  <a:gd name="T69" fmla="*/ 1104 h 1256"/>
                  <a:gd name="T70" fmla="*/ 290 w 880"/>
                  <a:gd name="T71" fmla="*/ 1156 h 1256"/>
                  <a:gd name="T72" fmla="*/ 382 w 880"/>
                  <a:gd name="T73" fmla="*/ 1240 h 1256"/>
                  <a:gd name="T74" fmla="*/ 480 w 880"/>
                  <a:gd name="T75" fmla="*/ 1256 h 1256"/>
                  <a:gd name="T76" fmla="*/ 502 w 880"/>
                  <a:gd name="T77" fmla="*/ 1230 h 1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80" h="1256">
                    <a:moveTo>
                      <a:pt x="502" y="1230"/>
                    </a:moveTo>
                    <a:cubicBezTo>
                      <a:pt x="502" y="1230"/>
                      <a:pt x="526" y="1223"/>
                      <a:pt x="534" y="1223"/>
                    </a:cubicBezTo>
                    <a:cubicBezTo>
                      <a:pt x="542" y="1223"/>
                      <a:pt x="525" y="1220"/>
                      <a:pt x="562" y="1196"/>
                    </a:cubicBezTo>
                    <a:cubicBezTo>
                      <a:pt x="600" y="1172"/>
                      <a:pt x="646" y="1114"/>
                      <a:pt x="713" y="1078"/>
                    </a:cubicBezTo>
                    <a:cubicBezTo>
                      <a:pt x="780" y="1042"/>
                      <a:pt x="849" y="1048"/>
                      <a:pt x="849" y="963"/>
                    </a:cubicBezTo>
                    <a:cubicBezTo>
                      <a:pt x="849" y="878"/>
                      <a:pt x="880" y="876"/>
                      <a:pt x="878" y="850"/>
                    </a:cubicBezTo>
                    <a:cubicBezTo>
                      <a:pt x="877" y="823"/>
                      <a:pt x="825" y="730"/>
                      <a:pt x="776" y="710"/>
                    </a:cubicBezTo>
                    <a:cubicBezTo>
                      <a:pt x="726" y="690"/>
                      <a:pt x="685" y="682"/>
                      <a:pt x="678" y="663"/>
                    </a:cubicBezTo>
                    <a:cubicBezTo>
                      <a:pt x="672" y="644"/>
                      <a:pt x="665" y="654"/>
                      <a:pt x="637" y="642"/>
                    </a:cubicBezTo>
                    <a:cubicBezTo>
                      <a:pt x="609" y="630"/>
                      <a:pt x="584" y="634"/>
                      <a:pt x="584" y="604"/>
                    </a:cubicBezTo>
                    <a:cubicBezTo>
                      <a:pt x="584" y="575"/>
                      <a:pt x="625" y="563"/>
                      <a:pt x="584" y="479"/>
                    </a:cubicBezTo>
                    <a:cubicBezTo>
                      <a:pt x="542" y="395"/>
                      <a:pt x="536" y="380"/>
                      <a:pt x="525" y="343"/>
                    </a:cubicBezTo>
                    <a:cubicBezTo>
                      <a:pt x="514" y="306"/>
                      <a:pt x="500" y="287"/>
                      <a:pt x="502" y="252"/>
                    </a:cubicBezTo>
                    <a:cubicBezTo>
                      <a:pt x="505" y="218"/>
                      <a:pt x="578" y="126"/>
                      <a:pt x="560" y="98"/>
                    </a:cubicBezTo>
                    <a:cubicBezTo>
                      <a:pt x="541" y="70"/>
                      <a:pt x="492" y="24"/>
                      <a:pt x="492" y="24"/>
                    </a:cubicBezTo>
                    <a:cubicBezTo>
                      <a:pt x="440" y="0"/>
                      <a:pt x="440" y="0"/>
                      <a:pt x="440" y="0"/>
                    </a:cubicBezTo>
                    <a:cubicBezTo>
                      <a:pt x="440" y="0"/>
                      <a:pt x="430" y="122"/>
                      <a:pt x="385" y="152"/>
                    </a:cubicBezTo>
                    <a:cubicBezTo>
                      <a:pt x="340" y="183"/>
                      <a:pt x="288" y="188"/>
                      <a:pt x="273" y="184"/>
                    </a:cubicBezTo>
                    <a:cubicBezTo>
                      <a:pt x="258" y="180"/>
                      <a:pt x="218" y="192"/>
                      <a:pt x="218" y="192"/>
                    </a:cubicBezTo>
                    <a:cubicBezTo>
                      <a:pt x="157" y="183"/>
                      <a:pt x="157" y="183"/>
                      <a:pt x="157" y="183"/>
                    </a:cubicBezTo>
                    <a:cubicBezTo>
                      <a:pt x="157" y="183"/>
                      <a:pt x="137" y="204"/>
                      <a:pt x="138" y="224"/>
                    </a:cubicBezTo>
                    <a:cubicBezTo>
                      <a:pt x="140" y="244"/>
                      <a:pt x="101" y="303"/>
                      <a:pt x="101" y="303"/>
                    </a:cubicBezTo>
                    <a:cubicBezTo>
                      <a:pt x="101" y="303"/>
                      <a:pt x="109" y="375"/>
                      <a:pt x="125" y="398"/>
                    </a:cubicBezTo>
                    <a:cubicBezTo>
                      <a:pt x="141" y="420"/>
                      <a:pt x="169" y="470"/>
                      <a:pt x="192" y="488"/>
                    </a:cubicBezTo>
                    <a:cubicBezTo>
                      <a:pt x="214" y="507"/>
                      <a:pt x="230" y="520"/>
                      <a:pt x="205" y="528"/>
                    </a:cubicBezTo>
                    <a:cubicBezTo>
                      <a:pt x="180" y="536"/>
                      <a:pt x="129" y="538"/>
                      <a:pt x="129" y="538"/>
                    </a:cubicBezTo>
                    <a:cubicBezTo>
                      <a:pt x="58" y="588"/>
                      <a:pt x="58" y="588"/>
                      <a:pt x="58" y="588"/>
                    </a:cubicBezTo>
                    <a:cubicBezTo>
                      <a:pt x="58" y="588"/>
                      <a:pt x="18" y="592"/>
                      <a:pt x="9" y="604"/>
                    </a:cubicBezTo>
                    <a:cubicBezTo>
                      <a:pt x="0" y="616"/>
                      <a:pt x="54" y="642"/>
                      <a:pt x="54" y="656"/>
                    </a:cubicBezTo>
                    <a:cubicBezTo>
                      <a:pt x="54" y="671"/>
                      <a:pt x="96" y="794"/>
                      <a:pt x="96" y="794"/>
                    </a:cubicBezTo>
                    <a:cubicBezTo>
                      <a:pt x="90" y="832"/>
                      <a:pt x="90" y="832"/>
                      <a:pt x="90" y="832"/>
                    </a:cubicBezTo>
                    <a:cubicBezTo>
                      <a:pt x="90" y="832"/>
                      <a:pt x="153" y="878"/>
                      <a:pt x="157" y="894"/>
                    </a:cubicBezTo>
                    <a:cubicBezTo>
                      <a:pt x="161" y="910"/>
                      <a:pt x="172" y="971"/>
                      <a:pt x="172" y="971"/>
                    </a:cubicBezTo>
                    <a:cubicBezTo>
                      <a:pt x="172" y="971"/>
                      <a:pt x="205" y="1018"/>
                      <a:pt x="205" y="1031"/>
                    </a:cubicBezTo>
                    <a:cubicBezTo>
                      <a:pt x="205" y="1044"/>
                      <a:pt x="136" y="1104"/>
                      <a:pt x="136" y="1104"/>
                    </a:cubicBezTo>
                    <a:cubicBezTo>
                      <a:pt x="290" y="1156"/>
                      <a:pt x="290" y="1156"/>
                      <a:pt x="290" y="1156"/>
                    </a:cubicBezTo>
                    <a:cubicBezTo>
                      <a:pt x="290" y="1156"/>
                      <a:pt x="368" y="1231"/>
                      <a:pt x="382" y="1240"/>
                    </a:cubicBezTo>
                    <a:cubicBezTo>
                      <a:pt x="397" y="1250"/>
                      <a:pt x="480" y="1256"/>
                      <a:pt x="480" y="1256"/>
                    </a:cubicBezTo>
                    <a:lnTo>
                      <a:pt x="502" y="1230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33"/>
              <p:cNvSpPr>
                <a:spLocks/>
              </p:cNvSpPr>
              <p:nvPr/>
            </p:nvSpPr>
            <p:spPr bwMode="auto">
              <a:xfrm>
                <a:off x="5872163" y="1508126"/>
                <a:ext cx="1727200" cy="2559050"/>
              </a:xfrm>
              <a:custGeom>
                <a:avLst/>
                <a:gdLst>
                  <a:gd name="T0" fmla="*/ 249 w 1044"/>
                  <a:gd name="T1" fmla="*/ 112 h 1557"/>
                  <a:gd name="T2" fmla="*/ 293 w 1044"/>
                  <a:gd name="T3" fmla="*/ 68 h 1557"/>
                  <a:gd name="T4" fmla="*/ 380 w 1044"/>
                  <a:gd name="T5" fmla="*/ 54 h 1557"/>
                  <a:gd name="T6" fmla="*/ 430 w 1044"/>
                  <a:gd name="T7" fmla="*/ 1 h 1557"/>
                  <a:gd name="T8" fmla="*/ 525 w 1044"/>
                  <a:gd name="T9" fmla="*/ 45 h 1557"/>
                  <a:gd name="T10" fmla="*/ 620 w 1044"/>
                  <a:gd name="T11" fmla="*/ 72 h 1557"/>
                  <a:gd name="T12" fmla="*/ 661 w 1044"/>
                  <a:gd name="T13" fmla="*/ 70 h 1557"/>
                  <a:gd name="T14" fmla="*/ 654 w 1044"/>
                  <a:gd name="T15" fmla="*/ 121 h 1557"/>
                  <a:gd name="T16" fmla="*/ 665 w 1044"/>
                  <a:gd name="T17" fmla="*/ 164 h 1557"/>
                  <a:gd name="T18" fmla="*/ 668 w 1044"/>
                  <a:gd name="T19" fmla="*/ 253 h 1557"/>
                  <a:gd name="T20" fmla="*/ 609 w 1044"/>
                  <a:gd name="T21" fmla="*/ 340 h 1557"/>
                  <a:gd name="T22" fmla="*/ 702 w 1044"/>
                  <a:gd name="T23" fmla="*/ 442 h 1557"/>
                  <a:gd name="T24" fmla="*/ 720 w 1044"/>
                  <a:gd name="T25" fmla="*/ 517 h 1557"/>
                  <a:gd name="T26" fmla="*/ 785 w 1044"/>
                  <a:gd name="T27" fmla="*/ 609 h 1557"/>
                  <a:gd name="T28" fmla="*/ 866 w 1044"/>
                  <a:gd name="T29" fmla="*/ 685 h 1557"/>
                  <a:gd name="T30" fmla="*/ 900 w 1044"/>
                  <a:gd name="T31" fmla="*/ 745 h 1557"/>
                  <a:gd name="T32" fmla="*/ 957 w 1044"/>
                  <a:gd name="T33" fmla="*/ 816 h 1557"/>
                  <a:gd name="T34" fmla="*/ 993 w 1044"/>
                  <a:gd name="T35" fmla="*/ 949 h 1557"/>
                  <a:gd name="T36" fmla="*/ 969 w 1044"/>
                  <a:gd name="T37" fmla="*/ 1058 h 1557"/>
                  <a:gd name="T38" fmla="*/ 986 w 1044"/>
                  <a:gd name="T39" fmla="*/ 1180 h 1557"/>
                  <a:gd name="T40" fmla="*/ 1000 w 1044"/>
                  <a:gd name="T41" fmla="*/ 1226 h 1557"/>
                  <a:gd name="T42" fmla="*/ 1026 w 1044"/>
                  <a:gd name="T43" fmla="*/ 1277 h 1557"/>
                  <a:gd name="T44" fmla="*/ 978 w 1044"/>
                  <a:gd name="T45" fmla="*/ 1394 h 1557"/>
                  <a:gd name="T46" fmla="*/ 958 w 1044"/>
                  <a:gd name="T47" fmla="*/ 1445 h 1557"/>
                  <a:gd name="T48" fmla="*/ 901 w 1044"/>
                  <a:gd name="T49" fmla="*/ 1502 h 1557"/>
                  <a:gd name="T50" fmla="*/ 798 w 1044"/>
                  <a:gd name="T51" fmla="*/ 1536 h 1557"/>
                  <a:gd name="T52" fmla="*/ 708 w 1044"/>
                  <a:gd name="T53" fmla="*/ 1546 h 1557"/>
                  <a:gd name="T54" fmla="*/ 636 w 1044"/>
                  <a:gd name="T55" fmla="*/ 1461 h 1557"/>
                  <a:gd name="T56" fmla="*/ 565 w 1044"/>
                  <a:gd name="T57" fmla="*/ 1474 h 1557"/>
                  <a:gd name="T58" fmla="*/ 557 w 1044"/>
                  <a:gd name="T59" fmla="*/ 1522 h 1557"/>
                  <a:gd name="T60" fmla="*/ 454 w 1044"/>
                  <a:gd name="T61" fmla="*/ 1392 h 1557"/>
                  <a:gd name="T62" fmla="*/ 358 w 1044"/>
                  <a:gd name="T63" fmla="*/ 1349 h 1557"/>
                  <a:gd name="T64" fmla="*/ 289 w 1044"/>
                  <a:gd name="T65" fmla="*/ 1318 h 1557"/>
                  <a:gd name="T66" fmla="*/ 270 w 1044"/>
                  <a:gd name="T67" fmla="*/ 1269 h 1557"/>
                  <a:gd name="T68" fmla="*/ 212 w 1044"/>
                  <a:gd name="T69" fmla="*/ 1048 h 1557"/>
                  <a:gd name="T70" fmla="*/ 221 w 1044"/>
                  <a:gd name="T71" fmla="*/ 858 h 1557"/>
                  <a:gd name="T72" fmla="*/ 241 w 1044"/>
                  <a:gd name="T73" fmla="*/ 778 h 1557"/>
                  <a:gd name="T74" fmla="*/ 120 w 1044"/>
                  <a:gd name="T75" fmla="*/ 686 h 1557"/>
                  <a:gd name="T76" fmla="*/ 89 w 1044"/>
                  <a:gd name="T77" fmla="*/ 600 h 1557"/>
                  <a:gd name="T78" fmla="*/ 170 w 1044"/>
                  <a:gd name="T79" fmla="*/ 524 h 1557"/>
                  <a:gd name="T80" fmla="*/ 140 w 1044"/>
                  <a:gd name="T81" fmla="*/ 376 h 1557"/>
                  <a:gd name="T82" fmla="*/ 86 w 1044"/>
                  <a:gd name="T83" fmla="*/ 304 h 1557"/>
                  <a:gd name="T84" fmla="*/ 80 w 1044"/>
                  <a:gd name="T85" fmla="*/ 162 h 1557"/>
                  <a:gd name="T86" fmla="*/ 0 w 1044"/>
                  <a:gd name="T87" fmla="*/ 182 h 1557"/>
                  <a:gd name="T88" fmla="*/ 20 w 1044"/>
                  <a:gd name="T89" fmla="*/ 64 h 1557"/>
                  <a:gd name="T90" fmla="*/ 69 w 1044"/>
                  <a:gd name="T91" fmla="*/ 56 h 1557"/>
                  <a:gd name="T92" fmla="*/ 106 w 1044"/>
                  <a:gd name="T93" fmla="*/ 29 h 1557"/>
                  <a:gd name="T94" fmla="*/ 158 w 1044"/>
                  <a:gd name="T95" fmla="*/ 50 h 1557"/>
                  <a:gd name="T96" fmla="*/ 202 w 1044"/>
                  <a:gd name="T97" fmla="*/ 61 h 1557"/>
                  <a:gd name="T98" fmla="*/ 249 w 1044"/>
                  <a:gd name="T99" fmla="*/ 112 h 1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44" h="1557">
                    <a:moveTo>
                      <a:pt x="249" y="112"/>
                    </a:moveTo>
                    <a:cubicBezTo>
                      <a:pt x="293" y="68"/>
                      <a:pt x="293" y="68"/>
                      <a:pt x="293" y="68"/>
                    </a:cubicBezTo>
                    <a:cubicBezTo>
                      <a:pt x="380" y="54"/>
                      <a:pt x="380" y="54"/>
                      <a:pt x="380" y="54"/>
                    </a:cubicBezTo>
                    <a:cubicBezTo>
                      <a:pt x="380" y="54"/>
                      <a:pt x="404" y="0"/>
                      <a:pt x="430" y="1"/>
                    </a:cubicBezTo>
                    <a:cubicBezTo>
                      <a:pt x="457" y="2"/>
                      <a:pt x="525" y="45"/>
                      <a:pt x="525" y="45"/>
                    </a:cubicBezTo>
                    <a:cubicBezTo>
                      <a:pt x="525" y="45"/>
                      <a:pt x="597" y="76"/>
                      <a:pt x="620" y="72"/>
                    </a:cubicBezTo>
                    <a:cubicBezTo>
                      <a:pt x="642" y="68"/>
                      <a:pt x="661" y="70"/>
                      <a:pt x="661" y="70"/>
                    </a:cubicBezTo>
                    <a:cubicBezTo>
                      <a:pt x="654" y="121"/>
                      <a:pt x="654" y="121"/>
                      <a:pt x="654" y="121"/>
                    </a:cubicBezTo>
                    <a:cubicBezTo>
                      <a:pt x="665" y="164"/>
                      <a:pt x="665" y="164"/>
                      <a:pt x="665" y="164"/>
                    </a:cubicBezTo>
                    <a:cubicBezTo>
                      <a:pt x="665" y="164"/>
                      <a:pt x="700" y="228"/>
                      <a:pt x="668" y="253"/>
                    </a:cubicBezTo>
                    <a:cubicBezTo>
                      <a:pt x="636" y="278"/>
                      <a:pt x="612" y="309"/>
                      <a:pt x="609" y="340"/>
                    </a:cubicBezTo>
                    <a:cubicBezTo>
                      <a:pt x="606" y="370"/>
                      <a:pt x="685" y="414"/>
                      <a:pt x="702" y="442"/>
                    </a:cubicBezTo>
                    <a:cubicBezTo>
                      <a:pt x="720" y="470"/>
                      <a:pt x="720" y="517"/>
                      <a:pt x="720" y="517"/>
                    </a:cubicBezTo>
                    <a:cubicBezTo>
                      <a:pt x="720" y="517"/>
                      <a:pt x="758" y="592"/>
                      <a:pt x="785" y="609"/>
                    </a:cubicBezTo>
                    <a:cubicBezTo>
                      <a:pt x="812" y="626"/>
                      <a:pt x="856" y="649"/>
                      <a:pt x="866" y="685"/>
                    </a:cubicBezTo>
                    <a:cubicBezTo>
                      <a:pt x="877" y="721"/>
                      <a:pt x="889" y="733"/>
                      <a:pt x="900" y="745"/>
                    </a:cubicBezTo>
                    <a:cubicBezTo>
                      <a:pt x="910" y="757"/>
                      <a:pt x="937" y="785"/>
                      <a:pt x="957" y="816"/>
                    </a:cubicBezTo>
                    <a:cubicBezTo>
                      <a:pt x="977" y="846"/>
                      <a:pt x="990" y="894"/>
                      <a:pt x="993" y="949"/>
                    </a:cubicBezTo>
                    <a:cubicBezTo>
                      <a:pt x="996" y="1004"/>
                      <a:pt x="972" y="1022"/>
                      <a:pt x="969" y="1058"/>
                    </a:cubicBezTo>
                    <a:cubicBezTo>
                      <a:pt x="966" y="1094"/>
                      <a:pt x="986" y="1201"/>
                      <a:pt x="986" y="1180"/>
                    </a:cubicBezTo>
                    <a:cubicBezTo>
                      <a:pt x="986" y="1176"/>
                      <a:pt x="1012" y="1237"/>
                      <a:pt x="1000" y="1226"/>
                    </a:cubicBezTo>
                    <a:cubicBezTo>
                      <a:pt x="989" y="1217"/>
                      <a:pt x="1044" y="1252"/>
                      <a:pt x="1026" y="1277"/>
                    </a:cubicBezTo>
                    <a:cubicBezTo>
                      <a:pt x="1009" y="1302"/>
                      <a:pt x="977" y="1364"/>
                      <a:pt x="978" y="1394"/>
                    </a:cubicBezTo>
                    <a:cubicBezTo>
                      <a:pt x="980" y="1425"/>
                      <a:pt x="974" y="1434"/>
                      <a:pt x="958" y="1445"/>
                    </a:cubicBezTo>
                    <a:cubicBezTo>
                      <a:pt x="942" y="1456"/>
                      <a:pt x="921" y="1490"/>
                      <a:pt x="901" y="1502"/>
                    </a:cubicBezTo>
                    <a:cubicBezTo>
                      <a:pt x="881" y="1514"/>
                      <a:pt x="833" y="1532"/>
                      <a:pt x="798" y="1536"/>
                    </a:cubicBezTo>
                    <a:cubicBezTo>
                      <a:pt x="764" y="1540"/>
                      <a:pt x="730" y="1557"/>
                      <a:pt x="708" y="1546"/>
                    </a:cubicBezTo>
                    <a:cubicBezTo>
                      <a:pt x="685" y="1536"/>
                      <a:pt x="677" y="1472"/>
                      <a:pt x="636" y="1461"/>
                    </a:cubicBezTo>
                    <a:cubicBezTo>
                      <a:pt x="594" y="1450"/>
                      <a:pt x="570" y="1438"/>
                      <a:pt x="565" y="1474"/>
                    </a:cubicBezTo>
                    <a:cubicBezTo>
                      <a:pt x="560" y="1510"/>
                      <a:pt x="557" y="1522"/>
                      <a:pt x="557" y="1522"/>
                    </a:cubicBezTo>
                    <a:cubicBezTo>
                      <a:pt x="557" y="1522"/>
                      <a:pt x="516" y="1410"/>
                      <a:pt x="454" y="1392"/>
                    </a:cubicBezTo>
                    <a:cubicBezTo>
                      <a:pt x="393" y="1373"/>
                      <a:pt x="364" y="1360"/>
                      <a:pt x="358" y="1349"/>
                    </a:cubicBezTo>
                    <a:cubicBezTo>
                      <a:pt x="353" y="1338"/>
                      <a:pt x="302" y="1325"/>
                      <a:pt x="289" y="1318"/>
                    </a:cubicBezTo>
                    <a:cubicBezTo>
                      <a:pt x="276" y="1312"/>
                      <a:pt x="256" y="1310"/>
                      <a:pt x="270" y="1269"/>
                    </a:cubicBezTo>
                    <a:cubicBezTo>
                      <a:pt x="285" y="1228"/>
                      <a:pt x="258" y="1169"/>
                      <a:pt x="212" y="1048"/>
                    </a:cubicBezTo>
                    <a:cubicBezTo>
                      <a:pt x="142" y="866"/>
                      <a:pt x="221" y="858"/>
                      <a:pt x="221" y="858"/>
                    </a:cubicBezTo>
                    <a:cubicBezTo>
                      <a:pt x="226" y="820"/>
                      <a:pt x="262" y="796"/>
                      <a:pt x="241" y="778"/>
                    </a:cubicBezTo>
                    <a:cubicBezTo>
                      <a:pt x="220" y="761"/>
                      <a:pt x="120" y="686"/>
                      <a:pt x="120" y="686"/>
                    </a:cubicBezTo>
                    <a:cubicBezTo>
                      <a:pt x="89" y="600"/>
                      <a:pt x="89" y="600"/>
                      <a:pt x="89" y="600"/>
                    </a:cubicBezTo>
                    <a:cubicBezTo>
                      <a:pt x="58" y="608"/>
                      <a:pt x="175" y="561"/>
                      <a:pt x="170" y="524"/>
                    </a:cubicBezTo>
                    <a:cubicBezTo>
                      <a:pt x="164" y="470"/>
                      <a:pt x="140" y="376"/>
                      <a:pt x="140" y="376"/>
                    </a:cubicBezTo>
                    <a:cubicBezTo>
                      <a:pt x="140" y="376"/>
                      <a:pt x="73" y="336"/>
                      <a:pt x="86" y="304"/>
                    </a:cubicBezTo>
                    <a:cubicBezTo>
                      <a:pt x="100" y="272"/>
                      <a:pt x="114" y="170"/>
                      <a:pt x="80" y="162"/>
                    </a:cubicBezTo>
                    <a:cubicBezTo>
                      <a:pt x="45" y="154"/>
                      <a:pt x="0" y="182"/>
                      <a:pt x="0" y="182"/>
                    </a:cubicBezTo>
                    <a:cubicBezTo>
                      <a:pt x="20" y="64"/>
                      <a:pt x="20" y="64"/>
                      <a:pt x="20" y="64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106" y="29"/>
                      <a:pt x="106" y="29"/>
                      <a:pt x="106" y="29"/>
                    </a:cubicBezTo>
                    <a:cubicBezTo>
                      <a:pt x="158" y="50"/>
                      <a:pt x="158" y="50"/>
                      <a:pt x="158" y="50"/>
                    </a:cubicBezTo>
                    <a:cubicBezTo>
                      <a:pt x="202" y="61"/>
                      <a:pt x="202" y="61"/>
                      <a:pt x="202" y="61"/>
                    </a:cubicBezTo>
                    <a:lnTo>
                      <a:pt x="249" y="112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4"/>
              <p:cNvSpPr>
                <a:spLocks/>
              </p:cNvSpPr>
              <p:nvPr/>
            </p:nvSpPr>
            <p:spPr bwMode="auto">
              <a:xfrm>
                <a:off x="6811963" y="1531938"/>
                <a:ext cx="2152650" cy="2349500"/>
              </a:xfrm>
              <a:custGeom>
                <a:avLst/>
                <a:gdLst>
                  <a:gd name="T0" fmla="*/ 1274 w 1300"/>
                  <a:gd name="T1" fmla="*/ 156 h 1430"/>
                  <a:gd name="T2" fmla="*/ 1248 w 1300"/>
                  <a:gd name="T3" fmla="*/ 128 h 1430"/>
                  <a:gd name="T4" fmla="*/ 1210 w 1300"/>
                  <a:gd name="T5" fmla="*/ 108 h 1430"/>
                  <a:gd name="T6" fmla="*/ 1145 w 1300"/>
                  <a:gd name="T7" fmla="*/ 82 h 1430"/>
                  <a:gd name="T8" fmla="*/ 1094 w 1300"/>
                  <a:gd name="T9" fmla="*/ 50 h 1430"/>
                  <a:gd name="T10" fmla="*/ 1042 w 1300"/>
                  <a:gd name="T11" fmla="*/ 0 h 1430"/>
                  <a:gd name="T12" fmla="*/ 921 w 1300"/>
                  <a:gd name="T13" fmla="*/ 15 h 1430"/>
                  <a:gd name="T14" fmla="*/ 874 w 1300"/>
                  <a:gd name="T15" fmla="*/ 15 h 1430"/>
                  <a:gd name="T16" fmla="*/ 853 w 1300"/>
                  <a:gd name="T17" fmla="*/ 87 h 1430"/>
                  <a:gd name="T18" fmla="*/ 830 w 1300"/>
                  <a:gd name="T19" fmla="*/ 167 h 1430"/>
                  <a:gd name="T20" fmla="*/ 732 w 1300"/>
                  <a:gd name="T21" fmla="*/ 148 h 1430"/>
                  <a:gd name="T22" fmla="*/ 662 w 1300"/>
                  <a:gd name="T23" fmla="*/ 168 h 1430"/>
                  <a:gd name="T24" fmla="*/ 608 w 1300"/>
                  <a:gd name="T25" fmla="*/ 148 h 1430"/>
                  <a:gd name="T26" fmla="*/ 564 w 1300"/>
                  <a:gd name="T27" fmla="*/ 159 h 1430"/>
                  <a:gd name="T28" fmla="*/ 516 w 1300"/>
                  <a:gd name="T29" fmla="*/ 134 h 1430"/>
                  <a:gd name="T30" fmla="*/ 413 w 1300"/>
                  <a:gd name="T31" fmla="*/ 107 h 1430"/>
                  <a:gd name="T32" fmla="*/ 388 w 1300"/>
                  <a:gd name="T33" fmla="*/ 142 h 1430"/>
                  <a:gd name="T34" fmla="*/ 326 w 1300"/>
                  <a:gd name="T35" fmla="*/ 72 h 1430"/>
                  <a:gd name="T36" fmla="*/ 280 w 1300"/>
                  <a:gd name="T37" fmla="*/ 67 h 1430"/>
                  <a:gd name="T38" fmla="*/ 264 w 1300"/>
                  <a:gd name="T39" fmla="*/ 94 h 1430"/>
                  <a:gd name="T40" fmla="*/ 233 w 1300"/>
                  <a:gd name="T41" fmla="*/ 66 h 1430"/>
                  <a:gd name="T42" fmla="*/ 153 w 1300"/>
                  <a:gd name="T43" fmla="*/ 56 h 1430"/>
                  <a:gd name="T44" fmla="*/ 96 w 1300"/>
                  <a:gd name="T45" fmla="*/ 52 h 1430"/>
                  <a:gd name="T46" fmla="*/ 108 w 1300"/>
                  <a:gd name="T47" fmla="*/ 198 h 1430"/>
                  <a:gd name="T48" fmla="*/ 37 w 1300"/>
                  <a:gd name="T49" fmla="*/ 343 h 1430"/>
                  <a:gd name="T50" fmla="*/ 149 w 1300"/>
                  <a:gd name="T51" fmla="*/ 503 h 1430"/>
                  <a:gd name="T52" fmla="*/ 293 w 1300"/>
                  <a:gd name="T53" fmla="*/ 682 h 1430"/>
                  <a:gd name="T54" fmla="*/ 414 w 1300"/>
                  <a:gd name="T55" fmla="*/ 1004 h 1430"/>
                  <a:gd name="T56" fmla="*/ 441 w 1300"/>
                  <a:gd name="T57" fmla="*/ 1220 h 1430"/>
                  <a:gd name="T58" fmla="*/ 408 w 1300"/>
                  <a:gd name="T59" fmla="*/ 1358 h 1430"/>
                  <a:gd name="T60" fmla="*/ 448 w 1300"/>
                  <a:gd name="T61" fmla="*/ 1415 h 1430"/>
                  <a:gd name="T62" fmla="*/ 528 w 1300"/>
                  <a:gd name="T63" fmla="*/ 1430 h 1430"/>
                  <a:gd name="T64" fmla="*/ 733 w 1300"/>
                  <a:gd name="T65" fmla="*/ 1340 h 1430"/>
                  <a:gd name="T66" fmla="*/ 842 w 1300"/>
                  <a:gd name="T67" fmla="*/ 1376 h 1430"/>
                  <a:gd name="T68" fmla="*/ 958 w 1300"/>
                  <a:gd name="T69" fmla="*/ 1222 h 1430"/>
                  <a:gd name="T70" fmla="*/ 1022 w 1300"/>
                  <a:gd name="T71" fmla="*/ 1103 h 1430"/>
                  <a:gd name="T72" fmla="*/ 1056 w 1300"/>
                  <a:gd name="T73" fmla="*/ 1044 h 1430"/>
                  <a:gd name="T74" fmla="*/ 1066 w 1300"/>
                  <a:gd name="T75" fmla="*/ 899 h 1430"/>
                  <a:gd name="T76" fmla="*/ 1068 w 1300"/>
                  <a:gd name="T77" fmla="*/ 786 h 1430"/>
                  <a:gd name="T78" fmla="*/ 1088 w 1300"/>
                  <a:gd name="T79" fmla="*/ 666 h 1430"/>
                  <a:gd name="T80" fmla="*/ 1096 w 1300"/>
                  <a:gd name="T81" fmla="*/ 464 h 1430"/>
                  <a:gd name="T82" fmla="*/ 1114 w 1300"/>
                  <a:gd name="T83" fmla="*/ 327 h 1430"/>
                  <a:gd name="T84" fmla="*/ 1230 w 1300"/>
                  <a:gd name="T85" fmla="*/ 235 h 1430"/>
                  <a:gd name="T86" fmla="*/ 1300 w 1300"/>
                  <a:gd name="T87" fmla="*/ 188 h 1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00" h="1430">
                    <a:moveTo>
                      <a:pt x="1298" y="194"/>
                    </a:moveTo>
                    <a:cubicBezTo>
                      <a:pt x="1274" y="156"/>
                      <a:pt x="1274" y="156"/>
                      <a:pt x="1274" y="156"/>
                    </a:cubicBezTo>
                    <a:cubicBezTo>
                      <a:pt x="1274" y="130"/>
                      <a:pt x="1274" y="130"/>
                      <a:pt x="1274" y="130"/>
                    </a:cubicBezTo>
                    <a:cubicBezTo>
                      <a:pt x="1248" y="128"/>
                      <a:pt x="1248" y="128"/>
                      <a:pt x="1248" y="128"/>
                    </a:cubicBezTo>
                    <a:cubicBezTo>
                      <a:pt x="1228" y="143"/>
                      <a:pt x="1228" y="143"/>
                      <a:pt x="1228" y="143"/>
                    </a:cubicBezTo>
                    <a:cubicBezTo>
                      <a:pt x="1210" y="108"/>
                      <a:pt x="1210" y="108"/>
                      <a:pt x="1210" y="108"/>
                    </a:cubicBezTo>
                    <a:cubicBezTo>
                      <a:pt x="1168" y="98"/>
                      <a:pt x="1168" y="98"/>
                      <a:pt x="1168" y="98"/>
                    </a:cubicBezTo>
                    <a:cubicBezTo>
                      <a:pt x="1145" y="82"/>
                      <a:pt x="1145" y="82"/>
                      <a:pt x="1145" y="82"/>
                    </a:cubicBezTo>
                    <a:cubicBezTo>
                      <a:pt x="1112" y="82"/>
                      <a:pt x="1112" y="82"/>
                      <a:pt x="1112" y="82"/>
                    </a:cubicBezTo>
                    <a:cubicBezTo>
                      <a:pt x="1094" y="50"/>
                      <a:pt x="1094" y="50"/>
                      <a:pt x="1094" y="50"/>
                    </a:cubicBezTo>
                    <a:cubicBezTo>
                      <a:pt x="1094" y="50"/>
                      <a:pt x="1066" y="51"/>
                      <a:pt x="1061" y="48"/>
                    </a:cubicBezTo>
                    <a:cubicBezTo>
                      <a:pt x="1056" y="46"/>
                      <a:pt x="1042" y="0"/>
                      <a:pt x="1042" y="0"/>
                    </a:cubicBezTo>
                    <a:cubicBezTo>
                      <a:pt x="1000" y="15"/>
                      <a:pt x="1000" y="15"/>
                      <a:pt x="1000" y="15"/>
                    </a:cubicBezTo>
                    <a:cubicBezTo>
                      <a:pt x="921" y="15"/>
                      <a:pt x="921" y="15"/>
                      <a:pt x="921" y="15"/>
                    </a:cubicBezTo>
                    <a:cubicBezTo>
                      <a:pt x="900" y="3"/>
                      <a:pt x="900" y="3"/>
                      <a:pt x="900" y="3"/>
                    </a:cubicBezTo>
                    <a:cubicBezTo>
                      <a:pt x="874" y="15"/>
                      <a:pt x="874" y="15"/>
                      <a:pt x="874" y="15"/>
                    </a:cubicBezTo>
                    <a:cubicBezTo>
                      <a:pt x="881" y="51"/>
                      <a:pt x="881" y="51"/>
                      <a:pt x="881" y="51"/>
                    </a:cubicBezTo>
                    <a:cubicBezTo>
                      <a:pt x="853" y="87"/>
                      <a:pt x="853" y="87"/>
                      <a:pt x="853" y="87"/>
                    </a:cubicBezTo>
                    <a:cubicBezTo>
                      <a:pt x="834" y="108"/>
                      <a:pt x="834" y="108"/>
                      <a:pt x="834" y="108"/>
                    </a:cubicBezTo>
                    <a:cubicBezTo>
                      <a:pt x="830" y="167"/>
                      <a:pt x="830" y="167"/>
                      <a:pt x="830" y="167"/>
                    </a:cubicBezTo>
                    <a:cubicBezTo>
                      <a:pt x="793" y="180"/>
                      <a:pt x="793" y="180"/>
                      <a:pt x="793" y="180"/>
                    </a:cubicBezTo>
                    <a:cubicBezTo>
                      <a:pt x="732" y="148"/>
                      <a:pt x="732" y="148"/>
                      <a:pt x="732" y="148"/>
                    </a:cubicBezTo>
                    <a:cubicBezTo>
                      <a:pt x="704" y="171"/>
                      <a:pt x="704" y="171"/>
                      <a:pt x="704" y="171"/>
                    </a:cubicBezTo>
                    <a:cubicBezTo>
                      <a:pt x="662" y="168"/>
                      <a:pt x="662" y="168"/>
                      <a:pt x="662" y="168"/>
                    </a:cubicBezTo>
                    <a:cubicBezTo>
                      <a:pt x="638" y="159"/>
                      <a:pt x="638" y="159"/>
                      <a:pt x="638" y="159"/>
                    </a:cubicBezTo>
                    <a:cubicBezTo>
                      <a:pt x="608" y="148"/>
                      <a:pt x="608" y="148"/>
                      <a:pt x="608" y="148"/>
                    </a:cubicBezTo>
                    <a:cubicBezTo>
                      <a:pt x="566" y="134"/>
                      <a:pt x="566" y="134"/>
                      <a:pt x="566" y="134"/>
                    </a:cubicBezTo>
                    <a:cubicBezTo>
                      <a:pt x="564" y="159"/>
                      <a:pt x="564" y="159"/>
                      <a:pt x="564" y="159"/>
                    </a:cubicBezTo>
                    <a:cubicBezTo>
                      <a:pt x="525" y="143"/>
                      <a:pt x="525" y="143"/>
                      <a:pt x="525" y="143"/>
                    </a:cubicBezTo>
                    <a:cubicBezTo>
                      <a:pt x="516" y="134"/>
                      <a:pt x="516" y="134"/>
                      <a:pt x="516" y="134"/>
                    </a:cubicBezTo>
                    <a:cubicBezTo>
                      <a:pt x="474" y="100"/>
                      <a:pt x="474" y="100"/>
                      <a:pt x="474" y="100"/>
                    </a:cubicBezTo>
                    <a:cubicBezTo>
                      <a:pt x="413" y="107"/>
                      <a:pt x="413" y="107"/>
                      <a:pt x="413" y="107"/>
                    </a:cubicBezTo>
                    <a:cubicBezTo>
                      <a:pt x="401" y="135"/>
                      <a:pt x="401" y="135"/>
                      <a:pt x="401" y="135"/>
                    </a:cubicBezTo>
                    <a:cubicBezTo>
                      <a:pt x="388" y="142"/>
                      <a:pt x="388" y="142"/>
                      <a:pt x="388" y="142"/>
                    </a:cubicBezTo>
                    <a:cubicBezTo>
                      <a:pt x="329" y="99"/>
                      <a:pt x="329" y="99"/>
                      <a:pt x="329" y="99"/>
                    </a:cubicBezTo>
                    <a:cubicBezTo>
                      <a:pt x="326" y="72"/>
                      <a:pt x="326" y="72"/>
                      <a:pt x="326" y="72"/>
                    </a:cubicBezTo>
                    <a:cubicBezTo>
                      <a:pt x="294" y="56"/>
                      <a:pt x="294" y="56"/>
                      <a:pt x="294" y="56"/>
                    </a:cubicBezTo>
                    <a:cubicBezTo>
                      <a:pt x="280" y="67"/>
                      <a:pt x="280" y="67"/>
                      <a:pt x="280" y="67"/>
                    </a:cubicBezTo>
                    <a:cubicBezTo>
                      <a:pt x="280" y="86"/>
                      <a:pt x="280" y="86"/>
                      <a:pt x="280" y="86"/>
                    </a:cubicBezTo>
                    <a:cubicBezTo>
                      <a:pt x="264" y="94"/>
                      <a:pt x="264" y="94"/>
                      <a:pt x="264" y="94"/>
                    </a:cubicBezTo>
                    <a:cubicBezTo>
                      <a:pt x="248" y="90"/>
                      <a:pt x="248" y="90"/>
                      <a:pt x="248" y="90"/>
                    </a:cubicBezTo>
                    <a:cubicBezTo>
                      <a:pt x="233" y="66"/>
                      <a:pt x="233" y="66"/>
                      <a:pt x="233" y="66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53" y="56"/>
                      <a:pt x="153" y="56"/>
                      <a:pt x="153" y="56"/>
                    </a:cubicBezTo>
                    <a:cubicBezTo>
                      <a:pt x="117" y="55"/>
                      <a:pt x="117" y="55"/>
                      <a:pt x="117" y="55"/>
                    </a:cubicBezTo>
                    <a:cubicBezTo>
                      <a:pt x="96" y="52"/>
                      <a:pt x="96" y="52"/>
                      <a:pt x="96" y="52"/>
                    </a:cubicBezTo>
                    <a:cubicBezTo>
                      <a:pt x="84" y="139"/>
                      <a:pt x="84" y="139"/>
                      <a:pt x="84" y="139"/>
                    </a:cubicBezTo>
                    <a:cubicBezTo>
                      <a:pt x="84" y="139"/>
                      <a:pt x="116" y="166"/>
                      <a:pt x="108" y="198"/>
                    </a:cubicBezTo>
                    <a:cubicBezTo>
                      <a:pt x="100" y="230"/>
                      <a:pt x="44" y="299"/>
                      <a:pt x="44" y="299"/>
                    </a:cubicBezTo>
                    <a:cubicBezTo>
                      <a:pt x="44" y="299"/>
                      <a:pt x="0" y="307"/>
                      <a:pt x="37" y="343"/>
                    </a:cubicBezTo>
                    <a:cubicBezTo>
                      <a:pt x="74" y="379"/>
                      <a:pt x="126" y="423"/>
                      <a:pt x="126" y="423"/>
                    </a:cubicBezTo>
                    <a:cubicBezTo>
                      <a:pt x="126" y="423"/>
                      <a:pt x="140" y="456"/>
                      <a:pt x="149" y="503"/>
                    </a:cubicBezTo>
                    <a:cubicBezTo>
                      <a:pt x="158" y="550"/>
                      <a:pt x="188" y="599"/>
                      <a:pt x="222" y="608"/>
                    </a:cubicBezTo>
                    <a:cubicBezTo>
                      <a:pt x="257" y="618"/>
                      <a:pt x="286" y="659"/>
                      <a:pt x="293" y="682"/>
                    </a:cubicBezTo>
                    <a:cubicBezTo>
                      <a:pt x="300" y="704"/>
                      <a:pt x="394" y="795"/>
                      <a:pt x="401" y="828"/>
                    </a:cubicBezTo>
                    <a:cubicBezTo>
                      <a:pt x="408" y="862"/>
                      <a:pt x="433" y="958"/>
                      <a:pt x="414" y="1004"/>
                    </a:cubicBezTo>
                    <a:cubicBezTo>
                      <a:pt x="396" y="1051"/>
                      <a:pt x="397" y="1079"/>
                      <a:pt x="402" y="1095"/>
                    </a:cubicBezTo>
                    <a:cubicBezTo>
                      <a:pt x="408" y="1111"/>
                      <a:pt x="417" y="1190"/>
                      <a:pt x="441" y="1220"/>
                    </a:cubicBezTo>
                    <a:cubicBezTo>
                      <a:pt x="465" y="1251"/>
                      <a:pt x="453" y="1264"/>
                      <a:pt x="446" y="1276"/>
                    </a:cubicBezTo>
                    <a:cubicBezTo>
                      <a:pt x="440" y="1288"/>
                      <a:pt x="408" y="1347"/>
                      <a:pt x="408" y="1358"/>
                    </a:cubicBezTo>
                    <a:cubicBezTo>
                      <a:pt x="408" y="1368"/>
                      <a:pt x="404" y="1408"/>
                      <a:pt x="404" y="1408"/>
                    </a:cubicBezTo>
                    <a:cubicBezTo>
                      <a:pt x="404" y="1408"/>
                      <a:pt x="425" y="1410"/>
                      <a:pt x="448" y="1415"/>
                    </a:cubicBezTo>
                    <a:cubicBezTo>
                      <a:pt x="473" y="1421"/>
                      <a:pt x="472" y="1421"/>
                      <a:pt x="501" y="1430"/>
                    </a:cubicBezTo>
                    <a:cubicBezTo>
                      <a:pt x="528" y="1430"/>
                      <a:pt x="528" y="1430"/>
                      <a:pt x="528" y="1430"/>
                    </a:cubicBezTo>
                    <a:cubicBezTo>
                      <a:pt x="528" y="1430"/>
                      <a:pt x="570" y="1370"/>
                      <a:pt x="606" y="1352"/>
                    </a:cubicBezTo>
                    <a:cubicBezTo>
                      <a:pt x="642" y="1335"/>
                      <a:pt x="733" y="1340"/>
                      <a:pt x="733" y="1340"/>
                    </a:cubicBezTo>
                    <a:cubicBezTo>
                      <a:pt x="733" y="1340"/>
                      <a:pt x="760" y="1372"/>
                      <a:pt x="778" y="1394"/>
                    </a:cubicBezTo>
                    <a:cubicBezTo>
                      <a:pt x="797" y="1415"/>
                      <a:pt x="820" y="1384"/>
                      <a:pt x="842" y="1376"/>
                    </a:cubicBezTo>
                    <a:cubicBezTo>
                      <a:pt x="865" y="1368"/>
                      <a:pt x="918" y="1343"/>
                      <a:pt x="926" y="1335"/>
                    </a:cubicBezTo>
                    <a:cubicBezTo>
                      <a:pt x="934" y="1327"/>
                      <a:pt x="997" y="1284"/>
                      <a:pt x="958" y="1222"/>
                    </a:cubicBezTo>
                    <a:cubicBezTo>
                      <a:pt x="920" y="1159"/>
                      <a:pt x="936" y="1158"/>
                      <a:pt x="960" y="1150"/>
                    </a:cubicBezTo>
                    <a:cubicBezTo>
                      <a:pt x="984" y="1142"/>
                      <a:pt x="1013" y="1126"/>
                      <a:pt x="1022" y="1103"/>
                    </a:cubicBezTo>
                    <a:cubicBezTo>
                      <a:pt x="1032" y="1080"/>
                      <a:pt x="1030" y="1043"/>
                      <a:pt x="1030" y="1043"/>
                    </a:cubicBezTo>
                    <a:cubicBezTo>
                      <a:pt x="1056" y="1044"/>
                      <a:pt x="1056" y="1044"/>
                      <a:pt x="1056" y="1044"/>
                    </a:cubicBezTo>
                    <a:cubicBezTo>
                      <a:pt x="1056" y="1044"/>
                      <a:pt x="1038" y="990"/>
                      <a:pt x="1054" y="971"/>
                    </a:cubicBezTo>
                    <a:cubicBezTo>
                      <a:pt x="1070" y="952"/>
                      <a:pt x="1077" y="940"/>
                      <a:pt x="1066" y="899"/>
                    </a:cubicBezTo>
                    <a:cubicBezTo>
                      <a:pt x="1056" y="858"/>
                      <a:pt x="1050" y="844"/>
                      <a:pt x="1052" y="831"/>
                    </a:cubicBezTo>
                    <a:cubicBezTo>
                      <a:pt x="1053" y="818"/>
                      <a:pt x="1073" y="816"/>
                      <a:pt x="1068" y="786"/>
                    </a:cubicBezTo>
                    <a:cubicBezTo>
                      <a:pt x="1062" y="755"/>
                      <a:pt x="1038" y="736"/>
                      <a:pt x="1054" y="720"/>
                    </a:cubicBezTo>
                    <a:cubicBezTo>
                      <a:pt x="1070" y="704"/>
                      <a:pt x="1093" y="692"/>
                      <a:pt x="1088" y="666"/>
                    </a:cubicBezTo>
                    <a:cubicBezTo>
                      <a:pt x="1082" y="639"/>
                      <a:pt x="1077" y="582"/>
                      <a:pt x="1090" y="554"/>
                    </a:cubicBezTo>
                    <a:cubicBezTo>
                      <a:pt x="1104" y="526"/>
                      <a:pt x="1098" y="511"/>
                      <a:pt x="1096" y="464"/>
                    </a:cubicBezTo>
                    <a:cubicBezTo>
                      <a:pt x="1093" y="418"/>
                      <a:pt x="1096" y="398"/>
                      <a:pt x="1097" y="379"/>
                    </a:cubicBezTo>
                    <a:cubicBezTo>
                      <a:pt x="1098" y="360"/>
                      <a:pt x="1093" y="347"/>
                      <a:pt x="1114" y="327"/>
                    </a:cubicBezTo>
                    <a:cubicBezTo>
                      <a:pt x="1136" y="307"/>
                      <a:pt x="1154" y="283"/>
                      <a:pt x="1174" y="264"/>
                    </a:cubicBezTo>
                    <a:cubicBezTo>
                      <a:pt x="1194" y="246"/>
                      <a:pt x="1220" y="242"/>
                      <a:pt x="1230" y="235"/>
                    </a:cubicBezTo>
                    <a:cubicBezTo>
                      <a:pt x="1241" y="228"/>
                      <a:pt x="1292" y="215"/>
                      <a:pt x="1296" y="202"/>
                    </a:cubicBezTo>
                    <a:cubicBezTo>
                      <a:pt x="1300" y="188"/>
                      <a:pt x="1300" y="188"/>
                      <a:pt x="1300" y="188"/>
                    </a:cubicBezTo>
                    <a:lnTo>
                      <a:pt x="1298" y="194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5"/>
              <p:cNvSpPr>
                <a:spLocks/>
              </p:cNvSpPr>
              <p:nvPr/>
            </p:nvSpPr>
            <p:spPr bwMode="auto">
              <a:xfrm>
                <a:off x="8535988" y="1847851"/>
                <a:ext cx="1311275" cy="2052638"/>
              </a:xfrm>
              <a:custGeom>
                <a:avLst/>
                <a:gdLst>
                  <a:gd name="T0" fmla="*/ 789 w 792"/>
                  <a:gd name="T1" fmla="*/ 1098 h 1249"/>
                  <a:gd name="T2" fmla="*/ 645 w 792"/>
                  <a:gd name="T3" fmla="*/ 1135 h 1249"/>
                  <a:gd name="T4" fmla="*/ 531 w 792"/>
                  <a:gd name="T5" fmla="*/ 1181 h 1249"/>
                  <a:gd name="T6" fmla="*/ 425 w 792"/>
                  <a:gd name="T7" fmla="*/ 1245 h 1249"/>
                  <a:gd name="T8" fmla="*/ 281 w 792"/>
                  <a:gd name="T9" fmla="*/ 1231 h 1249"/>
                  <a:gd name="T10" fmla="*/ 191 w 792"/>
                  <a:gd name="T11" fmla="*/ 1193 h 1249"/>
                  <a:gd name="T12" fmla="*/ 193 w 792"/>
                  <a:gd name="T13" fmla="*/ 1134 h 1249"/>
                  <a:gd name="T14" fmla="*/ 165 w 792"/>
                  <a:gd name="T15" fmla="*/ 1030 h 1249"/>
                  <a:gd name="T16" fmla="*/ 92 w 792"/>
                  <a:gd name="T17" fmla="*/ 943 h 1249"/>
                  <a:gd name="T18" fmla="*/ 41 w 792"/>
                  <a:gd name="T19" fmla="*/ 885 h 1249"/>
                  <a:gd name="T20" fmla="*/ 3 w 792"/>
                  <a:gd name="T21" fmla="*/ 806 h 1249"/>
                  <a:gd name="T22" fmla="*/ 24 w 792"/>
                  <a:gd name="T23" fmla="*/ 693 h 1249"/>
                  <a:gd name="T24" fmla="*/ 31 w 792"/>
                  <a:gd name="T25" fmla="*/ 586 h 1249"/>
                  <a:gd name="T26" fmla="*/ 45 w 792"/>
                  <a:gd name="T27" fmla="*/ 486 h 1249"/>
                  <a:gd name="T28" fmla="*/ 60 w 792"/>
                  <a:gd name="T29" fmla="*/ 303 h 1249"/>
                  <a:gd name="T30" fmla="*/ 155 w 792"/>
                  <a:gd name="T31" fmla="*/ 54 h 1249"/>
                  <a:gd name="T32" fmla="*/ 280 w 792"/>
                  <a:gd name="T33" fmla="*/ 19 h 1249"/>
                  <a:gd name="T34" fmla="*/ 277 w 792"/>
                  <a:gd name="T35" fmla="*/ 78 h 1249"/>
                  <a:gd name="T36" fmla="*/ 356 w 792"/>
                  <a:gd name="T37" fmla="*/ 115 h 1249"/>
                  <a:gd name="T38" fmla="*/ 404 w 792"/>
                  <a:gd name="T39" fmla="*/ 168 h 1249"/>
                  <a:gd name="T40" fmla="*/ 529 w 792"/>
                  <a:gd name="T41" fmla="*/ 180 h 1249"/>
                  <a:gd name="T42" fmla="*/ 506 w 792"/>
                  <a:gd name="T43" fmla="*/ 236 h 1249"/>
                  <a:gd name="T44" fmla="*/ 475 w 792"/>
                  <a:gd name="T45" fmla="*/ 245 h 1249"/>
                  <a:gd name="T46" fmla="*/ 429 w 792"/>
                  <a:gd name="T47" fmla="*/ 243 h 1249"/>
                  <a:gd name="T48" fmla="*/ 402 w 792"/>
                  <a:gd name="T49" fmla="*/ 250 h 1249"/>
                  <a:gd name="T50" fmla="*/ 496 w 792"/>
                  <a:gd name="T51" fmla="*/ 314 h 1249"/>
                  <a:gd name="T52" fmla="*/ 542 w 792"/>
                  <a:gd name="T53" fmla="*/ 397 h 1249"/>
                  <a:gd name="T54" fmla="*/ 549 w 792"/>
                  <a:gd name="T55" fmla="*/ 480 h 1249"/>
                  <a:gd name="T56" fmla="*/ 538 w 792"/>
                  <a:gd name="T57" fmla="*/ 524 h 1249"/>
                  <a:gd name="T58" fmla="*/ 508 w 792"/>
                  <a:gd name="T59" fmla="*/ 587 h 1249"/>
                  <a:gd name="T60" fmla="*/ 471 w 792"/>
                  <a:gd name="T61" fmla="*/ 619 h 1249"/>
                  <a:gd name="T62" fmla="*/ 417 w 792"/>
                  <a:gd name="T63" fmla="*/ 709 h 1249"/>
                  <a:gd name="T64" fmla="*/ 418 w 792"/>
                  <a:gd name="T65" fmla="*/ 802 h 1249"/>
                  <a:gd name="T66" fmla="*/ 446 w 792"/>
                  <a:gd name="T67" fmla="*/ 875 h 1249"/>
                  <a:gd name="T68" fmla="*/ 496 w 792"/>
                  <a:gd name="T69" fmla="*/ 891 h 1249"/>
                  <a:gd name="T70" fmla="*/ 560 w 792"/>
                  <a:gd name="T71" fmla="*/ 972 h 1249"/>
                  <a:gd name="T72" fmla="*/ 612 w 792"/>
                  <a:gd name="T73" fmla="*/ 995 h 1249"/>
                  <a:gd name="T74" fmla="*/ 685 w 792"/>
                  <a:gd name="T75" fmla="*/ 984 h 1249"/>
                  <a:gd name="T76" fmla="*/ 739 w 792"/>
                  <a:gd name="T77" fmla="*/ 1039 h 1249"/>
                  <a:gd name="T78" fmla="*/ 792 w 792"/>
                  <a:gd name="T79" fmla="*/ 1051 h 1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792" h="1249">
                    <a:moveTo>
                      <a:pt x="792" y="1051"/>
                    </a:moveTo>
                    <a:cubicBezTo>
                      <a:pt x="789" y="1098"/>
                      <a:pt x="789" y="1098"/>
                      <a:pt x="789" y="1098"/>
                    </a:cubicBezTo>
                    <a:cubicBezTo>
                      <a:pt x="731" y="1106"/>
                      <a:pt x="731" y="1106"/>
                      <a:pt x="731" y="1106"/>
                    </a:cubicBezTo>
                    <a:cubicBezTo>
                      <a:pt x="645" y="1135"/>
                      <a:pt x="645" y="1135"/>
                      <a:pt x="645" y="1135"/>
                    </a:cubicBezTo>
                    <a:cubicBezTo>
                      <a:pt x="577" y="1162"/>
                      <a:pt x="577" y="1162"/>
                      <a:pt x="577" y="1162"/>
                    </a:cubicBezTo>
                    <a:cubicBezTo>
                      <a:pt x="531" y="1181"/>
                      <a:pt x="531" y="1181"/>
                      <a:pt x="531" y="1181"/>
                    </a:cubicBezTo>
                    <a:cubicBezTo>
                      <a:pt x="456" y="1223"/>
                      <a:pt x="456" y="1223"/>
                      <a:pt x="456" y="1223"/>
                    </a:cubicBezTo>
                    <a:cubicBezTo>
                      <a:pt x="425" y="1245"/>
                      <a:pt x="425" y="1245"/>
                      <a:pt x="425" y="1245"/>
                    </a:cubicBezTo>
                    <a:cubicBezTo>
                      <a:pt x="364" y="1249"/>
                      <a:pt x="364" y="1249"/>
                      <a:pt x="364" y="1249"/>
                    </a:cubicBezTo>
                    <a:cubicBezTo>
                      <a:pt x="281" y="1231"/>
                      <a:pt x="281" y="1231"/>
                      <a:pt x="281" y="1231"/>
                    </a:cubicBezTo>
                    <a:cubicBezTo>
                      <a:pt x="231" y="1193"/>
                      <a:pt x="231" y="1193"/>
                      <a:pt x="231" y="1193"/>
                    </a:cubicBezTo>
                    <a:cubicBezTo>
                      <a:pt x="191" y="1193"/>
                      <a:pt x="191" y="1193"/>
                      <a:pt x="191" y="1193"/>
                    </a:cubicBezTo>
                    <a:cubicBezTo>
                      <a:pt x="172" y="1191"/>
                      <a:pt x="172" y="1191"/>
                      <a:pt x="172" y="1191"/>
                    </a:cubicBezTo>
                    <a:cubicBezTo>
                      <a:pt x="193" y="1134"/>
                      <a:pt x="193" y="1134"/>
                      <a:pt x="193" y="1134"/>
                    </a:cubicBezTo>
                    <a:cubicBezTo>
                      <a:pt x="199" y="1078"/>
                      <a:pt x="199" y="1078"/>
                      <a:pt x="199" y="1078"/>
                    </a:cubicBezTo>
                    <a:cubicBezTo>
                      <a:pt x="165" y="1030"/>
                      <a:pt x="165" y="1030"/>
                      <a:pt x="165" y="1030"/>
                    </a:cubicBezTo>
                    <a:cubicBezTo>
                      <a:pt x="132" y="1009"/>
                      <a:pt x="132" y="1009"/>
                      <a:pt x="132" y="1009"/>
                    </a:cubicBezTo>
                    <a:cubicBezTo>
                      <a:pt x="92" y="943"/>
                      <a:pt x="92" y="943"/>
                      <a:pt x="92" y="943"/>
                    </a:cubicBezTo>
                    <a:cubicBezTo>
                      <a:pt x="57" y="914"/>
                      <a:pt x="57" y="914"/>
                      <a:pt x="57" y="914"/>
                    </a:cubicBezTo>
                    <a:cubicBezTo>
                      <a:pt x="41" y="885"/>
                      <a:pt x="41" y="885"/>
                      <a:pt x="41" y="885"/>
                    </a:cubicBezTo>
                    <a:cubicBezTo>
                      <a:pt x="17" y="837"/>
                      <a:pt x="17" y="837"/>
                      <a:pt x="17" y="837"/>
                    </a:cubicBezTo>
                    <a:cubicBezTo>
                      <a:pt x="3" y="806"/>
                      <a:pt x="3" y="806"/>
                      <a:pt x="3" y="806"/>
                    </a:cubicBezTo>
                    <a:cubicBezTo>
                      <a:pt x="24" y="761"/>
                      <a:pt x="24" y="761"/>
                      <a:pt x="24" y="761"/>
                    </a:cubicBezTo>
                    <a:cubicBezTo>
                      <a:pt x="24" y="761"/>
                      <a:pt x="38" y="737"/>
                      <a:pt x="24" y="693"/>
                    </a:cubicBezTo>
                    <a:cubicBezTo>
                      <a:pt x="10" y="649"/>
                      <a:pt x="5" y="646"/>
                      <a:pt x="13" y="632"/>
                    </a:cubicBezTo>
                    <a:cubicBezTo>
                      <a:pt x="21" y="619"/>
                      <a:pt x="42" y="606"/>
                      <a:pt x="31" y="586"/>
                    </a:cubicBezTo>
                    <a:cubicBezTo>
                      <a:pt x="20" y="566"/>
                      <a:pt x="0" y="544"/>
                      <a:pt x="7" y="538"/>
                    </a:cubicBezTo>
                    <a:cubicBezTo>
                      <a:pt x="14" y="532"/>
                      <a:pt x="49" y="514"/>
                      <a:pt x="45" y="486"/>
                    </a:cubicBezTo>
                    <a:cubicBezTo>
                      <a:pt x="41" y="458"/>
                      <a:pt x="40" y="385"/>
                      <a:pt x="49" y="362"/>
                    </a:cubicBezTo>
                    <a:cubicBezTo>
                      <a:pt x="58" y="339"/>
                      <a:pt x="60" y="321"/>
                      <a:pt x="60" y="303"/>
                    </a:cubicBezTo>
                    <a:cubicBezTo>
                      <a:pt x="60" y="285"/>
                      <a:pt x="49" y="162"/>
                      <a:pt x="64" y="145"/>
                    </a:cubicBezTo>
                    <a:cubicBezTo>
                      <a:pt x="79" y="128"/>
                      <a:pt x="132" y="62"/>
                      <a:pt x="155" y="54"/>
                    </a:cubicBezTo>
                    <a:cubicBezTo>
                      <a:pt x="178" y="46"/>
                      <a:pt x="253" y="4"/>
                      <a:pt x="257" y="2"/>
                    </a:cubicBezTo>
                    <a:cubicBezTo>
                      <a:pt x="261" y="0"/>
                      <a:pt x="276" y="5"/>
                      <a:pt x="280" y="19"/>
                    </a:cubicBezTo>
                    <a:cubicBezTo>
                      <a:pt x="284" y="33"/>
                      <a:pt x="287" y="34"/>
                      <a:pt x="282" y="48"/>
                    </a:cubicBezTo>
                    <a:cubicBezTo>
                      <a:pt x="277" y="62"/>
                      <a:pt x="267" y="75"/>
                      <a:pt x="277" y="78"/>
                    </a:cubicBezTo>
                    <a:cubicBezTo>
                      <a:pt x="287" y="81"/>
                      <a:pt x="293" y="78"/>
                      <a:pt x="297" y="81"/>
                    </a:cubicBezTo>
                    <a:cubicBezTo>
                      <a:pt x="301" y="84"/>
                      <a:pt x="339" y="114"/>
                      <a:pt x="356" y="115"/>
                    </a:cubicBezTo>
                    <a:cubicBezTo>
                      <a:pt x="373" y="116"/>
                      <a:pt x="386" y="114"/>
                      <a:pt x="390" y="129"/>
                    </a:cubicBezTo>
                    <a:cubicBezTo>
                      <a:pt x="394" y="144"/>
                      <a:pt x="390" y="169"/>
                      <a:pt x="404" y="168"/>
                    </a:cubicBezTo>
                    <a:cubicBezTo>
                      <a:pt x="418" y="167"/>
                      <a:pt x="429" y="136"/>
                      <a:pt x="453" y="143"/>
                    </a:cubicBezTo>
                    <a:cubicBezTo>
                      <a:pt x="477" y="150"/>
                      <a:pt x="529" y="180"/>
                      <a:pt x="529" y="180"/>
                    </a:cubicBezTo>
                    <a:cubicBezTo>
                      <a:pt x="529" y="180"/>
                      <a:pt x="519" y="191"/>
                      <a:pt x="519" y="207"/>
                    </a:cubicBezTo>
                    <a:cubicBezTo>
                      <a:pt x="519" y="223"/>
                      <a:pt x="506" y="236"/>
                      <a:pt x="506" y="236"/>
                    </a:cubicBezTo>
                    <a:cubicBezTo>
                      <a:pt x="486" y="229"/>
                      <a:pt x="486" y="229"/>
                      <a:pt x="486" y="229"/>
                    </a:cubicBezTo>
                    <a:cubicBezTo>
                      <a:pt x="475" y="245"/>
                      <a:pt x="475" y="245"/>
                      <a:pt x="475" y="245"/>
                    </a:cubicBezTo>
                    <a:cubicBezTo>
                      <a:pt x="444" y="240"/>
                      <a:pt x="444" y="240"/>
                      <a:pt x="444" y="240"/>
                    </a:cubicBezTo>
                    <a:cubicBezTo>
                      <a:pt x="429" y="243"/>
                      <a:pt x="429" y="243"/>
                      <a:pt x="429" y="243"/>
                    </a:cubicBezTo>
                    <a:cubicBezTo>
                      <a:pt x="427" y="264"/>
                      <a:pt x="427" y="264"/>
                      <a:pt x="427" y="264"/>
                    </a:cubicBezTo>
                    <a:cubicBezTo>
                      <a:pt x="402" y="250"/>
                      <a:pt x="402" y="250"/>
                      <a:pt x="402" y="250"/>
                    </a:cubicBezTo>
                    <a:cubicBezTo>
                      <a:pt x="431" y="344"/>
                      <a:pt x="431" y="344"/>
                      <a:pt x="431" y="344"/>
                    </a:cubicBezTo>
                    <a:cubicBezTo>
                      <a:pt x="496" y="314"/>
                      <a:pt x="496" y="314"/>
                      <a:pt x="496" y="314"/>
                    </a:cubicBezTo>
                    <a:cubicBezTo>
                      <a:pt x="528" y="345"/>
                      <a:pt x="528" y="345"/>
                      <a:pt x="528" y="345"/>
                    </a:cubicBezTo>
                    <a:cubicBezTo>
                      <a:pt x="542" y="397"/>
                      <a:pt x="542" y="397"/>
                      <a:pt x="542" y="397"/>
                    </a:cubicBezTo>
                    <a:cubicBezTo>
                      <a:pt x="567" y="444"/>
                      <a:pt x="567" y="444"/>
                      <a:pt x="567" y="444"/>
                    </a:cubicBezTo>
                    <a:cubicBezTo>
                      <a:pt x="549" y="480"/>
                      <a:pt x="549" y="480"/>
                      <a:pt x="549" y="480"/>
                    </a:cubicBezTo>
                    <a:cubicBezTo>
                      <a:pt x="550" y="501"/>
                      <a:pt x="550" y="501"/>
                      <a:pt x="550" y="501"/>
                    </a:cubicBezTo>
                    <a:cubicBezTo>
                      <a:pt x="538" y="524"/>
                      <a:pt x="538" y="524"/>
                      <a:pt x="538" y="524"/>
                    </a:cubicBezTo>
                    <a:cubicBezTo>
                      <a:pt x="530" y="568"/>
                      <a:pt x="530" y="568"/>
                      <a:pt x="530" y="568"/>
                    </a:cubicBezTo>
                    <a:cubicBezTo>
                      <a:pt x="508" y="587"/>
                      <a:pt x="508" y="587"/>
                      <a:pt x="508" y="587"/>
                    </a:cubicBezTo>
                    <a:cubicBezTo>
                      <a:pt x="485" y="604"/>
                      <a:pt x="485" y="604"/>
                      <a:pt x="485" y="604"/>
                    </a:cubicBezTo>
                    <a:cubicBezTo>
                      <a:pt x="471" y="619"/>
                      <a:pt x="471" y="619"/>
                      <a:pt x="471" y="619"/>
                    </a:cubicBezTo>
                    <a:cubicBezTo>
                      <a:pt x="434" y="654"/>
                      <a:pt x="434" y="654"/>
                      <a:pt x="434" y="654"/>
                    </a:cubicBezTo>
                    <a:cubicBezTo>
                      <a:pt x="434" y="654"/>
                      <a:pt x="397" y="675"/>
                      <a:pt x="417" y="709"/>
                    </a:cubicBezTo>
                    <a:cubicBezTo>
                      <a:pt x="437" y="743"/>
                      <a:pt x="451" y="761"/>
                      <a:pt x="451" y="761"/>
                    </a:cubicBezTo>
                    <a:cubicBezTo>
                      <a:pt x="418" y="802"/>
                      <a:pt x="418" y="802"/>
                      <a:pt x="418" y="802"/>
                    </a:cubicBezTo>
                    <a:cubicBezTo>
                      <a:pt x="438" y="840"/>
                      <a:pt x="438" y="840"/>
                      <a:pt x="438" y="840"/>
                    </a:cubicBezTo>
                    <a:cubicBezTo>
                      <a:pt x="446" y="875"/>
                      <a:pt x="446" y="875"/>
                      <a:pt x="446" y="875"/>
                    </a:cubicBezTo>
                    <a:cubicBezTo>
                      <a:pt x="466" y="891"/>
                      <a:pt x="466" y="891"/>
                      <a:pt x="466" y="891"/>
                    </a:cubicBezTo>
                    <a:cubicBezTo>
                      <a:pt x="496" y="891"/>
                      <a:pt x="496" y="891"/>
                      <a:pt x="496" y="891"/>
                    </a:cubicBezTo>
                    <a:cubicBezTo>
                      <a:pt x="512" y="945"/>
                      <a:pt x="512" y="945"/>
                      <a:pt x="512" y="945"/>
                    </a:cubicBezTo>
                    <a:cubicBezTo>
                      <a:pt x="560" y="972"/>
                      <a:pt x="560" y="972"/>
                      <a:pt x="560" y="972"/>
                    </a:cubicBezTo>
                    <a:cubicBezTo>
                      <a:pt x="572" y="1008"/>
                      <a:pt x="572" y="1008"/>
                      <a:pt x="572" y="1008"/>
                    </a:cubicBezTo>
                    <a:cubicBezTo>
                      <a:pt x="572" y="1008"/>
                      <a:pt x="597" y="1004"/>
                      <a:pt x="612" y="995"/>
                    </a:cubicBezTo>
                    <a:cubicBezTo>
                      <a:pt x="627" y="986"/>
                      <a:pt x="641" y="977"/>
                      <a:pt x="641" y="977"/>
                    </a:cubicBezTo>
                    <a:cubicBezTo>
                      <a:pt x="641" y="977"/>
                      <a:pt x="686" y="964"/>
                      <a:pt x="685" y="984"/>
                    </a:cubicBezTo>
                    <a:cubicBezTo>
                      <a:pt x="684" y="1004"/>
                      <a:pt x="697" y="1026"/>
                      <a:pt x="697" y="1026"/>
                    </a:cubicBezTo>
                    <a:cubicBezTo>
                      <a:pt x="697" y="1026"/>
                      <a:pt x="720" y="1046"/>
                      <a:pt x="739" y="1039"/>
                    </a:cubicBezTo>
                    <a:cubicBezTo>
                      <a:pt x="758" y="1032"/>
                      <a:pt x="775" y="1035"/>
                      <a:pt x="775" y="1035"/>
                    </a:cubicBezTo>
                    <a:lnTo>
                      <a:pt x="792" y="1051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6"/>
              <p:cNvSpPr>
                <a:spLocks/>
              </p:cNvSpPr>
              <p:nvPr/>
            </p:nvSpPr>
            <p:spPr bwMode="auto">
              <a:xfrm>
                <a:off x="8653463" y="3502026"/>
                <a:ext cx="2254250" cy="1603375"/>
              </a:xfrm>
              <a:custGeom>
                <a:avLst/>
                <a:gdLst>
                  <a:gd name="T0" fmla="*/ 1167 w 1362"/>
                  <a:gd name="T1" fmla="*/ 641 h 976"/>
                  <a:gd name="T2" fmla="*/ 1095 w 1362"/>
                  <a:gd name="T3" fmla="*/ 628 h 976"/>
                  <a:gd name="T4" fmla="*/ 1014 w 1362"/>
                  <a:gd name="T5" fmla="*/ 516 h 976"/>
                  <a:gd name="T6" fmla="*/ 929 w 1362"/>
                  <a:gd name="T7" fmla="*/ 679 h 976"/>
                  <a:gd name="T8" fmla="*/ 767 w 1362"/>
                  <a:gd name="T9" fmla="*/ 795 h 976"/>
                  <a:gd name="T10" fmla="*/ 493 w 1362"/>
                  <a:gd name="T11" fmla="*/ 913 h 976"/>
                  <a:gd name="T12" fmla="*/ 251 w 1362"/>
                  <a:gd name="T13" fmla="*/ 976 h 976"/>
                  <a:gd name="T14" fmla="*/ 241 w 1362"/>
                  <a:gd name="T15" fmla="*/ 902 h 976"/>
                  <a:gd name="T16" fmla="*/ 199 w 1362"/>
                  <a:gd name="T17" fmla="*/ 862 h 976"/>
                  <a:gd name="T18" fmla="*/ 80 w 1362"/>
                  <a:gd name="T19" fmla="*/ 739 h 976"/>
                  <a:gd name="T20" fmla="*/ 99 w 1362"/>
                  <a:gd name="T21" fmla="*/ 661 h 976"/>
                  <a:gd name="T22" fmla="*/ 29 w 1362"/>
                  <a:gd name="T23" fmla="*/ 603 h 976"/>
                  <a:gd name="T24" fmla="*/ 181 w 1362"/>
                  <a:gd name="T25" fmla="*/ 414 h 976"/>
                  <a:gd name="T26" fmla="*/ 220 w 1362"/>
                  <a:gd name="T27" fmla="*/ 308 h 976"/>
                  <a:gd name="T28" fmla="*/ 120 w 1362"/>
                  <a:gd name="T29" fmla="*/ 250 h 976"/>
                  <a:gd name="T30" fmla="*/ 101 w 1362"/>
                  <a:gd name="T31" fmla="*/ 184 h 976"/>
                  <a:gd name="T32" fmla="*/ 235 w 1362"/>
                  <a:gd name="T33" fmla="*/ 230 h 976"/>
                  <a:gd name="T34" fmla="*/ 508 w 1362"/>
                  <a:gd name="T35" fmla="*/ 153 h 976"/>
                  <a:gd name="T36" fmla="*/ 716 w 1362"/>
                  <a:gd name="T37" fmla="*/ 40 h 976"/>
                  <a:gd name="T38" fmla="*/ 785 w 1362"/>
                  <a:gd name="T39" fmla="*/ 21 h 976"/>
                  <a:gd name="T40" fmla="*/ 860 w 1362"/>
                  <a:gd name="T41" fmla="*/ 0 h 976"/>
                  <a:gd name="T42" fmla="*/ 899 w 1362"/>
                  <a:gd name="T43" fmla="*/ 23 h 976"/>
                  <a:gd name="T44" fmla="*/ 1001 w 1362"/>
                  <a:gd name="T45" fmla="*/ 24 h 976"/>
                  <a:gd name="T46" fmla="*/ 1073 w 1362"/>
                  <a:gd name="T47" fmla="*/ 50 h 976"/>
                  <a:gd name="T48" fmla="*/ 1103 w 1362"/>
                  <a:gd name="T49" fmla="*/ 37 h 976"/>
                  <a:gd name="T50" fmla="*/ 1165 w 1362"/>
                  <a:gd name="T51" fmla="*/ 17 h 976"/>
                  <a:gd name="T52" fmla="*/ 1207 w 1362"/>
                  <a:gd name="T53" fmla="*/ 99 h 976"/>
                  <a:gd name="T54" fmla="*/ 1223 w 1362"/>
                  <a:gd name="T55" fmla="*/ 164 h 976"/>
                  <a:gd name="T56" fmla="*/ 1252 w 1362"/>
                  <a:gd name="T57" fmla="*/ 299 h 976"/>
                  <a:gd name="T58" fmla="*/ 1340 w 1362"/>
                  <a:gd name="T59" fmla="*/ 392 h 976"/>
                  <a:gd name="T60" fmla="*/ 1264 w 1362"/>
                  <a:gd name="T61" fmla="*/ 425 h 976"/>
                  <a:gd name="T62" fmla="*/ 1255 w 1362"/>
                  <a:gd name="T63" fmla="*/ 501 h 976"/>
                  <a:gd name="T64" fmla="*/ 1212 w 1362"/>
                  <a:gd name="T65" fmla="*/ 623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62" h="976">
                    <a:moveTo>
                      <a:pt x="1179" y="641"/>
                    </a:moveTo>
                    <a:cubicBezTo>
                      <a:pt x="1167" y="641"/>
                      <a:pt x="1167" y="641"/>
                      <a:pt x="1167" y="641"/>
                    </a:cubicBezTo>
                    <a:cubicBezTo>
                      <a:pt x="1150" y="633"/>
                      <a:pt x="1150" y="633"/>
                      <a:pt x="1150" y="633"/>
                    </a:cubicBezTo>
                    <a:cubicBezTo>
                      <a:pt x="1095" y="628"/>
                      <a:pt x="1095" y="628"/>
                      <a:pt x="1095" y="628"/>
                    </a:cubicBezTo>
                    <a:cubicBezTo>
                      <a:pt x="1076" y="594"/>
                      <a:pt x="1076" y="594"/>
                      <a:pt x="1076" y="594"/>
                    </a:cubicBezTo>
                    <a:cubicBezTo>
                      <a:pt x="1076" y="594"/>
                      <a:pt x="1050" y="537"/>
                      <a:pt x="1014" y="516"/>
                    </a:cubicBezTo>
                    <a:cubicBezTo>
                      <a:pt x="978" y="495"/>
                      <a:pt x="994" y="637"/>
                      <a:pt x="981" y="675"/>
                    </a:cubicBezTo>
                    <a:cubicBezTo>
                      <a:pt x="929" y="679"/>
                      <a:pt x="929" y="679"/>
                      <a:pt x="929" y="679"/>
                    </a:cubicBezTo>
                    <a:cubicBezTo>
                      <a:pt x="851" y="698"/>
                      <a:pt x="851" y="698"/>
                      <a:pt x="851" y="698"/>
                    </a:cubicBezTo>
                    <a:cubicBezTo>
                      <a:pt x="851" y="698"/>
                      <a:pt x="812" y="728"/>
                      <a:pt x="767" y="795"/>
                    </a:cubicBezTo>
                    <a:cubicBezTo>
                      <a:pt x="722" y="862"/>
                      <a:pt x="601" y="863"/>
                      <a:pt x="601" y="863"/>
                    </a:cubicBezTo>
                    <a:cubicBezTo>
                      <a:pt x="493" y="913"/>
                      <a:pt x="493" y="913"/>
                      <a:pt x="493" y="913"/>
                    </a:cubicBezTo>
                    <a:cubicBezTo>
                      <a:pt x="416" y="891"/>
                      <a:pt x="416" y="891"/>
                      <a:pt x="416" y="891"/>
                    </a:cubicBezTo>
                    <a:cubicBezTo>
                      <a:pt x="251" y="976"/>
                      <a:pt x="251" y="976"/>
                      <a:pt x="251" y="976"/>
                    </a:cubicBezTo>
                    <a:cubicBezTo>
                      <a:pt x="251" y="976"/>
                      <a:pt x="247" y="969"/>
                      <a:pt x="241" y="961"/>
                    </a:cubicBezTo>
                    <a:cubicBezTo>
                      <a:pt x="235" y="953"/>
                      <a:pt x="241" y="914"/>
                      <a:pt x="241" y="902"/>
                    </a:cubicBezTo>
                    <a:cubicBezTo>
                      <a:pt x="241" y="890"/>
                      <a:pt x="252" y="874"/>
                      <a:pt x="253" y="857"/>
                    </a:cubicBezTo>
                    <a:cubicBezTo>
                      <a:pt x="254" y="840"/>
                      <a:pt x="228" y="863"/>
                      <a:pt x="199" y="862"/>
                    </a:cubicBezTo>
                    <a:cubicBezTo>
                      <a:pt x="170" y="861"/>
                      <a:pt x="160" y="838"/>
                      <a:pt x="142" y="827"/>
                    </a:cubicBezTo>
                    <a:cubicBezTo>
                      <a:pt x="124" y="816"/>
                      <a:pt x="90" y="774"/>
                      <a:pt x="80" y="739"/>
                    </a:cubicBezTo>
                    <a:cubicBezTo>
                      <a:pt x="70" y="704"/>
                      <a:pt x="83" y="710"/>
                      <a:pt x="115" y="689"/>
                    </a:cubicBezTo>
                    <a:cubicBezTo>
                      <a:pt x="147" y="668"/>
                      <a:pt x="116" y="664"/>
                      <a:pt x="99" y="661"/>
                    </a:cubicBezTo>
                    <a:cubicBezTo>
                      <a:pt x="82" y="658"/>
                      <a:pt x="26" y="665"/>
                      <a:pt x="13" y="653"/>
                    </a:cubicBezTo>
                    <a:cubicBezTo>
                      <a:pt x="0" y="641"/>
                      <a:pt x="8" y="623"/>
                      <a:pt x="29" y="603"/>
                    </a:cubicBezTo>
                    <a:cubicBezTo>
                      <a:pt x="50" y="583"/>
                      <a:pt x="31" y="542"/>
                      <a:pt x="45" y="511"/>
                    </a:cubicBezTo>
                    <a:cubicBezTo>
                      <a:pt x="59" y="480"/>
                      <a:pt x="138" y="436"/>
                      <a:pt x="181" y="414"/>
                    </a:cubicBezTo>
                    <a:cubicBezTo>
                      <a:pt x="224" y="392"/>
                      <a:pt x="224" y="366"/>
                      <a:pt x="224" y="366"/>
                    </a:cubicBezTo>
                    <a:cubicBezTo>
                      <a:pt x="220" y="308"/>
                      <a:pt x="220" y="308"/>
                      <a:pt x="220" y="308"/>
                    </a:cubicBezTo>
                    <a:cubicBezTo>
                      <a:pt x="220" y="308"/>
                      <a:pt x="164" y="291"/>
                      <a:pt x="147" y="291"/>
                    </a:cubicBezTo>
                    <a:cubicBezTo>
                      <a:pt x="130" y="291"/>
                      <a:pt x="120" y="250"/>
                      <a:pt x="120" y="250"/>
                    </a:cubicBezTo>
                    <a:cubicBezTo>
                      <a:pt x="120" y="250"/>
                      <a:pt x="101" y="240"/>
                      <a:pt x="88" y="236"/>
                    </a:cubicBezTo>
                    <a:cubicBezTo>
                      <a:pt x="75" y="232"/>
                      <a:pt x="101" y="184"/>
                      <a:pt x="101" y="184"/>
                    </a:cubicBezTo>
                    <a:cubicBezTo>
                      <a:pt x="152" y="179"/>
                      <a:pt x="152" y="179"/>
                      <a:pt x="152" y="179"/>
                    </a:cubicBezTo>
                    <a:cubicBezTo>
                      <a:pt x="152" y="179"/>
                      <a:pt x="193" y="211"/>
                      <a:pt x="235" y="230"/>
                    </a:cubicBezTo>
                    <a:cubicBezTo>
                      <a:pt x="277" y="249"/>
                      <a:pt x="353" y="236"/>
                      <a:pt x="353" y="236"/>
                    </a:cubicBezTo>
                    <a:cubicBezTo>
                      <a:pt x="353" y="236"/>
                      <a:pt x="406" y="201"/>
                      <a:pt x="508" y="153"/>
                    </a:cubicBezTo>
                    <a:cubicBezTo>
                      <a:pt x="610" y="105"/>
                      <a:pt x="715" y="88"/>
                      <a:pt x="715" y="88"/>
                    </a:cubicBezTo>
                    <a:cubicBezTo>
                      <a:pt x="716" y="40"/>
                      <a:pt x="716" y="40"/>
                      <a:pt x="716" y="40"/>
                    </a:cubicBezTo>
                    <a:cubicBezTo>
                      <a:pt x="740" y="40"/>
                      <a:pt x="740" y="40"/>
                      <a:pt x="740" y="40"/>
                    </a:cubicBezTo>
                    <a:cubicBezTo>
                      <a:pt x="785" y="21"/>
                      <a:pt x="785" y="21"/>
                      <a:pt x="785" y="21"/>
                    </a:cubicBezTo>
                    <a:cubicBezTo>
                      <a:pt x="830" y="35"/>
                      <a:pt x="830" y="35"/>
                      <a:pt x="830" y="35"/>
                    </a:cubicBezTo>
                    <a:cubicBezTo>
                      <a:pt x="860" y="0"/>
                      <a:pt x="860" y="0"/>
                      <a:pt x="860" y="0"/>
                    </a:cubicBezTo>
                    <a:cubicBezTo>
                      <a:pt x="895" y="5"/>
                      <a:pt x="895" y="5"/>
                      <a:pt x="895" y="5"/>
                    </a:cubicBezTo>
                    <a:cubicBezTo>
                      <a:pt x="899" y="23"/>
                      <a:pt x="899" y="23"/>
                      <a:pt x="899" y="23"/>
                    </a:cubicBezTo>
                    <a:cubicBezTo>
                      <a:pt x="933" y="20"/>
                      <a:pt x="933" y="20"/>
                      <a:pt x="933" y="20"/>
                    </a:cubicBezTo>
                    <a:cubicBezTo>
                      <a:pt x="1001" y="24"/>
                      <a:pt x="1001" y="24"/>
                      <a:pt x="1001" y="24"/>
                    </a:cubicBezTo>
                    <a:cubicBezTo>
                      <a:pt x="1039" y="51"/>
                      <a:pt x="1039" y="51"/>
                      <a:pt x="1039" y="51"/>
                    </a:cubicBezTo>
                    <a:cubicBezTo>
                      <a:pt x="1073" y="50"/>
                      <a:pt x="1073" y="50"/>
                      <a:pt x="1073" y="50"/>
                    </a:cubicBezTo>
                    <a:cubicBezTo>
                      <a:pt x="1089" y="34"/>
                      <a:pt x="1089" y="34"/>
                      <a:pt x="1089" y="34"/>
                    </a:cubicBezTo>
                    <a:cubicBezTo>
                      <a:pt x="1103" y="37"/>
                      <a:pt x="1103" y="37"/>
                      <a:pt x="1103" y="37"/>
                    </a:cubicBezTo>
                    <a:cubicBezTo>
                      <a:pt x="1120" y="14"/>
                      <a:pt x="1120" y="14"/>
                      <a:pt x="1120" y="14"/>
                    </a:cubicBezTo>
                    <a:cubicBezTo>
                      <a:pt x="1165" y="17"/>
                      <a:pt x="1165" y="17"/>
                      <a:pt x="1165" y="17"/>
                    </a:cubicBezTo>
                    <a:cubicBezTo>
                      <a:pt x="1165" y="17"/>
                      <a:pt x="1161" y="75"/>
                      <a:pt x="1184" y="87"/>
                    </a:cubicBezTo>
                    <a:cubicBezTo>
                      <a:pt x="1207" y="99"/>
                      <a:pt x="1207" y="99"/>
                      <a:pt x="1207" y="99"/>
                    </a:cubicBezTo>
                    <a:cubicBezTo>
                      <a:pt x="1207" y="99"/>
                      <a:pt x="1218" y="117"/>
                      <a:pt x="1213" y="132"/>
                    </a:cubicBezTo>
                    <a:cubicBezTo>
                      <a:pt x="1208" y="147"/>
                      <a:pt x="1217" y="148"/>
                      <a:pt x="1223" y="164"/>
                    </a:cubicBezTo>
                    <a:cubicBezTo>
                      <a:pt x="1229" y="180"/>
                      <a:pt x="1223" y="201"/>
                      <a:pt x="1221" y="228"/>
                    </a:cubicBezTo>
                    <a:cubicBezTo>
                      <a:pt x="1219" y="255"/>
                      <a:pt x="1248" y="287"/>
                      <a:pt x="1252" y="299"/>
                    </a:cubicBezTo>
                    <a:cubicBezTo>
                      <a:pt x="1256" y="311"/>
                      <a:pt x="1254" y="333"/>
                      <a:pt x="1254" y="333"/>
                    </a:cubicBezTo>
                    <a:cubicBezTo>
                      <a:pt x="1254" y="333"/>
                      <a:pt x="1322" y="365"/>
                      <a:pt x="1340" y="392"/>
                    </a:cubicBezTo>
                    <a:cubicBezTo>
                      <a:pt x="1358" y="419"/>
                      <a:pt x="1362" y="446"/>
                      <a:pt x="1330" y="444"/>
                    </a:cubicBezTo>
                    <a:cubicBezTo>
                      <a:pt x="1298" y="442"/>
                      <a:pt x="1264" y="425"/>
                      <a:pt x="1264" y="425"/>
                    </a:cubicBezTo>
                    <a:cubicBezTo>
                      <a:pt x="1264" y="425"/>
                      <a:pt x="1220" y="431"/>
                      <a:pt x="1216" y="448"/>
                    </a:cubicBezTo>
                    <a:cubicBezTo>
                      <a:pt x="1212" y="465"/>
                      <a:pt x="1255" y="501"/>
                      <a:pt x="1255" y="501"/>
                    </a:cubicBezTo>
                    <a:cubicBezTo>
                      <a:pt x="1255" y="501"/>
                      <a:pt x="1269" y="533"/>
                      <a:pt x="1255" y="560"/>
                    </a:cubicBezTo>
                    <a:cubicBezTo>
                      <a:pt x="1241" y="587"/>
                      <a:pt x="1223" y="614"/>
                      <a:pt x="1212" y="623"/>
                    </a:cubicBezTo>
                    <a:lnTo>
                      <a:pt x="1179" y="641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7"/>
              <p:cNvSpPr>
                <a:spLocks/>
              </p:cNvSpPr>
              <p:nvPr/>
            </p:nvSpPr>
            <p:spPr bwMode="auto">
              <a:xfrm>
                <a:off x="8669338" y="4311651"/>
                <a:ext cx="2209800" cy="1552575"/>
              </a:xfrm>
              <a:custGeom>
                <a:avLst/>
                <a:gdLst>
                  <a:gd name="T0" fmla="*/ 1176 w 1334"/>
                  <a:gd name="T1" fmla="*/ 239 h 945"/>
                  <a:gd name="T2" fmla="*/ 1176 w 1334"/>
                  <a:gd name="T3" fmla="*/ 241 h 945"/>
                  <a:gd name="T4" fmla="*/ 1156 w 1334"/>
                  <a:gd name="T5" fmla="*/ 306 h 945"/>
                  <a:gd name="T6" fmla="*/ 1209 w 1334"/>
                  <a:gd name="T7" fmla="*/ 414 h 945"/>
                  <a:gd name="T8" fmla="*/ 1250 w 1334"/>
                  <a:gd name="T9" fmla="*/ 438 h 945"/>
                  <a:gd name="T10" fmla="*/ 1268 w 1334"/>
                  <a:gd name="T11" fmla="*/ 487 h 945"/>
                  <a:gd name="T12" fmla="*/ 1313 w 1334"/>
                  <a:gd name="T13" fmla="*/ 549 h 945"/>
                  <a:gd name="T14" fmla="*/ 1327 w 1334"/>
                  <a:gd name="T15" fmla="*/ 674 h 945"/>
                  <a:gd name="T16" fmla="*/ 1307 w 1334"/>
                  <a:gd name="T17" fmla="*/ 766 h 945"/>
                  <a:gd name="T18" fmla="*/ 1151 w 1334"/>
                  <a:gd name="T19" fmla="*/ 823 h 945"/>
                  <a:gd name="T20" fmla="*/ 970 w 1334"/>
                  <a:gd name="T21" fmla="*/ 708 h 945"/>
                  <a:gd name="T22" fmla="*/ 903 w 1334"/>
                  <a:gd name="T23" fmla="*/ 690 h 945"/>
                  <a:gd name="T24" fmla="*/ 864 w 1334"/>
                  <a:gd name="T25" fmla="*/ 698 h 945"/>
                  <a:gd name="T26" fmla="*/ 824 w 1334"/>
                  <a:gd name="T27" fmla="*/ 759 h 945"/>
                  <a:gd name="T28" fmla="*/ 614 w 1334"/>
                  <a:gd name="T29" fmla="*/ 900 h 945"/>
                  <a:gd name="T30" fmla="*/ 581 w 1334"/>
                  <a:gd name="T31" fmla="*/ 899 h 945"/>
                  <a:gd name="T32" fmla="*/ 546 w 1334"/>
                  <a:gd name="T33" fmla="*/ 907 h 945"/>
                  <a:gd name="T34" fmla="*/ 450 w 1334"/>
                  <a:gd name="T35" fmla="*/ 884 h 945"/>
                  <a:gd name="T36" fmla="*/ 338 w 1334"/>
                  <a:gd name="T37" fmla="*/ 923 h 945"/>
                  <a:gd name="T38" fmla="*/ 64 w 1334"/>
                  <a:gd name="T39" fmla="*/ 857 h 945"/>
                  <a:gd name="T40" fmla="*/ 24 w 1334"/>
                  <a:gd name="T41" fmla="*/ 762 h 945"/>
                  <a:gd name="T42" fmla="*/ 88 w 1334"/>
                  <a:gd name="T43" fmla="*/ 680 h 945"/>
                  <a:gd name="T44" fmla="*/ 112 w 1334"/>
                  <a:gd name="T45" fmla="*/ 586 h 945"/>
                  <a:gd name="T46" fmla="*/ 120 w 1334"/>
                  <a:gd name="T47" fmla="*/ 548 h 945"/>
                  <a:gd name="T48" fmla="*/ 155 w 1334"/>
                  <a:gd name="T49" fmla="*/ 481 h 945"/>
                  <a:gd name="T50" fmla="*/ 202 w 1334"/>
                  <a:gd name="T51" fmla="*/ 472 h 945"/>
                  <a:gd name="T52" fmla="*/ 241 w 1334"/>
                  <a:gd name="T53" fmla="*/ 481 h 945"/>
                  <a:gd name="T54" fmla="*/ 406 w 1334"/>
                  <a:gd name="T55" fmla="*/ 396 h 945"/>
                  <a:gd name="T56" fmla="*/ 483 w 1334"/>
                  <a:gd name="T57" fmla="*/ 418 h 945"/>
                  <a:gd name="T58" fmla="*/ 591 w 1334"/>
                  <a:gd name="T59" fmla="*/ 368 h 945"/>
                  <a:gd name="T60" fmla="*/ 757 w 1334"/>
                  <a:gd name="T61" fmla="*/ 300 h 945"/>
                  <a:gd name="T62" fmla="*/ 841 w 1334"/>
                  <a:gd name="T63" fmla="*/ 207 h 945"/>
                  <a:gd name="T64" fmla="*/ 919 w 1334"/>
                  <a:gd name="T65" fmla="*/ 188 h 945"/>
                  <a:gd name="T66" fmla="*/ 971 w 1334"/>
                  <a:gd name="T67" fmla="*/ 180 h 945"/>
                  <a:gd name="T68" fmla="*/ 1004 w 1334"/>
                  <a:gd name="T69" fmla="*/ 21 h 945"/>
                  <a:gd name="T70" fmla="*/ 1066 w 1334"/>
                  <a:gd name="T71" fmla="*/ 99 h 945"/>
                  <a:gd name="T72" fmla="*/ 1085 w 1334"/>
                  <a:gd name="T73" fmla="*/ 133 h 945"/>
                  <a:gd name="T74" fmla="*/ 1140 w 1334"/>
                  <a:gd name="T75" fmla="*/ 138 h 945"/>
                  <a:gd name="T76" fmla="*/ 1157 w 1334"/>
                  <a:gd name="T77" fmla="*/ 146 h 945"/>
                  <a:gd name="T78" fmla="*/ 1169 w 1334"/>
                  <a:gd name="T79" fmla="*/ 146 h 945"/>
                  <a:gd name="T80" fmla="*/ 1180 w 1334"/>
                  <a:gd name="T81" fmla="*/ 185 h 945"/>
                  <a:gd name="T82" fmla="*/ 1183 w 1334"/>
                  <a:gd name="T83" fmla="*/ 226 h 945"/>
                  <a:gd name="T84" fmla="*/ 1176 w 1334"/>
                  <a:gd name="T85" fmla="*/ 239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34" h="945">
                    <a:moveTo>
                      <a:pt x="1176" y="239"/>
                    </a:moveTo>
                    <a:cubicBezTo>
                      <a:pt x="1176" y="240"/>
                      <a:pt x="1176" y="240"/>
                      <a:pt x="1176" y="241"/>
                    </a:cubicBezTo>
                    <a:cubicBezTo>
                      <a:pt x="1171" y="272"/>
                      <a:pt x="1155" y="303"/>
                      <a:pt x="1156" y="306"/>
                    </a:cubicBezTo>
                    <a:cubicBezTo>
                      <a:pt x="1157" y="309"/>
                      <a:pt x="1179" y="394"/>
                      <a:pt x="1209" y="414"/>
                    </a:cubicBezTo>
                    <a:cubicBezTo>
                      <a:pt x="1239" y="434"/>
                      <a:pt x="1250" y="438"/>
                      <a:pt x="1250" y="438"/>
                    </a:cubicBezTo>
                    <a:cubicBezTo>
                      <a:pt x="1268" y="487"/>
                      <a:pt x="1268" y="487"/>
                      <a:pt x="1268" y="487"/>
                    </a:cubicBezTo>
                    <a:cubicBezTo>
                      <a:pt x="1268" y="487"/>
                      <a:pt x="1297" y="479"/>
                      <a:pt x="1313" y="549"/>
                    </a:cubicBezTo>
                    <a:cubicBezTo>
                      <a:pt x="1329" y="619"/>
                      <a:pt x="1327" y="674"/>
                      <a:pt x="1327" y="674"/>
                    </a:cubicBezTo>
                    <a:cubicBezTo>
                      <a:pt x="1327" y="674"/>
                      <a:pt x="1334" y="735"/>
                      <a:pt x="1307" y="766"/>
                    </a:cubicBezTo>
                    <a:cubicBezTo>
                      <a:pt x="1280" y="797"/>
                      <a:pt x="1218" y="854"/>
                      <a:pt x="1151" y="823"/>
                    </a:cubicBezTo>
                    <a:cubicBezTo>
                      <a:pt x="1084" y="792"/>
                      <a:pt x="1006" y="721"/>
                      <a:pt x="970" y="708"/>
                    </a:cubicBezTo>
                    <a:cubicBezTo>
                      <a:pt x="934" y="695"/>
                      <a:pt x="903" y="690"/>
                      <a:pt x="903" y="690"/>
                    </a:cubicBezTo>
                    <a:cubicBezTo>
                      <a:pt x="864" y="698"/>
                      <a:pt x="864" y="698"/>
                      <a:pt x="864" y="698"/>
                    </a:cubicBezTo>
                    <a:cubicBezTo>
                      <a:pt x="864" y="698"/>
                      <a:pt x="848" y="723"/>
                      <a:pt x="824" y="759"/>
                    </a:cubicBezTo>
                    <a:cubicBezTo>
                      <a:pt x="800" y="795"/>
                      <a:pt x="647" y="901"/>
                      <a:pt x="614" y="900"/>
                    </a:cubicBezTo>
                    <a:cubicBezTo>
                      <a:pt x="581" y="899"/>
                      <a:pt x="581" y="899"/>
                      <a:pt x="581" y="899"/>
                    </a:cubicBezTo>
                    <a:cubicBezTo>
                      <a:pt x="546" y="907"/>
                      <a:pt x="546" y="907"/>
                      <a:pt x="546" y="907"/>
                    </a:cubicBezTo>
                    <a:cubicBezTo>
                      <a:pt x="450" y="884"/>
                      <a:pt x="450" y="884"/>
                      <a:pt x="450" y="884"/>
                    </a:cubicBezTo>
                    <a:cubicBezTo>
                      <a:pt x="450" y="884"/>
                      <a:pt x="451" y="901"/>
                      <a:pt x="338" y="923"/>
                    </a:cubicBezTo>
                    <a:cubicBezTo>
                      <a:pt x="225" y="945"/>
                      <a:pt x="128" y="930"/>
                      <a:pt x="64" y="857"/>
                    </a:cubicBezTo>
                    <a:cubicBezTo>
                      <a:pt x="0" y="784"/>
                      <a:pt x="6" y="808"/>
                      <a:pt x="24" y="762"/>
                    </a:cubicBezTo>
                    <a:cubicBezTo>
                      <a:pt x="42" y="716"/>
                      <a:pt x="66" y="711"/>
                      <a:pt x="88" y="680"/>
                    </a:cubicBezTo>
                    <a:cubicBezTo>
                      <a:pt x="110" y="649"/>
                      <a:pt x="112" y="586"/>
                      <a:pt x="112" y="586"/>
                    </a:cubicBezTo>
                    <a:cubicBezTo>
                      <a:pt x="112" y="586"/>
                      <a:pt x="113" y="566"/>
                      <a:pt x="120" y="548"/>
                    </a:cubicBezTo>
                    <a:cubicBezTo>
                      <a:pt x="127" y="530"/>
                      <a:pt x="155" y="481"/>
                      <a:pt x="155" y="481"/>
                    </a:cubicBezTo>
                    <a:cubicBezTo>
                      <a:pt x="202" y="472"/>
                      <a:pt x="202" y="472"/>
                      <a:pt x="202" y="472"/>
                    </a:cubicBezTo>
                    <a:cubicBezTo>
                      <a:pt x="202" y="472"/>
                      <a:pt x="218" y="477"/>
                      <a:pt x="241" y="481"/>
                    </a:cubicBezTo>
                    <a:cubicBezTo>
                      <a:pt x="264" y="485"/>
                      <a:pt x="406" y="396"/>
                      <a:pt x="406" y="396"/>
                    </a:cubicBezTo>
                    <a:cubicBezTo>
                      <a:pt x="483" y="418"/>
                      <a:pt x="483" y="418"/>
                      <a:pt x="483" y="418"/>
                    </a:cubicBezTo>
                    <a:cubicBezTo>
                      <a:pt x="591" y="368"/>
                      <a:pt x="591" y="368"/>
                      <a:pt x="591" y="368"/>
                    </a:cubicBezTo>
                    <a:cubicBezTo>
                      <a:pt x="591" y="368"/>
                      <a:pt x="712" y="367"/>
                      <a:pt x="757" y="300"/>
                    </a:cubicBezTo>
                    <a:cubicBezTo>
                      <a:pt x="802" y="233"/>
                      <a:pt x="841" y="207"/>
                      <a:pt x="841" y="207"/>
                    </a:cubicBezTo>
                    <a:cubicBezTo>
                      <a:pt x="919" y="188"/>
                      <a:pt x="919" y="188"/>
                      <a:pt x="919" y="188"/>
                    </a:cubicBezTo>
                    <a:cubicBezTo>
                      <a:pt x="971" y="180"/>
                      <a:pt x="971" y="180"/>
                      <a:pt x="971" y="180"/>
                    </a:cubicBezTo>
                    <a:cubicBezTo>
                      <a:pt x="984" y="142"/>
                      <a:pt x="968" y="0"/>
                      <a:pt x="1004" y="21"/>
                    </a:cubicBezTo>
                    <a:cubicBezTo>
                      <a:pt x="1040" y="42"/>
                      <a:pt x="1066" y="99"/>
                      <a:pt x="1066" y="99"/>
                    </a:cubicBezTo>
                    <a:cubicBezTo>
                      <a:pt x="1085" y="133"/>
                      <a:pt x="1085" y="133"/>
                      <a:pt x="1085" y="133"/>
                    </a:cubicBezTo>
                    <a:cubicBezTo>
                      <a:pt x="1140" y="138"/>
                      <a:pt x="1140" y="138"/>
                      <a:pt x="1140" y="138"/>
                    </a:cubicBezTo>
                    <a:cubicBezTo>
                      <a:pt x="1157" y="146"/>
                      <a:pt x="1157" y="146"/>
                      <a:pt x="1157" y="146"/>
                    </a:cubicBezTo>
                    <a:cubicBezTo>
                      <a:pt x="1169" y="146"/>
                      <a:pt x="1169" y="146"/>
                      <a:pt x="1169" y="146"/>
                    </a:cubicBezTo>
                    <a:cubicBezTo>
                      <a:pt x="1169" y="146"/>
                      <a:pt x="1176" y="173"/>
                      <a:pt x="1180" y="185"/>
                    </a:cubicBezTo>
                    <a:cubicBezTo>
                      <a:pt x="1184" y="198"/>
                      <a:pt x="1183" y="226"/>
                      <a:pt x="1183" y="226"/>
                    </a:cubicBezTo>
                    <a:lnTo>
                      <a:pt x="1176" y="239"/>
                    </a:lnTo>
                    <a:close/>
                  </a:path>
                </a:pathLst>
              </a:custGeom>
              <a:solidFill>
                <a:srgbClr val="00AEEF"/>
              </a:solidFill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Line 38"/>
              <p:cNvSpPr>
                <a:spLocks noChangeShapeType="1"/>
              </p:cNvSpPr>
              <p:nvPr/>
            </p:nvSpPr>
            <p:spPr bwMode="auto">
              <a:xfrm>
                <a:off x="10582276" y="3552826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Line 39"/>
              <p:cNvSpPr>
                <a:spLocks noChangeShapeType="1"/>
              </p:cNvSpPr>
              <p:nvPr/>
            </p:nvSpPr>
            <p:spPr bwMode="auto">
              <a:xfrm>
                <a:off x="10582276" y="3552826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Line 40"/>
              <p:cNvSpPr>
                <a:spLocks noChangeShapeType="1"/>
              </p:cNvSpPr>
              <p:nvPr/>
            </p:nvSpPr>
            <p:spPr bwMode="auto">
              <a:xfrm>
                <a:off x="10507663" y="3548063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Line 41"/>
              <p:cNvSpPr>
                <a:spLocks noChangeShapeType="1"/>
              </p:cNvSpPr>
              <p:nvPr/>
            </p:nvSpPr>
            <p:spPr bwMode="auto">
              <a:xfrm>
                <a:off x="10507663" y="3548063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Line 42"/>
              <p:cNvSpPr>
                <a:spLocks noChangeShapeType="1"/>
              </p:cNvSpPr>
              <p:nvPr/>
            </p:nvSpPr>
            <p:spPr bwMode="auto">
              <a:xfrm>
                <a:off x="9879013" y="3597276"/>
                <a:ext cx="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Line 43"/>
              <p:cNvSpPr>
                <a:spLocks noChangeShapeType="1"/>
              </p:cNvSpPr>
              <p:nvPr/>
            </p:nvSpPr>
            <p:spPr bwMode="auto">
              <a:xfrm>
                <a:off x="9879013" y="3597276"/>
                <a:ext cx="0" cy="0"/>
              </a:xfrm>
              <a:prstGeom prst="line">
                <a:avLst/>
              </a:prstGeom>
              <a:noFill/>
              <a:ln w="3810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245" y="2668613"/>
            <a:ext cx="1246188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3647728" y="3183359"/>
            <a:ext cx="1659732" cy="461665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Thimphu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53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Point 1</a:t>
            </a:r>
          </a:p>
          <a:p>
            <a:r>
              <a:rPr lang="en-US" dirty="0"/>
              <a:t>Bullet Point 2</a:t>
            </a:r>
          </a:p>
          <a:p>
            <a:r>
              <a:rPr lang="en-US" dirty="0"/>
              <a:t>Bullet Point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684725"/>
              </p:ext>
            </p:extLst>
          </p:nvPr>
        </p:nvGraphicFramePr>
        <p:xfrm>
          <a:off x="1199456" y="126876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Colour</a:t>
            </a:r>
            <a:r>
              <a:rPr lang="en-US" dirty="0"/>
              <a:t> Scheme</a:t>
            </a:r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7D4B3A5-F733-4DC1-BA8C-F921828A8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198" y="30035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B77094-E9AB-452A-AF42-1C0A1894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523" y="30035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6E71ED7-FFE9-4C9D-8055-4CD072768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686" y="46180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7CFF2AE-B771-42B4-A886-E456BCF91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3073" y="46180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C13FD68-28B9-4656-9550-D06C9D42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461" y="46180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0958199-33FC-433D-9F91-6187FF90A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436" y="46180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2C1D582-F0E5-47CF-9783-204C57EF0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973" y="30035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BC8166EE-5E5B-4010-A018-A6A87C92C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811" y="30035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83631915-DE95-43BB-A10A-1C944492B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736" y="23637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3114DD95-0B2C-48BE-9BEB-2D9938D9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361" y="22415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3C71F0D5-2CB2-4ABB-9118-018DF6AC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273" y="23637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7AC2CE28-17B3-4752-8151-AE8DC5D8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798" y="22415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7FF65FA-E0B0-475C-A069-C0C10C8BC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561" y="39782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79584E9F-5C3A-46AD-A8DA-883FFB95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711" y="39782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2EFA7085-97A2-4CE1-85E0-B1DD22A1E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748" y="38560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76E299C3-2FA7-42C4-AF36-16DA5B1A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836" y="38544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4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200" dirty="0"/>
              <a:t>You are free to use these templates for your personal and business presentations.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You can find many more free PowerPoint templates on the Presentation Magazine website </a:t>
            </a:r>
            <a:r>
              <a:rPr lang="en-US" sz="4200" dirty="0">
                <a:hlinkClick r:id="rId2"/>
              </a:rPr>
              <a:t>www.presentationmagazine.com</a:t>
            </a:r>
            <a:r>
              <a:rPr lang="en-US" sz="4200" dirty="0"/>
              <a:t>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b="1" dirty="0"/>
              <a:t>Do</a:t>
            </a:r>
          </a:p>
          <a:p>
            <a:r>
              <a:rPr lang="en-US" sz="3400" dirty="0"/>
              <a:t>Use these templates for your presentations</a:t>
            </a:r>
          </a:p>
          <a:p>
            <a:r>
              <a:rPr lang="en-US" sz="3400" dirty="0"/>
              <a:t>Display your presentation on a web site provided that it is not for the purpose of downloading the template</a:t>
            </a:r>
          </a:p>
          <a:p>
            <a:r>
              <a:rPr lang="en-US" sz="3400" dirty="0"/>
              <a:t>If you like these templates, we would always appreciate a link back to our website.  Many thanks.</a:t>
            </a:r>
            <a:br>
              <a:rPr lang="en-US" sz="3400" dirty="0"/>
            </a:br>
            <a:endParaRPr lang="en-US" sz="3400" dirty="0"/>
          </a:p>
          <a:p>
            <a:pPr marL="0" indent="0">
              <a:buNone/>
            </a:pPr>
            <a:r>
              <a:rPr lang="en-US" sz="4200" b="1" dirty="0"/>
              <a:t>Don’t</a:t>
            </a:r>
          </a:p>
          <a:p>
            <a:r>
              <a:rPr lang="en-US" sz="3400" dirty="0"/>
              <a:t>Resell or distribute these templates</a:t>
            </a:r>
          </a:p>
          <a:p>
            <a:r>
              <a:rPr lang="en-US" sz="3400" dirty="0"/>
              <a:t>Put these templates on a website for download.  This includes uploading them onto file sharing networks like </a:t>
            </a:r>
            <a:r>
              <a:rPr lang="en-US" sz="3400" dirty="0" err="1"/>
              <a:t>Slideshare</a:t>
            </a:r>
            <a:r>
              <a:rPr lang="en-US" sz="3400" dirty="0"/>
              <a:t>, Facebook, </a:t>
            </a:r>
            <a:r>
              <a:rPr lang="en-US" sz="3400" dirty="0" err="1"/>
              <a:t>etc</a:t>
            </a:r>
            <a:endParaRPr lang="en-US" sz="3400" dirty="0"/>
          </a:p>
          <a:p>
            <a:r>
              <a:rPr lang="en-US" sz="3400" dirty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</TotalTime>
  <Words>152</Words>
  <Application>Microsoft Office PowerPoint</Application>
  <PresentationFormat>Widescreen</PresentationFormat>
  <Paragraphs>97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Map of Bhutan</vt:lpstr>
      <vt:lpstr>PowerPoint Presentation</vt:lpstr>
      <vt:lpstr>Bullet Point Slide</vt:lpstr>
      <vt:lpstr>Example Chart</vt:lpstr>
      <vt:lpstr>Colour Scheme</vt:lpstr>
      <vt:lpstr>Use of templates</vt:lpstr>
    </vt:vector>
  </TitlesOfParts>
  <Company>© Presentation Magazine</Company>
  <LinksUpToDate>false</LinksUpToDate>
  <SharedDoc>false</SharedDoc>
  <HyperlinkBase>http://www.presentationmagazine.com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jontypearce;Presentation Magazine</dc:creator>
  <cp:keywords>© Presentation Magazine</cp:keywords>
  <cp:lastModifiedBy>Jonty Pearce</cp:lastModifiedBy>
  <cp:revision>11</cp:revision>
  <dcterms:created xsi:type="dcterms:W3CDTF">2012-04-28T17:18:27Z</dcterms:created>
  <dcterms:modified xsi:type="dcterms:W3CDTF">2017-09-04T15:16:41Z</dcterms:modified>
  <cp:category>© Presentation Magazine</cp:category>
</cp:coreProperties>
</file>