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2" r:id="rId3"/>
    <p:sldId id="257" r:id="rId4"/>
    <p:sldId id="259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43" autoAdjust="0"/>
  </p:normalViewPr>
  <p:slideViewPr>
    <p:cSldViewPr>
      <p:cViewPr varScale="1">
        <p:scale>
          <a:sx n="60" d="100"/>
          <a:sy n="60" d="100"/>
        </p:scale>
        <p:origin x="42" y="9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F7-41E6-AB35-0E64C430B3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F7-41E6-AB35-0E64C430B3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F7-41E6-AB35-0E64C430B3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969280"/>
        <c:axId val="77970816"/>
      </c:barChart>
      <c:catAx>
        <c:axId val="77969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7970816"/>
        <c:crosses val="autoZero"/>
        <c:auto val="1"/>
        <c:lblAlgn val="ctr"/>
        <c:lblOffset val="100"/>
        <c:noMultiLvlLbl val="0"/>
      </c:catAx>
      <c:valAx>
        <c:axId val="779708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796928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430AD-DC03-428D-AD7A-919C981E370B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F4BEA-58FC-4DE5-BD6E-A1CC48B811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1264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to add notes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This template is copyright of Presentation Magazine.  www.presentationmagazine.com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F4BEA-58FC-4DE5-BD6E-A1CC48B811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504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to add notes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This template is copyright of Presentation Magazine.  www.presentationmagazine.com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F4BEA-58FC-4DE5-BD6E-A1CC48B8116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544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to add notes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This template is copyright of Presentation Magazine.  www.presentationmagazine.com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F4BEA-58FC-4DE5-BD6E-A1CC48B8116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815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Click to add notes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This template is copyright of Presentation Magazine.  www.presentationmagazine.com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F4BEA-58FC-4DE5-BD6E-A1CC48B8116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0231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solidFill>
            <a:srgbClr val="FFFFFF">
              <a:alpha val="80000"/>
            </a:srgbClr>
          </a:solidFill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solidFill>
            <a:srgbClr val="FFFFFF">
              <a:alpha val="80000"/>
            </a:srgbClr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299" r="3125" b="250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125" t="299" r="3125" b="250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7121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Copyright Presentation Magazine  </a:t>
            </a:r>
            <a:fld id="{FFF700D2-071F-440E-A3FF-180D34BA4EC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7927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2443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59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22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64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5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60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299" r="3125" b="250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125" t="299" r="3125" b="250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5103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3584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756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2104E-8A37-4561-90C1-E2A2FA2C4A6E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700D2-071F-440E-A3FF-180D34BA4EC8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299" r="3125" b="250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 l="3125" t="299" r="3125" b="250"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8" name="Group 7"/>
          <p:cNvGrpSpPr/>
          <p:nvPr userDrawn="1"/>
        </p:nvGrpSpPr>
        <p:grpSpPr>
          <a:xfrm>
            <a:off x="9265260" y="2276872"/>
            <a:ext cx="3743508" cy="4342309"/>
            <a:chOff x="3108325" y="0"/>
            <a:chExt cx="5954713" cy="6907213"/>
          </a:xfrm>
          <a:effectLst>
            <a:glow rad="228600">
              <a:schemeClr val="bg2">
                <a:lumMod val="25000"/>
                <a:alpha val="40000"/>
              </a:schemeClr>
            </a:glow>
          </a:effectLst>
        </p:grpSpPr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5630863" y="6499225"/>
              <a:ext cx="146050" cy="109538"/>
            </a:xfrm>
            <a:custGeom>
              <a:avLst/>
              <a:gdLst>
                <a:gd name="T0" fmla="*/ 20 w 74"/>
                <a:gd name="T1" fmla="*/ 9 h 55"/>
                <a:gd name="T2" fmla="*/ 20 w 74"/>
                <a:gd name="T3" fmla="*/ 47 h 55"/>
                <a:gd name="T4" fmla="*/ 22 w 74"/>
                <a:gd name="T5" fmla="*/ 28 h 55"/>
                <a:gd name="T6" fmla="*/ 43 w 74"/>
                <a:gd name="T7" fmla="*/ 43 h 55"/>
                <a:gd name="T8" fmla="*/ 43 w 74"/>
                <a:gd name="T9" fmla="*/ 55 h 55"/>
                <a:gd name="T10" fmla="*/ 52 w 74"/>
                <a:gd name="T11" fmla="*/ 6 h 55"/>
                <a:gd name="T12" fmla="*/ 20 w 74"/>
                <a:gd name="T13" fmla="*/ 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55">
                  <a:moveTo>
                    <a:pt x="20" y="9"/>
                  </a:moveTo>
                  <a:cubicBezTo>
                    <a:pt x="0" y="37"/>
                    <a:pt x="20" y="47"/>
                    <a:pt x="20" y="4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40" y="8"/>
                    <a:pt x="49" y="20"/>
                    <a:pt x="43" y="43"/>
                  </a:cubicBezTo>
                  <a:cubicBezTo>
                    <a:pt x="40" y="55"/>
                    <a:pt x="43" y="55"/>
                    <a:pt x="43" y="55"/>
                  </a:cubicBezTo>
                  <a:cubicBezTo>
                    <a:pt x="43" y="55"/>
                    <a:pt x="74" y="28"/>
                    <a:pt x="52" y="6"/>
                  </a:cubicBezTo>
                  <a:cubicBezTo>
                    <a:pt x="46" y="0"/>
                    <a:pt x="20" y="9"/>
                    <a:pt x="20" y="9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5764213" y="6497638"/>
              <a:ext cx="103188" cy="115888"/>
            </a:xfrm>
            <a:custGeom>
              <a:avLst/>
              <a:gdLst>
                <a:gd name="T0" fmla="*/ 0 w 52"/>
                <a:gd name="T1" fmla="*/ 25 h 59"/>
                <a:gd name="T2" fmla="*/ 26 w 52"/>
                <a:gd name="T3" fmla="*/ 52 h 59"/>
                <a:gd name="T4" fmla="*/ 15 w 52"/>
                <a:gd name="T5" fmla="*/ 37 h 59"/>
                <a:gd name="T6" fmla="*/ 40 w 52"/>
                <a:gd name="T7" fmla="*/ 33 h 59"/>
                <a:gd name="T8" fmla="*/ 49 w 52"/>
                <a:gd name="T9" fmla="*/ 42 h 59"/>
                <a:gd name="T10" fmla="*/ 21 w 52"/>
                <a:gd name="T11" fmla="*/ 0 h 59"/>
                <a:gd name="T12" fmla="*/ 0 w 52"/>
                <a:gd name="T13" fmla="*/ 25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59">
                  <a:moveTo>
                    <a:pt x="0" y="25"/>
                  </a:moveTo>
                  <a:cubicBezTo>
                    <a:pt x="5" y="59"/>
                    <a:pt x="26" y="52"/>
                    <a:pt x="26" y="52"/>
                  </a:cubicBezTo>
                  <a:cubicBezTo>
                    <a:pt x="15" y="37"/>
                    <a:pt x="15" y="37"/>
                    <a:pt x="15" y="37"/>
                  </a:cubicBezTo>
                  <a:cubicBezTo>
                    <a:pt x="14" y="10"/>
                    <a:pt x="29" y="12"/>
                    <a:pt x="40" y="33"/>
                  </a:cubicBezTo>
                  <a:cubicBezTo>
                    <a:pt x="46" y="43"/>
                    <a:pt x="49" y="42"/>
                    <a:pt x="49" y="42"/>
                  </a:cubicBezTo>
                  <a:cubicBezTo>
                    <a:pt x="49" y="42"/>
                    <a:pt x="52" y="1"/>
                    <a:pt x="21" y="0"/>
                  </a:cubicBezTo>
                  <a:cubicBezTo>
                    <a:pt x="13" y="0"/>
                    <a:pt x="0" y="25"/>
                    <a:pt x="0" y="25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5853113" y="6411913"/>
              <a:ext cx="104775" cy="144463"/>
            </a:xfrm>
            <a:custGeom>
              <a:avLst/>
              <a:gdLst>
                <a:gd name="T0" fmla="*/ 3 w 53"/>
                <a:gd name="T1" fmla="*/ 48 h 74"/>
                <a:gd name="T2" fmla="*/ 40 w 53"/>
                <a:gd name="T3" fmla="*/ 56 h 74"/>
                <a:gd name="T4" fmla="*/ 22 w 53"/>
                <a:gd name="T5" fmla="*/ 50 h 74"/>
                <a:gd name="T6" fmla="*/ 41 w 53"/>
                <a:gd name="T7" fmla="*/ 33 h 74"/>
                <a:gd name="T8" fmla="*/ 53 w 53"/>
                <a:gd name="T9" fmla="*/ 35 h 74"/>
                <a:gd name="T10" fmla="*/ 7 w 53"/>
                <a:gd name="T11" fmla="*/ 17 h 74"/>
                <a:gd name="T12" fmla="*/ 3 w 53"/>
                <a:gd name="T1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74">
                  <a:moveTo>
                    <a:pt x="3" y="48"/>
                  </a:moveTo>
                  <a:cubicBezTo>
                    <a:pt x="27" y="74"/>
                    <a:pt x="40" y="56"/>
                    <a:pt x="40" y="56"/>
                  </a:cubicBezTo>
                  <a:cubicBezTo>
                    <a:pt x="22" y="50"/>
                    <a:pt x="22" y="50"/>
                    <a:pt x="22" y="50"/>
                  </a:cubicBezTo>
                  <a:cubicBezTo>
                    <a:pt x="6" y="29"/>
                    <a:pt x="20" y="22"/>
                    <a:pt x="41" y="33"/>
                  </a:cubicBezTo>
                  <a:cubicBezTo>
                    <a:pt x="52" y="38"/>
                    <a:pt x="53" y="35"/>
                    <a:pt x="53" y="35"/>
                  </a:cubicBezTo>
                  <a:cubicBezTo>
                    <a:pt x="53" y="35"/>
                    <a:pt x="33" y="0"/>
                    <a:pt x="7" y="17"/>
                  </a:cubicBezTo>
                  <a:cubicBezTo>
                    <a:pt x="0" y="21"/>
                    <a:pt x="3" y="48"/>
                    <a:pt x="3" y="48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8"/>
            <p:cNvSpPr>
              <a:spLocks/>
            </p:cNvSpPr>
            <p:nvPr/>
          </p:nvSpPr>
          <p:spPr bwMode="auto">
            <a:xfrm>
              <a:off x="5807075" y="6121400"/>
              <a:ext cx="147638" cy="103188"/>
            </a:xfrm>
            <a:custGeom>
              <a:avLst/>
              <a:gdLst>
                <a:gd name="T0" fmla="*/ 48 w 74"/>
                <a:gd name="T1" fmla="*/ 50 h 52"/>
                <a:gd name="T2" fmla="*/ 57 w 74"/>
                <a:gd name="T3" fmla="*/ 13 h 52"/>
                <a:gd name="T4" fmla="*/ 50 w 74"/>
                <a:gd name="T5" fmla="*/ 31 h 52"/>
                <a:gd name="T6" fmla="*/ 33 w 74"/>
                <a:gd name="T7" fmla="*/ 12 h 52"/>
                <a:gd name="T8" fmla="*/ 36 w 74"/>
                <a:gd name="T9" fmla="*/ 0 h 52"/>
                <a:gd name="T10" fmla="*/ 16 w 74"/>
                <a:gd name="T11" fmla="*/ 45 h 52"/>
                <a:gd name="T12" fmla="*/ 48 w 74"/>
                <a:gd name="T13" fmla="*/ 5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52">
                  <a:moveTo>
                    <a:pt x="48" y="50"/>
                  </a:moveTo>
                  <a:cubicBezTo>
                    <a:pt x="74" y="28"/>
                    <a:pt x="57" y="13"/>
                    <a:pt x="57" y="13"/>
                  </a:cubicBezTo>
                  <a:cubicBezTo>
                    <a:pt x="50" y="31"/>
                    <a:pt x="50" y="31"/>
                    <a:pt x="50" y="31"/>
                  </a:cubicBezTo>
                  <a:cubicBezTo>
                    <a:pt x="28" y="46"/>
                    <a:pt x="22" y="33"/>
                    <a:pt x="33" y="12"/>
                  </a:cubicBezTo>
                  <a:cubicBezTo>
                    <a:pt x="39" y="1"/>
                    <a:pt x="36" y="0"/>
                    <a:pt x="36" y="0"/>
                  </a:cubicBezTo>
                  <a:cubicBezTo>
                    <a:pt x="36" y="0"/>
                    <a:pt x="0" y="19"/>
                    <a:pt x="16" y="45"/>
                  </a:cubicBezTo>
                  <a:cubicBezTo>
                    <a:pt x="20" y="52"/>
                    <a:pt x="48" y="50"/>
                    <a:pt x="48" y="50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888038" y="6194425"/>
              <a:ext cx="109538" cy="115888"/>
            </a:xfrm>
            <a:custGeom>
              <a:avLst/>
              <a:gdLst>
                <a:gd name="T0" fmla="*/ 21 w 55"/>
                <a:gd name="T1" fmla="*/ 56 h 59"/>
                <a:gd name="T2" fmla="*/ 53 w 55"/>
                <a:gd name="T3" fmla="*/ 36 h 59"/>
                <a:gd name="T4" fmla="*/ 36 w 55"/>
                <a:gd name="T5" fmla="*/ 45 h 59"/>
                <a:gd name="T6" fmla="*/ 38 w 55"/>
                <a:gd name="T7" fmla="*/ 19 h 59"/>
                <a:gd name="T8" fmla="*/ 48 w 55"/>
                <a:gd name="T9" fmla="*/ 13 h 59"/>
                <a:gd name="T10" fmla="*/ 2 w 55"/>
                <a:gd name="T11" fmla="*/ 30 h 59"/>
                <a:gd name="T12" fmla="*/ 21 w 55"/>
                <a:gd name="T13" fmla="*/ 5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59">
                  <a:moveTo>
                    <a:pt x="21" y="56"/>
                  </a:moveTo>
                  <a:cubicBezTo>
                    <a:pt x="55" y="59"/>
                    <a:pt x="53" y="36"/>
                    <a:pt x="53" y="36"/>
                  </a:cubicBezTo>
                  <a:cubicBezTo>
                    <a:pt x="36" y="45"/>
                    <a:pt x="36" y="45"/>
                    <a:pt x="36" y="45"/>
                  </a:cubicBezTo>
                  <a:cubicBezTo>
                    <a:pt x="10" y="40"/>
                    <a:pt x="15" y="26"/>
                    <a:pt x="38" y="19"/>
                  </a:cubicBezTo>
                  <a:cubicBezTo>
                    <a:pt x="49" y="15"/>
                    <a:pt x="48" y="13"/>
                    <a:pt x="48" y="13"/>
                  </a:cubicBezTo>
                  <a:cubicBezTo>
                    <a:pt x="48" y="13"/>
                    <a:pt x="9" y="0"/>
                    <a:pt x="2" y="30"/>
                  </a:cubicBezTo>
                  <a:cubicBezTo>
                    <a:pt x="0" y="38"/>
                    <a:pt x="21" y="56"/>
                    <a:pt x="21" y="56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5908675" y="6299200"/>
              <a:ext cx="109538" cy="142875"/>
            </a:xfrm>
            <a:custGeom>
              <a:avLst/>
              <a:gdLst>
                <a:gd name="T0" fmla="*/ 12 w 55"/>
                <a:gd name="T1" fmla="*/ 56 h 73"/>
                <a:gd name="T2" fmla="*/ 50 w 55"/>
                <a:gd name="T3" fmla="*/ 51 h 73"/>
                <a:gd name="T4" fmla="*/ 30 w 55"/>
                <a:gd name="T5" fmla="*/ 52 h 73"/>
                <a:gd name="T6" fmla="*/ 43 w 55"/>
                <a:gd name="T7" fmla="*/ 29 h 73"/>
                <a:gd name="T8" fmla="*/ 55 w 55"/>
                <a:gd name="T9" fmla="*/ 28 h 73"/>
                <a:gd name="T10" fmla="*/ 5 w 55"/>
                <a:gd name="T11" fmla="*/ 25 h 73"/>
                <a:gd name="T12" fmla="*/ 12 w 55"/>
                <a:gd name="T13" fmla="*/ 56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73">
                  <a:moveTo>
                    <a:pt x="12" y="56"/>
                  </a:moveTo>
                  <a:cubicBezTo>
                    <a:pt x="42" y="73"/>
                    <a:pt x="50" y="51"/>
                    <a:pt x="50" y="51"/>
                  </a:cubicBezTo>
                  <a:cubicBezTo>
                    <a:pt x="30" y="52"/>
                    <a:pt x="30" y="52"/>
                    <a:pt x="30" y="52"/>
                  </a:cubicBezTo>
                  <a:cubicBezTo>
                    <a:pt x="8" y="36"/>
                    <a:pt x="19" y="26"/>
                    <a:pt x="43" y="29"/>
                  </a:cubicBezTo>
                  <a:cubicBezTo>
                    <a:pt x="55" y="31"/>
                    <a:pt x="55" y="28"/>
                    <a:pt x="55" y="28"/>
                  </a:cubicBezTo>
                  <a:cubicBezTo>
                    <a:pt x="55" y="28"/>
                    <a:pt x="24" y="0"/>
                    <a:pt x="5" y="25"/>
                  </a:cubicBezTo>
                  <a:cubicBezTo>
                    <a:pt x="0" y="31"/>
                    <a:pt x="12" y="56"/>
                    <a:pt x="12" y="56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1"/>
            <p:cNvSpPr>
              <a:spLocks/>
            </p:cNvSpPr>
            <p:nvPr/>
          </p:nvSpPr>
          <p:spPr bwMode="auto">
            <a:xfrm>
              <a:off x="5675313" y="6289675"/>
              <a:ext cx="66675" cy="52388"/>
            </a:xfrm>
            <a:custGeom>
              <a:avLst/>
              <a:gdLst>
                <a:gd name="T0" fmla="*/ 8 w 34"/>
                <a:gd name="T1" fmla="*/ 6 h 27"/>
                <a:gd name="T2" fmla="*/ 10 w 34"/>
                <a:gd name="T3" fmla="*/ 24 h 27"/>
                <a:gd name="T4" fmla="*/ 10 w 34"/>
                <a:gd name="T5" fmla="*/ 15 h 27"/>
                <a:gd name="T6" fmla="*/ 20 w 34"/>
                <a:gd name="T7" fmla="*/ 21 h 27"/>
                <a:gd name="T8" fmla="*/ 21 w 34"/>
                <a:gd name="T9" fmla="*/ 27 h 27"/>
                <a:gd name="T10" fmla="*/ 23 w 34"/>
                <a:gd name="T11" fmla="*/ 3 h 27"/>
                <a:gd name="T12" fmla="*/ 8 w 34"/>
                <a:gd name="T13" fmla="*/ 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27">
                  <a:moveTo>
                    <a:pt x="8" y="6"/>
                  </a:moveTo>
                  <a:cubicBezTo>
                    <a:pt x="0" y="20"/>
                    <a:pt x="10" y="24"/>
                    <a:pt x="10" y="24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7" y="4"/>
                    <a:pt x="22" y="10"/>
                    <a:pt x="20" y="21"/>
                  </a:cubicBezTo>
                  <a:cubicBezTo>
                    <a:pt x="20" y="27"/>
                    <a:pt x="21" y="27"/>
                    <a:pt x="21" y="27"/>
                  </a:cubicBezTo>
                  <a:cubicBezTo>
                    <a:pt x="21" y="27"/>
                    <a:pt x="34" y="12"/>
                    <a:pt x="23" y="3"/>
                  </a:cubicBezTo>
                  <a:cubicBezTo>
                    <a:pt x="20" y="0"/>
                    <a:pt x="8" y="6"/>
                    <a:pt x="8" y="6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2"/>
            <p:cNvSpPr>
              <a:spLocks/>
            </p:cNvSpPr>
            <p:nvPr/>
          </p:nvSpPr>
          <p:spPr bwMode="auto">
            <a:xfrm>
              <a:off x="5705475" y="6416675"/>
              <a:ext cx="63500" cy="88900"/>
            </a:xfrm>
            <a:custGeom>
              <a:avLst/>
              <a:gdLst>
                <a:gd name="T0" fmla="*/ 21 w 32"/>
                <a:gd name="T1" fmla="*/ 0 h 45"/>
                <a:gd name="T2" fmla="*/ 16 w 32"/>
                <a:gd name="T3" fmla="*/ 38 h 45"/>
                <a:gd name="T4" fmla="*/ 21 w 32"/>
                <a:gd name="T5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45">
                  <a:moveTo>
                    <a:pt x="21" y="0"/>
                  </a:moveTo>
                  <a:cubicBezTo>
                    <a:pt x="21" y="0"/>
                    <a:pt x="0" y="31"/>
                    <a:pt x="16" y="38"/>
                  </a:cubicBezTo>
                  <a:cubicBezTo>
                    <a:pt x="32" y="45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3"/>
            <p:cNvSpPr>
              <a:spLocks/>
            </p:cNvSpPr>
            <p:nvPr/>
          </p:nvSpPr>
          <p:spPr bwMode="auto">
            <a:xfrm>
              <a:off x="5784850" y="6413500"/>
              <a:ext cx="76200" cy="74613"/>
            </a:xfrm>
            <a:custGeom>
              <a:avLst/>
              <a:gdLst>
                <a:gd name="T0" fmla="*/ 22 w 38"/>
                <a:gd name="T1" fmla="*/ 32 h 38"/>
                <a:gd name="T2" fmla="*/ 0 w 38"/>
                <a:gd name="T3" fmla="*/ 0 h 38"/>
                <a:gd name="T4" fmla="*/ 22 w 38"/>
                <a:gd name="T5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8">
                  <a:moveTo>
                    <a:pt x="22" y="32"/>
                  </a:moveTo>
                  <a:cubicBezTo>
                    <a:pt x="38" y="27"/>
                    <a:pt x="0" y="0"/>
                    <a:pt x="0" y="0"/>
                  </a:cubicBezTo>
                  <a:cubicBezTo>
                    <a:pt x="0" y="0"/>
                    <a:pt x="5" y="38"/>
                    <a:pt x="22" y="32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4"/>
            <p:cNvSpPr>
              <a:spLocks/>
            </p:cNvSpPr>
            <p:nvPr/>
          </p:nvSpPr>
          <p:spPr bwMode="auto">
            <a:xfrm>
              <a:off x="5784850" y="6413500"/>
              <a:ext cx="76200" cy="74613"/>
            </a:xfrm>
            <a:custGeom>
              <a:avLst/>
              <a:gdLst>
                <a:gd name="T0" fmla="*/ 22 w 38"/>
                <a:gd name="T1" fmla="*/ 32 h 38"/>
                <a:gd name="T2" fmla="*/ 0 w 38"/>
                <a:gd name="T3" fmla="*/ 0 h 38"/>
                <a:gd name="T4" fmla="*/ 22 w 38"/>
                <a:gd name="T5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8">
                  <a:moveTo>
                    <a:pt x="22" y="32"/>
                  </a:moveTo>
                  <a:cubicBezTo>
                    <a:pt x="38" y="27"/>
                    <a:pt x="0" y="0"/>
                    <a:pt x="0" y="0"/>
                  </a:cubicBezTo>
                  <a:cubicBezTo>
                    <a:pt x="0" y="0"/>
                    <a:pt x="5" y="38"/>
                    <a:pt x="22" y="32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5"/>
            <p:cNvSpPr>
              <a:spLocks/>
            </p:cNvSpPr>
            <p:nvPr/>
          </p:nvSpPr>
          <p:spPr bwMode="auto">
            <a:xfrm>
              <a:off x="5799138" y="6350000"/>
              <a:ext cx="93663" cy="58738"/>
            </a:xfrm>
            <a:custGeom>
              <a:avLst/>
              <a:gdLst>
                <a:gd name="T0" fmla="*/ 12 w 47"/>
                <a:gd name="T1" fmla="*/ 13 h 30"/>
                <a:gd name="T2" fmla="*/ 47 w 47"/>
                <a:gd name="T3" fmla="*/ 30 h 30"/>
                <a:gd name="T4" fmla="*/ 12 w 47"/>
                <a:gd name="T5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30">
                  <a:moveTo>
                    <a:pt x="12" y="13"/>
                  </a:moveTo>
                  <a:cubicBezTo>
                    <a:pt x="0" y="27"/>
                    <a:pt x="47" y="30"/>
                    <a:pt x="47" y="30"/>
                  </a:cubicBezTo>
                  <a:cubicBezTo>
                    <a:pt x="47" y="30"/>
                    <a:pt x="24" y="0"/>
                    <a:pt x="12" y="13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6"/>
            <p:cNvSpPr>
              <a:spLocks/>
            </p:cNvSpPr>
            <p:nvPr/>
          </p:nvSpPr>
          <p:spPr bwMode="auto">
            <a:xfrm>
              <a:off x="5799138" y="6350000"/>
              <a:ext cx="93663" cy="58738"/>
            </a:xfrm>
            <a:custGeom>
              <a:avLst/>
              <a:gdLst>
                <a:gd name="T0" fmla="*/ 12 w 47"/>
                <a:gd name="T1" fmla="*/ 13 h 30"/>
                <a:gd name="T2" fmla="*/ 47 w 47"/>
                <a:gd name="T3" fmla="*/ 30 h 30"/>
                <a:gd name="T4" fmla="*/ 12 w 47"/>
                <a:gd name="T5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30">
                  <a:moveTo>
                    <a:pt x="12" y="13"/>
                  </a:moveTo>
                  <a:cubicBezTo>
                    <a:pt x="0" y="27"/>
                    <a:pt x="47" y="30"/>
                    <a:pt x="47" y="30"/>
                  </a:cubicBezTo>
                  <a:cubicBezTo>
                    <a:pt x="47" y="30"/>
                    <a:pt x="24" y="0"/>
                    <a:pt x="12" y="13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7"/>
            <p:cNvSpPr>
              <a:spLocks/>
            </p:cNvSpPr>
            <p:nvPr/>
          </p:nvSpPr>
          <p:spPr bwMode="auto">
            <a:xfrm>
              <a:off x="5797550" y="6197600"/>
              <a:ext cx="95250" cy="107950"/>
            </a:xfrm>
            <a:custGeom>
              <a:avLst/>
              <a:gdLst>
                <a:gd name="T0" fmla="*/ 38 w 48"/>
                <a:gd name="T1" fmla="*/ 21 h 55"/>
                <a:gd name="T2" fmla="*/ 0 w 48"/>
                <a:gd name="T3" fmla="*/ 55 h 55"/>
                <a:gd name="T4" fmla="*/ 38 w 48"/>
                <a:gd name="T5" fmla="*/ 2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55">
                  <a:moveTo>
                    <a:pt x="38" y="21"/>
                  </a:moveTo>
                  <a:cubicBezTo>
                    <a:pt x="28" y="0"/>
                    <a:pt x="0" y="55"/>
                    <a:pt x="0" y="55"/>
                  </a:cubicBezTo>
                  <a:cubicBezTo>
                    <a:pt x="0" y="55"/>
                    <a:pt x="48" y="42"/>
                    <a:pt x="38" y="21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8"/>
            <p:cNvSpPr>
              <a:spLocks/>
            </p:cNvSpPr>
            <p:nvPr/>
          </p:nvSpPr>
          <p:spPr bwMode="auto">
            <a:xfrm>
              <a:off x="5797550" y="6197600"/>
              <a:ext cx="95250" cy="107950"/>
            </a:xfrm>
            <a:custGeom>
              <a:avLst/>
              <a:gdLst>
                <a:gd name="T0" fmla="*/ 38 w 48"/>
                <a:gd name="T1" fmla="*/ 21 h 55"/>
                <a:gd name="T2" fmla="*/ 0 w 48"/>
                <a:gd name="T3" fmla="*/ 55 h 55"/>
                <a:gd name="T4" fmla="*/ 38 w 48"/>
                <a:gd name="T5" fmla="*/ 2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55">
                  <a:moveTo>
                    <a:pt x="38" y="21"/>
                  </a:moveTo>
                  <a:cubicBezTo>
                    <a:pt x="28" y="0"/>
                    <a:pt x="0" y="55"/>
                    <a:pt x="0" y="55"/>
                  </a:cubicBezTo>
                  <a:cubicBezTo>
                    <a:pt x="0" y="55"/>
                    <a:pt x="48" y="42"/>
                    <a:pt x="38" y="21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9"/>
            <p:cNvSpPr>
              <a:spLocks/>
            </p:cNvSpPr>
            <p:nvPr/>
          </p:nvSpPr>
          <p:spPr bwMode="auto">
            <a:xfrm>
              <a:off x="5784850" y="6305550"/>
              <a:ext cx="115888" cy="50800"/>
            </a:xfrm>
            <a:custGeom>
              <a:avLst/>
              <a:gdLst>
                <a:gd name="T0" fmla="*/ 12 w 58"/>
                <a:gd name="T1" fmla="*/ 8 h 26"/>
                <a:gd name="T2" fmla="*/ 55 w 58"/>
                <a:gd name="T3" fmla="*/ 21 h 26"/>
                <a:gd name="T4" fmla="*/ 48 w 58"/>
                <a:gd name="T5" fmla="*/ 5 h 26"/>
                <a:gd name="T6" fmla="*/ 12 w 58"/>
                <a:gd name="T7" fmla="*/ 8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26">
                  <a:moveTo>
                    <a:pt x="12" y="8"/>
                  </a:moveTo>
                  <a:cubicBezTo>
                    <a:pt x="0" y="26"/>
                    <a:pt x="55" y="21"/>
                    <a:pt x="55" y="21"/>
                  </a:cubicBezTo>
                  <a:cubicBezTo>
                    <a:pt x="55" y="21"/>
                    <a:pt x="58" y="10"/>
                    <a:pt x="48" y="5"/>
                  </a:cubicBezTo>
                  <a:cubicBezTo>
                    <a:pt x="39" y="0"/>
                    <a:pt x="17" y="0"/>
                    <a:pt x="12" y="8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0"/>
            <p:cNvSpPr>
              <a:spLocks/>
            </p:cNvSpPr>
            <p:nvPr/>
          </p:nvSpPr>
          <p:spPr bwMode="auto">
            <a:xfrm>
              <a:off x="5784850" y="6305550"/>
              <a:ext cx="115888" cy="50800"/>
            </a:xfrm>
            <a:custGeom>
              <a:avLst/>
              <a:gdLst>
                <a:gd name="T0" fmla="*/ 12 w 58"/>
                <a:gd name="T1" fmla="*/ 8 h 26"/>
                <a:gd name="T2" fmla="*/ 55 w 58"/>
                <a:gd name="T3" fmla="*/ 21 h 26"/>
                <a:gd name="T4" fmla="*/ 48 w 58"/>
                <a:gd name="T5" fmla="*/ 5 h 26"/>
                <a:gd name="T6" fmla="*/ 12 w 58"/>
                <a:gd name="T7" fmla="*/ 8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26">
                  <a:moveTo>
                    <a:pt x="12" y="8"/>
                  </a:moveTo>
                  <a:cubicBezTo>
                    <a:pt x="0" y="26"/>
                    <a:pt x="55" y="21"/>
                    <a:pt x="55" y="21"/>
                  </a:cubicBezTo>
                  <a:cubicBezTo>
                    <a:pt x="55" y="21"/>
                    <a:pt x="58" y="10"/>
                    <a:pt x="48" y="5"/>
                  </a:cubicBezTo>
                  <a:cubicBezTo>
                    <a:pt x="39" y="0"/>
                    <a:pt x="17" y="0"/>
                    <a:pt x="12" y="8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1"/>
            <p:cNvSpPr>
              <a:spLocks/>
            </p:cNvSpPr>
            <p:nvPr/>
          </p:nvSpPr>
          <p:spPr bwMode="auto">
            <a:xfrm>
              <a:off x="5870575" y="101600"/>
              <a:ext cx="87313" cy="163513"/>
            </a:xfrm>
            <a:custGeom>
              <a:avLst/>
              <a:gdLst>
                <a:gd name="T0" fmla="*/ 55 w 55"/>
                <a:gd name="T1" fmla="*/ 0 h 103"/>
                <a:gd name="T2" fmla="*/ 0 w 55"/>
                <a:gd name="T3" fmla="*/ 103 h 103"/>
                <a:gd name="T4" fmla="*/ 55 w 55"/>
                <a:gd name="T5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103">
                  <a:moveTo>
                    <a:pt x="55" y="0"/>
                  </a:moveTo>
                  <a:lnTo>
                    <a:pt x="0" y="103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AEE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Line 22"/>
            <p:cNvSpPr>
              <a:spLocks noChangeShapeType="1"/>
            </p:cNvSpPr>
            <p:nvPr/>
          </p:nvSpPr>
          <p:spPr bwMode="auto">
            <a:xfrm flipH="1">
              <a:off x="5870575" y="101600"/>
              <a:ext cx="87313" cy="163513"/>
            </a:xfrm>
            <a:prstGeom prst="line">
              <a:avLst/>
            </a:pr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3"/>
            <p:cNvSpPr>
              <a:spLocks/>
            </p:cNvSpPr>
            <p:nvPr/>
          </p:nvSpPr>
          <p:spPr bwMode="auto">
            <a:xfrm>
              <a:off x="6010275" y="17463"/>
              <a:ext cx="65088" cy="39688"/>
            </a:xfrm>
            <a:custGeom>
              <a:avLst/>
              <a:gdLst>
                <a:gd name="T0" fmla="*/ 33 w 33"/>
                <a:gd name="T1" fmla="*/ 9 h 20"/>
                <a:gd name="T2" fmla="*/ 8 w 33"/>
                <a:gd name="T3" fmla="*/ 5 h 20"/>
                <a:gd name="T4" fmla="*/ 0 w 33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" h="20">
                  <a:moveTo>
                    <a:pt x="33" y="9"/>
                  </a:moveTo>
                  <a:cubicBezTo>
                    <a:pt x="33" y="0"/>
                    <a:pt x="8" y="5"/>
                    <a:pt x="8" y="5"/>
                  </a:cubicBezTo>
                  <a:cubicBezTo>
                    <a:pt x="0" y="20"/>
                    <a:pt x="0" y="20"/>
                    <a:pt x="0" y="20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4"/>
            <p:cNvSpPr>
              <a:spLocks/>
            </p:cNvSpPr>
            <p:nvPr/>
          </p:nvSpPr>
          <p:spPr bwMode="auto">
            <a:xfrm>
              <a:off x="6010275" y="17463"/>
              <a:ext cx="65088" cy="39688"/>
            </a:xfrm>
            <a:custGeom>
              <a:avLst/>
              <a:gdLst>
                <a:gd name="T0" fmla="*/ 33 w 33"/>
                <a:gd name="T1" fmla="*/ 9 h 20"/>
                <a:gd name="T2" fmla="*/ 8 w 33"/>
                <a:gd name="T3" fmla="*/ 5 h 20"/>
                <a:gd name="T4" fmla="*/ 0 w 33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" h="20">
                  <a:moveTo>
                    <a:pt x="33" y="9"/>
                  </a:moveTo>
                  <a:cubicBezTo>
                    <a:pt x="33" y="0"/>
                    <a:pt x="8" y="5"/>
                    <a:pt x="8" y="5"/>
                  </a:cubicBezTo>
                  <a:cubicBezTo>
                    <a:pt x="0" y="20"/>
                    <a:pt x="0" y="20"/>
                    <a:pt x="0" y="20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5"/>
            <p:cNvSpPr>
              <a:spLocks/>
            </p:cNvSpPr>
            <p:nvPr/>
          </p:nvSpPr>
          <p:spPr bwMode="auto">
            <a:xfrm>
              <a:off x="6243638" y="0"/>
              <a:ext cx="41275" cy="15875"/>
            </a:xfrm>
            <a:custGeom>
              <a:avLst/>
              <a:gdLst>
                <a:gd name="T0" fmla="*/ 21 w 21"/>
                <a:gd name="T1" fmla="*/ 5 h 8"/>
                <a:gd name="T2" fmla="*/ 0 w 21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" h="8">
                  <a:moveTo>
                    <a:pt x="21" y="5"/>
                  </a:moveTo>
                  <a:cubicBezTo>
                    <a:pt x="7" y="4"/>
                    <a:pt x="1" y="0"/>
                    <a:pt x="0" y="8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6"/>
            <p:cNvSpPr>
              <a:spLocks/>
            </p:cNvSpPr>
            <p:nvPr/>
          </p:nvSpPr>
          <p:spPr bwMode="auto">
            <a:xfrm>
              <a:off x="6243638" y="0"/>
              <a:ext cx="41275" cy="15875"/>
            </a:xfrm>
            <a:custGeom>
              <a:avLst/>
              <a:gdLst>
                <a:gd name="T0" fmla="*/ 21 w 21"/>
                <a:gd name="T1" fmla="*/ 5 h 8"/>
                <a:gd name="T2" fmla="*/ 0 w 21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" h="8">
                  <a:moveTo>
                    <a:pt x="21" y="5"/>
                  </a:moveTo>
                  <a:cubicBezTo>
                    <a:pt x="7" y="4"/>
                    <a:pt x="1" y="0"/>
                    <a:pt x="0" y="8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7"/>
            <p:cNvSpPr>
              <a:spLocks/>
            </p:cNvSpPr>
            <p:nvPr/>
          </p:nvSpPr>
          <p:spPr bwMode="auto">
            <a:xfrm>
              <a:off x="5508625" y="1689100"/>
              <a:ext cx="265113" cy="71438"/>
            </a:xfrm>
            <a:custGeom>
              <a:avLst/>
              <a:gdLst>
                <a:gd name="T0" fmla="*/ 0 w 134"/>
                <a:gd name="T1" fmla="*/ 3 h 36"/>
                <a:gd name="T2" fmla="*/ 67 w 134"/>
                <a:gd name="T3" fmla="*/ 33 h 36"/>
                <a:gd name="T4" fmla="*/ 134 w 134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36">
                  <a:moveTo>
                    <a:pt x="0" y="3"/>
                  </a:moveTo>
                  <a:cubicBezTo>
                    <a:pt x="12" y="13"/>
                    <a:pt x="57" y="36"/>
                    <a:pt x="67" y="33"/>
                  </a:cubicBezTo>
                  <a:cubicBezTo>
                    <a:pt x="77" y="30"/>
                    <a:pt x="113" y="0"/>
                    <a:pt x="134" y="0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8"/>
            <p:cNvSpPr>
              <a:spLocks/>
            </p:cNvSpPr>
            <p:nvPr/>
          </p:nvSpPr>
          <p:spPr bwMode="auto">
            <a:xfrm>
              <a:off x="5508625" y="1689100"/>
              <a:ext cx="265113" cy="71438"/>
            </a:xfrm>
            <a:custGeom>
              <a:avLst/>
              <a:gdLst>
                <a:gd name="T0" fmla="*/ 0 w 134"/>
                <a:gd name="T1" fmla="*/ 3 h 36"/>
                <a:gd name="T2" fmla="*/ 67 w 134"/>
                <a:gd name="T3" fmla="*/ 33 h 36"/>
                <a:gd name="T4" fmla="*/ 134 w 134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36">
                  <a:moveTo>
                    <a:pt x="0" y="3"/>
                  </a:moveTo>
                  <a:cubicBezTo>
                    <a:pt x="12" y="13"/>
                    <a:pt x="57" y="36"/>
                    <a:pt x="67" y="33"/>
                  </a:cubicBezTo>
                  <a:cubicBezTo>
                    <a:pt x="77" y="30"/>
                    <a:pt x="113" y="0"/>
                    <a:pt x="134" y="0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9"/>
            <p:cNvSpPr>
              <a:spLocks/>
            </p:cNvSpPr>
            <p:nvPr/>
          </p:nvSpPr>
          <p:spPr bwMode="auto">
            <a:xfrm>
              <a:off x="4657725" y="1752600"/>
              <a:ext cx="1385888" cy="1266825"/>
            </a:xfrm>
            <a:custGeom>
              <a:avLst/>
              <a:gdLst>
                <a:gd name="T0" fmla="*/ 638 w 699"/>
                <a:gd name="T1" fmla="*/ 644 h 644"/>
                <a:gd name="T2" fmla="*/ 690 w 699"/>
                <a:gd name="T3" fmla="*/ 635 h 644"/>
                <a:gd name="T4" fmla="*/ 698 w 699"/>
                <a:gd name="T5" fmla="*/ 616 h 644"/>
                <a:gd name="T6" fmla="*/ 632 w 699"/>
                <a:gd name="T7" fmla="*/ 615 h 644"/>
                <a:gd name="T8" fmla="*/ 650 w 699"/>
                <a:gd name="T9" fmla="*/ 567 h 644"/>
                <a:gd name="T10" fmla="*/ 692 w 699"/>
                <a:gd name="T11" fmla="*/ 578 h 644"/>
                <a:gd name="T12" fmla="*/ 677 w 699"/>
                <a:gd name="T13" fmla="*/ 556 h 644"/>
                <a:gd name="T14" fmla="*/ 677 w 699"/>
                <a:gd name="T15" fmla="*/ 549 h 644"/>
                <a:gd name="T16" fmla="*/ 696 w 699"/>
                <a:gd name="T17" fmla="*/ 536 h 644"/>
                <a:gd name="T18" fmla="*/ 687 w 699"/>
                <a:gd name="T19" fmla="*/ 501 h 644"/>
                <a:gd name="T20" fmla="*/ 652 w 699"/>
                <a:gd name="T21" fmla="*/ 466 h 644"/>
                <a:gd name="T22" fmla="*/ 608 w 699"/>
                <a:gd name="T23" fmla="*/ 346 h 644"/>
                <a:gd name="T24" fmla="*/ 616 w 699"/>
                <a:gd name="T25" fmla="*/ 322 h 644"/>
                <a:gd name="T26" fmla="*/ 585 w 699"/>
                <a:gd name="T27" fmla="*/ 286 h 644"/>
                <a:gd name="T28" fmla="*/ 553 w 699"/>
                <a:gd name="T29" fmla="*/ 293 h 644"/>
                <a:gd name="T30" fmla="*/ 542 w 699"/>
                <a:gd name="T31" fmla="*/ 295 h 644"/>
                <a:gd name="T32" fmla="*/ 537 w 699"/>
                <a:gd name="T33" fmla="*/ 270 h 644"/>
                <a:gd name="T34" fmla="*/ 518 w 699"/>
                <a:gd name="T35" fmla="*/ 269 h 644"/>
                <a:gd name="T36" fmla="*/ 518 w 699"/>
                <a:gd name="T37" fmla="*/ 280 h 644"/>
                <a:gd name="T38" fmla="*/ 489 w 699"/>
                <a:gd name="T39" fmla="*/ 257 h 644"/>
                <a:gd name="T40" fmla="*/ 414 w 699"/>
                <a:gd name="T41" fmla="*/ 169 h 644"/>
                <a:gd name="T42" fmla="*/ 396 w 699"/>
                <a:gd name="T43" fmla="*/ 145 h 644"/>
                <a:gd name="T44" fmla="*/ 381 w 699"/>
                <a:gd name="T45" fmla="*/ 132 h 644"/>
                <a:gd name="T46" fmla="*/ 353 w 699"/>
                <a:gd name="T47" fmla="*/ 104 h 644"/>
                <a:gd name="T48" fmla="*/ 323 w 699"/>
                <a:gd name="T49" fmla="*/ 66 h 644"/>
                <a:gd name="T50" fmla="*/ 329 w 699"/>
                <a:gd name="T51" fmla="*/ 42 h 644"/>
                <a:gd name="T52" fmla="*/ 324 w 699"/>
                <a:gd name="T53" fmla="*/ 12 h 644"/>
                <a:gd name="T54" fmla="*/ 236 w 699"/>
                <a:gd name="T55" fmla="*/ 0 h 644"/>
                <a:gd name="T56" fmla="*/ 130 w 699"/>
                <a:gd name="T57" fmla="*/ 4 h 644"/>
                <a:gd name="T58" fmla="*/ 66 w 699"/>
                <a:gd name="T59" fmla="*/ 41 h 644"/>
                <a:gd name="T60" fmla="*/ 8 w 699"/>
                <a:gd name="T61" fmla="*/ 59 h 644"/>
                <a:gd name="T62" fmla="*/ 20 w 699"/>
                <a:gd name="T63" fmla="*/ 241 h 644"/>
                <a:gd name="T64" fmla="*/ 54 w 699"/>
                <a:gd name="T65" fmla="*/ 360 h 644"/>
                <a:gd name="T66" fmla="*/ 458 w 699"/>
                <a:gd name="T67" fmla="*/ 509 h 644"/>
                <a:gd name="T68" fmla="*/ 528 w 699"/>
                <a:gd name="T69" fmla="*/ 480 h 644"/>
                <a:gd name="T70" fmla="*/ 574 w 699"/>
                <a:gd name="T71" fmla="*/ 593 h 644"/>
                <a:gd name="T72" fmla="*/ 638 w 699"/>
                <a:gd name="T73" fmla="*/ 644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99" h="644">
                  <a:moveTo>
                    <a:pt x="638" y="644"/>
                  </a:moveTo>
                  <a:cubicBezTo>
                    <a:pt x="638" y="644"/>
                    <a:pt x="681" y="631"/>
                    <a:pt x="690" y="635"/>
                  </a:cubicBezTo>
                  <a:cubicBezTo>
                    <a:pt x="699" y="639"/>
                    <a:pt x="698" y="616"/>
                    <a:pt x="698" y="616"/>
                  </a:cubicBezTo>
                  <a:cubicBezTo>
                    <a:pt x="632" y="615"/>
                    <a:pt x="632" y="615"/>
                    <a:pt x="632" y="615"/>
                  </a:cubicBezTo>
                  <a:cubicBezTo>
                    <a:pt x="632" y="615"/>
                    <a:pt x="636" y="578"/>
                    <a:pt x="650" y="567"/>
                  </a:cubicBezTo>
                  <a:cubicBezTo>
                    <a:pt x="664" y="557"/>
                    <a:pt x="692" y="578"/>
                    <a:pt x="692" y="578"/>
                  </a:cubicBezTo>
                  <a:cubicBezTo>
                    <a:pt x="677" y="556"/>
                    <a:pt x="677" y="556"/>
                    <a:pt x="677" y="556"/>
                  </a:cubicBezTo>
                  <a:cubicBezTo>
                    <a:pt x="677" y="556"/>
                    <a:pt x="662" y="549"/>
                    <a:pt x="677" y="549"/>
                  </a:cubicBezTo>
                  <a:cubicBezTo>
                    <a:pt x="692" y="549"/>
                    <a:pt x="696" y="536"/>
                    <a:pt x="696" y="536"/>
                  </a:cubicBezTo>
                  <a:cubicBezTo>
                    <a:pt x="696" y="536"/>
                    <a:pt x="690" y="501"/>
                    <a:pt x="687" y="501"/>
                  </a:cubicBezTo>
                  <a:cubicBezTo>
                    <a:pt x="684" y="501"/>
                    <a:pt x="671" y="503"/>
                    <a:pt x="652" y="466"/>
                  </a:cubicBezTo>
                  <a:cubicBezTo>
                    <a:pt x="633" y="429"/>
                    <a:pt x="607" y="355"/>
                    <a:pt x="608" y="346"/>
                  </a:cubicBezTo>
                  <a:cubicBezTo>
                    <a:pt x="609" y="336"/>
                    <a:pt x="616" y="322"/>
                    <a:pt x="616" y="322"/>
                  </a:cubicBezTo>
                  <a:cubicBezTo>
                    <a:pt x="616" y="322"/>
                    <a:pt x="598" y="285"/>
                    <a:pt x="585" y="286"/>
                  </a:cubicBezTo>
                  <a:cubicBezTo>
                    <a:pt x="572" y="287"/>
                    <a:pt x="553" y="293"/>
                    <a:pt x="553" y="293"/>
                  </a:cubicBezTo>
                  <a:cubicBezTo>
                    <a:pt x="542" y="295"/>
                    <a:pt x="542" y="295"/>
                    <a:pt x="542" y="295"/>
                  </a:cubicBezTo>
                  <a:cubicBezTo>
                    <a:pt x="537" y="270"/>
                    <a:pt x="537" y="270"/>
                    <a:pt x="537" y="270"/>
                  </a:cubicBezTo>
                  <a:cubicBezTo>
                    <a:pt x="518" y="269"/>
                    <a:pt x="518" y="269"/>
                    <a:pt x="518" y="269"/>
                  </a:cubicBezTo>
                  <a:cubicBezTo>
                    <a:pt x="518" y="280"/>
                    <a:pt x="518" y="280"/>
                    <a:pt x="518" y="280"/>
                  </a:cubicBezTo>
                  <a:cubicBezTo>
                    <a:pt x="518" y="280"/>
                    <a:pt x="489" y="273"/>
                    <a:pt x="489" y="257"/>
                  </a:cubicBezTo>
                  <a:cubicBezTo>
                    <a:pt x="489" y="240"/>
                    <a:pt x="446" y="183"/>
                    <a:pt x="414" y="169"/>
                  </a:cubicBezTo>
                  <a:cubicBezTo>
                    <a:pt x="382" y="154"/>
                    <a:pt x="396" y="145"/>
                    <a:pt x="396" y="145"/>
                  </a:cubicBezTo>
                  <a:cubicBezTo>
                    <a:pt x="381" y="132"/>
                    <a:pt x="381" y="132"/>
                    <a:pt x="381" y="132"/>
                  </a:cubicBezTo>
                  <a:cubicBezTo>
                    <a:pt x="381" y="132"/>
                    <a:pt x="361" y="107"/>
                    <a:pt x="353" y="104"/>
                  </a:cubicBezTo>
                  <a:cubicBezTo>
                    <a:pt x="345" y="101"/>
                    <a:pt x="326" y="80"/>
                    <a:pt x="323" y="66"/>
                  </a:cubicBezTo>
                  <a:cubicBezTo>
                    <a:pt x="320" y="53"/>
                    <a:pt x="329" y="42"/>
                    <a:pt x="329" y="42"/>
                  </a:cubicBezTo>
                  <a:cubicBezTo>
                    <a:pt x="324" y="12"/>
                    <a:pt x="324" y="12"/>
                    <a:pt x="324" y="12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130" y="4"/>
                    <a:pt x="130" y="4"/>
                    <a:pt x="130" y="4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8" y="59"/>
                    <a:pt x="0" y="172"/>
                    <a:pt x="20" y="241"/>
                  </a:cubicBezTo>
                  <a:cubicBezTo>
                    <a:pt x="40" y="311"/>
                    <a:pt x="54" y="360"/>
                    <a:pt x="54" y="360"/>
                  </a:cubicBezTo>
                  <a:cubicBezTo>
                    <a:pt x="458" y="509"/>
                    <a:pt x="458" y="509"/>
                    <a:pt x="458" y="509"/>
                  </a:cubicBezTo>
                  <a:cubicBezTo>
                    <a:pt x="528" y="480"/>
                    <a:pt x="528" y="480"/>
                    <a:pt x="528" y="480"/>
                  </a:cubicBezTo>
                  <a:cubicBezTo>
                    <a:pt x="528" y="480"/>
                    <a:pt x="550" y="577"/>
                    <a:pt x="574" y="593"/>
                  </a:cubicBezTo>
                  <a:cubicBezTo>
                    <a:pt x="598" y="609"/>
                    <a:pt x="638" y="644"/>
                    <a:pt x="638" y="644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0"/>
            <p:cNvSpPr>
              <a:spLocks/>
            </p:cNvSpPr>
            <p:nvPr/>
          </p:nvSpPr>
          <p:spPr bwMode="auto">
            <a:xfrm>
              <a:off x="5619750" y="6192838"/>
              <a:ext cx="236538" cy="257175"/>
            </a:xfrm>
            <a:custGeom>
              <a:avLst/>
              <a:gdLst>
                <a:gd name="T0" fmla="*/ 88 w 120"/>
                <a:gd name="T1" fmla="*/ 18 h 131"/>
                <a:gd name="T2" fmla="*/ 33 w 120"/>
                <a:gd name="T3" fmla="*/ 19 h 131"/>
                <a:gd name="T4" fmla="*/ 3 w 120"/>
                <a:gd name="T5" fmla="*/ 72 h 131"/>
                <a:gd name="T6" fmla="*/ 17 w 120"/>
                <a:gd name="T7" fmla="*/ 111 h 131"/>
                <a:gd name="T8" fmla="*/ 54 w 120"/>
                <a:gd name="T9" fmla="*/ 131 h 131"/>
                <a:gd name="T10" fmla="*/ 55 w 120"/>
                <a:gd name="T11" fmla="*/ 115 h 131"/>
                <a:gd name="T12" fmla="*/ 65 w 120"/>
                <a:gd name="T13" fmla="*/ 114 h 131"/>
                <a:gd name="T14" fmla="*/ 71 w 120"/>
                <a:gd name="T15" fmla="*/ 128 h 131"/>
                <a:gd name="T16" fmla="*/ 86 w 120"/>
                <a:gd name="T17" fmla="*/ 129 h 131"/>
                <a:gd name="T18" fmla="*/ 78 w 120"/>
                <a:gd name="T19" fmla="*/ 104 h 131"/>
                <a:gd name="T20" fmla="*/ 89 w 120"/>
                <a:gd name="T21" fmla="*/ 103 h 131"/>
                <a:gd name="T22" fmla="*/ 99 w 120"/>
                <a:gd name="T23" fmla="*/ 116 h 131"/>
                <a:gd name="T24" fmla="*/ 107 w 120"/>
                <a:gd name="T25" fmla="*/ 109 h 131"/>
                <a:gd name="T26" fmla="*/ 97 w 120"/>
                <a:gd name="T27" fmla="*/ 97 h 131"/>
                <a:gd name="T28" fmla="*/ 96 w 120"/>
                <a:gd name="T29" fmla="*/ 91 h 131"/>
                <a:gd name="T30" fmla="*/ 120 w 120"/>
                <a:gd name="T31" fmla="*/ 79 h 131"/>
                <a:gd name="T32" fmla="*/ 110 w 120"/>
                <a:gd name="T33" fmla="*/ 77 h 131"/>
                <a:gd name="T34" fmla="*/ 93 w 120"/>
                <a:gd name="T35" fmla="*/ 76 h 131"/>
                <a:gd name="T36" fmla="*/ 98 w 120"/>
                <a:gd name="T37" fmla="*/ 62 h 131"/>
                <a:gd name="T38" fmla="*/ 115 w 120"/>
                <a:gd name="T39" fmla="*/ 56 h 131"/>
                <a:gd name="T40" fmla="*/ 114 w 120"/>
                <a:gd name="T41" fmla="*/ 49 h 131"/>
                <a:gd name="T42" fmla="*/ 95 w 120"/>
                <a:gd name="T43" fmla="*/ 56 h 131"/>
                <a:gd name="T44" fmla="*/ 93 w 120"/>
                <a:gd name="T45" fmla="*/ 44 h 131"/>
                <a:gd name="T46" fmla="*/ 103 w 120"/>
                <a:gd name="T47" fmla="*/ 30 h 131"/>
                <a:gd name="T48" fmla="*/ 88 w 120"/>
                <a:gd name="T49" fmla="*/ 1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0" h="131">
                  <a:moveTo>
                    <a:pt x="88" y="18"/>
                  </a:moveTo>
                  <a:cubicBezTo>
                    <a:pt x="88" y="18"/>
                    <a:pt x="49" y="0"/>
                    <a:pt x="33" y="19"/>
                  </a:cubicBezTo>
                  <a:cubicBezTo>
                    <a:pt x="17" y="38"/>
                    <a:pt x="0" y="55"/>
                    <a:pt x="3" y="72"/>
                  </a:cubicBezTo>
                  <a:cubicBezTo>
                    <a:pt x="6" y="89"/>
                    <a:pt x="17" y="111"/>
                    <a:pt x="17" y="111"/>
                  </a:cubicBezTo>
                  <a:cubicBezTo>
                    <a:pt x="54" y="131"/>
                    <a:pt x="54" y="131"/>
                    <a:pt x="54" y="131"/>
                  </a:cubicBezTo>
                  <a:cubicBezTo>
                    <a:pt x="55" y="115"/>
                    <a:pt x="55" y="115"/>
                    <a:pt x="55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71" y="128"/>
                    <a:pt x="71" y="128"/>
                    <a:pt x="71" y="128"/>
                  </a:cubicBezTo>
                  <a:cubicBezTo>
                    <a:pt x="86" y="129"/>
                    <a:pt x="86" y="129"/>
                    <a:pt x="86" y="129"/>
                  </a:cubicBezTo>
                  <a:cubicBezTo>
                    <a:pt x="78" y="104"/>
                    <a:pt x="78" y="104"/>
                    <a:pt x="78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9" y="116"/>
                    <a:pt x="99" y="116"/>
                    <a:pt x="99" y="116"/>
                  </a:cubicBezTo>
                  <a:cubicBezTo>
                    <a:pt x="107" y="109"/>
                    <a:pt x="107" y="109"/>
                    <a:pt x="107" y="109"/>
                  </a:cubicBezTo>
                  <a:cubicBezTo>
                    <a:pt x="97" y="97"/>
                    <a:pt x="97" y="97"/>
                    <a:pt x="97" y="97"/>
                  </a:cubicBezTo>
                  <a:cubicBezTo>
                    <a:pt x="96" y="91"/>
                    <a:pt x="96" y="91"/>
                    <a:pt x="96" y="91"/>
                  </a:cubicBezTo>
                  <a:cubicBezTo>
                    <a:pt x="120" y="79"/>
                    <a:pt x="120" y="79"/>
                    <a:pt x="120" y="79"/>
                  </a:cubicBezTo>
                  <a:cubicBezTo>
                    <a:pt x="110" y="77"/>
                    <a:pt x="110" y="77"/>
                    <a:pt x="110" y="77"/>
                  </a:cubicBezTo>
                  <a:cubicBezTo>
                    <a:pt x="93" y="76"/>
                    <a:pt x="93" y="76"/>
                    <a:pt x="93" y="76"/>
                  </a:cubicBezTo>
                  <a:cubicBezTo>
                    <a:pt x="98" y="62"/>
                    <a:pt x="98" y="62"/>
                    <a:pt x="98" y="62"/>
                  </a:cubicBezTo>
                  <a:cubicBezTo>
                    <a:pt x="115" y="56"/>
                    <a:pt x="115" y="56"/>
                    <a:pt x="115" y="56"/>
                  </a:cubicBezTo>
                  <a:cubicBezTo>
                    <a:pt x="114" y="49"/>
                    <a:pt x="114" y="49"/>
                    <a:pt x="114" y="49"/>
                  </a:cubicBezTo>
                  <a:cubicBezTo>
                    <a:pt x="95" y="56"/>
                    <a:pt x="95" y="56"/>
                    <a:pt x="95" y="56"/>
                  </a:cubicBezTo>
                  <a:cubicBezTo>
                    <a:pt x="93" y="44"/>
                    <a:pt x="93" y="44"/>
                    <a:pt x="93" y="44"/>
                  </a:cubicBezTo>
                  <a:cubicBezTo>
                    <a:pt x="103" y="30"/>
                    <a:pt x="103" y="30"/>
                    <a:pt x="103" y="30"/>
                  </a:cubicBezTo>
                  <a:lnTo>
                    <a:pt x="88" y="18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1"/>
            <p:cNvSpPr>
              <a:spLocks/>
            </p:cNvSpPr>
            <p:nvPr/>
          </p:nvSpPr>
          <p:spPr bwMode="auto">
            <a:xfrm>
              <a:off x="5792788" y="6011863"/>
              <a:ext cx="50800" cy="41275"/>
            </a:xfrm>
            <a:custGeom>
              <a:avLst/>
              <a:gdLst>
                <a:gd name="T0" fmla="*/ 30 w 32"/>
                <a:gd name="T1" fmla="*/ 26 h 26"/>
                <a:gd name="T2" fmla="*/ 32 w 32"/>
                <a:gd name="T3" fmla="*/ 6 h 26"/>
                <a:gd name="T4" fmla="*/ 9 w 32"/>
                <a:gd name="T5" fmla="*/ 0 h 26"/>
                <a:gd name="T6" fmla="*/ 0 w 32"/>
                <a:gd name="T7" fmla="*/ 17 h 26"/>
                <a:gd name="T8" fmla="*/ 13 w 32"/>
                <a:gd name="T9" fmla="*/ 20 h 26"/>
                <a:gd name="T10" fmla="*/ 30 w 32"/>
                <a:gd name="T1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" h="26">
                  <a:moveTo>
                    <a:pt x="30" y="26"/>
                  </a:moveTo>
                  <a:lnTo>
                    <a:pt x="32" y="6"/>
                  </a:lnTo>
                  <a:lnTo>
                    <a:pt x="9" y="0"/>
                  </a:lnTo>
                  <a:lnTo>
                    <a:pt x="0" y="17"/>
                  </a:lnTo>
                  <a:lnTo>
                    <a:pt x="13" y="20"/>
                  </a:lnTo>
                  <a:lnTo>
                    <a:pt x="30" y="26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2"/>
            <p:cNvSpPr>
              <a:spLocks/>
            </p:cNvSpPr>
            <p:nvPr/>
          </p:nvSpPr>
          <p:spPr bwMode="auto">
            <a:xfrm>
              <a:off x="5819775" y="5970588"/>
              <a:ext cx="36513" cy="34925"/>
            </a:xfrm>
            <a:custGeom>
              <a:avLst/>
              <a:gdLst>
                <a:gd name="T0" fmla="*/ 0 w 23"/>
                <a:gd name="T1" fmla="*/ 0 h 22"/>
                <a:gd name="T2" fmla="*/ 20 w 23"/>
                <a:gd name="T3" fmla="*/ 6 h 22"/>
                <a:gd name="T4" fmla="*/ 23 w 23"/>
                <a:gd name="T5" fmla="*/ 22 h 22"/>
                <a:gd name="T6" fmla="*/ 2 w 23"/>
                <a:gd name="T7" fmla="*/ 17 h 22"/>
                <a:gd name="T8" fmla="*/ 0 w 23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22">
                  <a:moveTo>
                    <a:pt x="0" y="0"/>
                  </a:moveTo>
                  <a:lnTo>
                    <a:pt x="20" y="6"/>
                  </a:lnTo>
                  <a:lnTo>
                    <a:pt x="23" y="22"/>
                  </a:lnTo>
                  <a:lnTo>
                    <a:pt x="2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3"/>
            <p:cNvSpPr>
              <a:spLocks/>
            </p:cNvSpPr>
            <p:nvPr/>
          </p:nvSpPr>
          <p:spPr bwMode="auto">
            <a:xfrm>
              <a:off x="5670550" y="1849438"/>
              <a:ext cx="733425" cy="973138"/>
            </a:xfrm>
            <a:custGeom>
              <a:avLst/>
              <a:gdLst>
                <a:gd name="T0" fmla="*/ 150 w 370"/>
                <a:gd name="T1" fmla="*/ 4 h 495"/>
                <a:gd name="T2" fmla="*/ 76 w 370"/>
                <a:gd name="T3" fmla="*/ 0 h 495"/>
                <a:gd name="T4" fmla="*/ 9 w 370"/>
                <a:gd name="T5" fmla="*/ 79 h 495"/>
                <a:gd name="T6" fmla="*/ 9 w 370"/>
                <a:gd name="T7" fmla="*/ 100 h 495"/>
                <a:gd name="T8" fmla="*/ 14 w 370"/>
                <a:gd name="T9" fmla="*/ 127 h 495"/>
                <a:gd name="T10" fmla="*/ 29 w 370"/>
                <a:gd name="T11" fmla="*/ 160 h 495"/>
                <a:gd name="T12" fmla="*/ 50 w 370"/>
                <a:gd name="T13" fmla="*/ 222 h 495"/>
                <a:gd name="T14" fmla="*/ 102 w 370"/>
                <a:gd name="T15" fmla="*/ 242 h 495"/>
                <a:gd name="T16" fmla="*/ 109 w 370"/>
                <a:gd name="T17" fmla="*/ 271 h 495"/>
                <a:gd name="T18" fmla="*/ 137 w 370"/>
                <a:gd name="T19" fmla="*/ 358 h 495"/>
                <a:gd name="T20" fmla="*/ 179 w 370"/>
                <a:gd name="T21" fmla="*/ 452 h 495"/>
                <a:gd name="T22" fmla="*/ 207 w 370"/>
                <a:gd name="T23" fmla="*/ 486 h 495"/>
                <a:gd name="T24" fmla="*/ 230 w 370"/>
                <a:gd name="T25" fmla="*/ 441 h 495"/>
                <a:gd name="T26" fmla="*/ 200 w 370"/>
                <a:gd name="T27" fmla="*/ 353 h 495"/>
                <a:gd name="T28" fmla="*/ 197 w 370"/>
                <a:gd name="T29" fmla="*/ 311 h 495"/>
                <a:gd name="T30" fmla="*/ 234 w 370"/>
                <a:gd name="T31" fmla="*/ 290 h 495"/>
                <a:gd name="T32" fmla="*/ 250 w 370"/>
                <a:gd name="T33" fmla="*/ 312 h 495"/>
                <a:gd name="T34" fmla="*/ 306 w 370"/>
                <a:gd name="T35" fmla="*/ 282 h 495"/>
                <a:gd name="T36" fmla="*/ 281 w 370"/>
                <a:gd name="T37" fmla="*/ 237 h 495"/>
                <a:gd name="T38" fmla="*/ 338 w 370"/>
                <a:gd name="T39" fmla="*/ 193 h 495"/>
                <a:gd name="T40" fmla="*/ 351 w 370"/>
                <a:gd name="T41" fmla="*/ 207 h 495"/>
                <a:gd name="T42" fmla="*/ 366 w 370"/>
                <a:gd name="T43" fmla="*/ 194 h 495"/>
                <a:gd name="T44" fmla="*/ 364 w 370"/>
                <a:gd name="T45" fmla="*/ 170 h 495"/>
                <a:gd name="T46" fmla="*/ 346 w 370"/>
                <a:gd name="T47" fmla="*/ 152 h 495"/>
                <a:gd name="T48" fmla="*/ 321 w 370"/>
                <a:gd name="T49" fmla="*/ 158 h 495"/>
                <a:gd name="T50" fmla="*/ 319 w 370"/>
                <a:gd name="T51" fmla="*/ 184 h 495"/>
                <a:gd name="T52" fmla="*/ 262 w 370"/>
                <a:gd name="T53" fmla="*/ 223 h 495"/>
                <a:gd name="T54" fmla="*/ 258 w 370"/>
                <a:gd name="T55" fmla="*/ 231 h 495"/>
                <a:gd name="T56" fmla="*/ 174 w 370"/>
                <a:gd name="T57" fmla="*/ 266 h 495"/>
                <a:gd name="T58" fmla="*/ 160 w 370"/>
                <a:gd name="T59" fmla="*/ 213 h 495"/>
                <a:gd name="T60" fmla="*/ 182 w 370"/>
                <a:gd name="T61" fmla="*/ 202 h 495"/>
                <a:gd name="T62" fmla="*/ 179 w 370"/>
                <a:gd name="T63" fmla="*/ 119 h 495"/>
                <a:gd name="T64" fmla="*/ 150 w 370"/>
                <a:gd name="T65" fmla="*/ 90 h 495"/>
                <a:gd name="T66" fmla="*/ 184 w 370"/>
                <a:gd name="T67" fmla="*/ 87 h 495"/>
                <a:gd name="T68" fmla="*/ 196 w 370"/>
                <a:gd name="T69" fmla="*/ 66 h 495"/>
                <a:gd name="T70" fmla="*/ 184 w 370"/>
                <a:gd name="T71" fmla="*/ 61 h 495"/>
                <a:gd name="T72" fmla="*/ 178 w 370"/>
                <a:gd name="T73" fmla="*/ 47 h 495"/>
                <a:gd name="T74" fmla="*/ 160 w 370"/>
                <a:gd name="T75" fmla="*/ 44 h 495"/>
                <a:gd name="T76" fmla="*/ 150 w 370"/>
                <a:gd name="T77" fmla="*/ 4 h 4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70" h="495">
                  <a:moveTo>
                    <a:pt x="150" y="4"/>
                  </a:moveTo>
                  <a:cubicBezTo>
                    <a:pt x="76" y="0"/>
                    <a:pt x="76" y="0"/>
                    <a:pt x="76" y="0"/>
                  </a:cubicBezTo>
                  <a:cubicBezTo>
                    <a:pt x="9" y="79"/>
                    <a:pt x="9" y="79"/>
                    <a:pt x="9" y="79"/>
                  </a:cubicBezTo>
                  <a:cubicBezTo>
                    <a:pt x="9" y="79"/>
                    <a:pt x="18" y="88"/>
                    <a:pt x="9" y="100"/>
                  </a:cubicBezTo>
                  <a:cubicBezTo>
                    <a:pt x="0" y="112"/>
                    <a:pt x="14" y="127"/>
                    <a:pt x="14" y="127"/>
                  </a:cubicBezTo>
                  <a:cubicBezTo>
                    <a:pt x="14" y="127"/>
                    <a:pt x="27" y="135"/>
                    <a:pt x="29" y="160"/>
                  </a:cubicBezTo>
                  <a:cubicBezTo>
                    <a:pt x="31" y="185"/>
                    <a:pt x="50" y="222"/>
                    <a:pt x="50" y="222"/>
                  </a:cubicBezTo>
                  <a:cubicBezTo>
                    <a:pt x="50" y="222"/>
                    <a:pt x="89" y="229"/>
                    <a:pt x="102" y="242"/>
                  </a:cubicBezTo>
                  <a:cubicBezTo>
                    <a:pt x="115" y="255"/>
                    <a:pt x="110" y="262"/>
                    <a:pt x="109" y="271"/>
                  </a:cubicBezTo>
                  <a:cubicBezTo>
                    <a:pt x="108" y="280"/>
                    <a:pt x="105" y="307"/>
                    <a:pt x="137" y="358"/>
                  </a:cubicBezTo>
                  <a:cubicBezTo>
                    <a:pt x="169" y="409"/>
                    <a:pt x="177" y="436"/>
                    <a:pt x="179" y="452"/>
                  </a:cubicBezTo>
                  <a:cubicBezTo>
                    <a:pt x="181" y="468"/>
                    <a:pt x="190" y="495"/>
                    <a:pt x="207" y="486"/>
                  </a:cubicBezTo>
                  <a:cubicBezTo>
                    <a:pt x="224" y="477"/>
                    <a:pt x="236" y="462"/>
                    <a:pt x="230" y="441"/>
                  </a:cubicBezTo>
                  <a:cubicBezTo>
                    <a:pt x="224" y="420"/>
                    <a:pt x="206" y="367"/>
                    <a:pt x="200" y="353"/>
                  </a:cubicBezTo>
                  <a:cubicBezTo>
                    <a:pt x="194" y="339"/>
                    <a:pt x="173" y="321"/>
                    <a:pt x="197" y="311"/>
                  </a:cubicBezTo>
                  <a:cubicBezTo>
                    <a:pt x="221" y="301"/>
                    <a:pt x="227" y="283"/>
                    <a:pt x="234" y="290"/>
                  </a:cubicBezTo>
                  <a:cubicBezTo>
                    <a:pt x="241" y="297"/>
                    <a:pt x="250" y="312"/>
                    <a:pt x="250" y="312"/>
                  </a:cubicBezTo>
                  <a:cubicBezTo>
                    <a:pt x="306" y="282"/>
                    <a:pt x="306" y="282"/>
                    <a:pt x="306" y="282"/>
                  </a:cubicBezTo>
                  <a:cubicBezTo>
                    <a:pt x="281" y="237"/>
                    <a:pt x="281" y="237"/>
                    <a:pt x="281" y="237"/>
                  </a:cubicBezTo>
                  <a:cubicBezTo>
                    <a:pt x="338" y="193"/>
                    <a:pt x="338" y="193"/>
                    <a:pt x="338" y="193"/>
                  </a:cubicBezTo>
                  <a:cubicBezTo>
                    <a:pt x="351" y="207"/>
                    <a:pt x="351" y="207"/>
                    <a:pt x="351" y="207"/>
                  </a:cubicBezTo>
                  <a:cubicBezTo>
                    <a:pt x="351" y="207"/>
                    <a:pt x="362" y="210"/>
                    <a:pt x="366" y="194"/>
                  </a:cubicBezTo>
                  <a:cubicBezTo>
                    <a:pt x="370" y="178"/>
                    <a:pt x="364" y="170"/>
                    <a:pt x="364" y="170"/>
                  </a:cubicBezTo>
                  <a:cubicBezTo>
                    <a:pt x="346" y="152"/>
                    <a:pt x="346" y="152"/>
                    <a:pt x="346" y="152"/>
                  </a:cubicBezTo>
                  <a:cubicBezTo>
                    <a:pt x="321" y="158"/>
                    <a:pt x="321" y="158"/>
                    <a:pt x="321" y="158"/>
                  </a:cubicBezTo>
                  <a:cubicBezTo>
                    <a:pt x="319" y="184"/>
                    <a:pt x="319" y="184"/>
                    <a:pt x="319" y="184"/>
                  </a:cubicBezTo>
                  <a:cubicBezTo>
                    <a:pt x="262" y="223"/>
                    <a:pt x="262" y="223"/>
                    <a:pt x="262" y="223"/>
                  </a:cubicBezTo>
                  <a:cubicBezTo>
                    <a:pt x="258" y="231"/>
                    <a:pt x="258" y="231"/>
                    <a:pt x="258" y="231"/>
                  </a:cubicBezTo>
                  <a:cubicBezTo>
                    <a:pt x="174" y="266"/>
                    <a:pt x="174" y="266"/>
                    <a:pt x="174" y="266"/>
                  </a:cubicBezTo>
                  <a:cubicBezTo>
                    <a:pt x="174" y="266"/>
                    <a:pt x="145" y="220"/>
                    <a:pt x="160" y="213"/>
                  </a:cubicBezTo>
                  <a:cubicBezTo>
                    <a:pt x="175" y="206"/>
                    <a:pt x="182" y="202"/>
                    <a:pt x="182" y="202"/>
                  </a:cubicBezTo>
                  <a:cubicBezTo>
                    <a:pt x="179" y="119"/>
                    <a:pt x="179" y="119"/>
                    <a:pt x="179" y="119"/>
                  </a:cubicBezTo>
                  <a:cubicBezTo>
                    <a:pt x="150" y="90"/>
                    <a:pt x="150" y="90"/>
                    <a:pt x="150" y="90"/>
                  </a:cubicBezTo>
                  <a:cubicBezTo>
                    <a:pt x="184" y="87"/>
                    <a:pt x="184" y="87"/>
                    <a:pt x="184" y="87"/>
                  </a:cubicBezTo>
                  <a:cubicBezTo>
                    <a:pt x="184" y="87"/>
                    <a:pt x="195" y="69"/>
                    <a:pt x="196" y="66"/>
                  </a:cubicBezTo>
                  <a:cubicBezTo>
                    <a:pt x="197" y="63"/>
                    <a:pt x="184" y="61"/>
                    <a:pt x="184" y="61"/>
                  </a:cubicBezTo>
                  <a:cubicBezTo>
                    <a:pt x="178" y="47"/>
                    <a:pt x="178" y="47"/>
                    <a:pt x="178" y="47"/>
                  </a:cubicBezTo>
                  <a:cubicBezTo>
                    <a:pt x="160" y="44"/>
                    <a:pt x="160" y="44"/>
                    <a:pt x="160" y="44"/>
                  </a:cubicBezTo>
                  <a:lnTo>
                    <a:pt x="150" y="4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4"/>
            <p:cNvSpPr>
              <a:spLocks/>
            </p:cNvSpPr>
            <p:nvPr/>
          </p:nvSpPr>
          <p:spPr bwMode="auto">
            <a:xfrm>
              <a:off x="6027738" y="1984375"/>
              <a:ext cx="225425" cy="279400"/>
            </a:xfrm>
            <a:custGeom>
              <a:avLst/>
              <a:gdLst>
                <a:gd name="T0" fmla="*/ 26 w 114"/>
                <a:gd name="T1" fmla="*/ 39 h 142"/>
                <a:gd name="T2" fmla="*/ 87 w 114"/>
                <a:gd name="T3" fmla="*/ 39 h 142"/>
                <a:gd name="T4" fmla="*/ 114 w 114"/>
                <a:gd name="T5" fmla="*/ 15 h 142"/>
                <a:gd name="T6" fmla="*/ 105 w 114"/>
                <a:gd name="T7" fmla="*/ 58 h 142"/>
                <a:gd name="T8" fmla="*/ 92 w 114"/>
                <a:gd name="T9" fmla="*/ 108 h 142"/>
                <a:gd name="T10" fmla="*/ 69 w 114"/>
                <a:gd name="T11" fmla="*/ 130 h 142"/>
                <a:gd name="T12" fmla="*/ 52 w 114"/>
                <a:gd name="T13" fmla="*/ 137 h 142"/>
                <a:gd name="T14" fmla="*/ 39 w 114"/>
                <a:gd name="T15" fmla="*/ 142 h 142"/>
                <a:gd name="T16" fmla="*/ 20 w 114"/>
                <a:gd name="T17" fmla="*/ 131 h 142"/>
                <a:gd name="T18" fmla="*/ 19 w 114"/>
                <a:gd name="T19" fmla="*/ 56 h 142"/>
                <a:gd name="T20" fmla="*/ 0 w 114"/>
                <a:gd name="T21" fmla="*/ 31 h 142"/>
                <a:gd name="T22" fmla="*/ 24 w 114"/>
                <a:gd name="T23" fmla="*/ 0 h 142"/>
                <a:gd name="T24" fmla="*/ 26 w 114"/>
                <a:gd name="T25" fmla="*/ 3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42">
                  <a:moveTo>
                    <a:pt x="26" y="39"/>
                  </a:moveTo>
                  <a:cubicBezTo>
                    <a:pt x="87" y="39"/>
                    <a:pt x="87" y="39"/>
                    <a:pt x="87" y="39"/>
                  </a:cubicBezTo>
                  <a:cubicBezTo>
                    <a:pt x="114" y="15"/>
                    <a:pt x="114" y="15"/>
                    <a:pt x="114" y="15"/>
                  </a:cubicBezTo>
                  <a:cubicBezTo>
                    <a:pt x="105" y="58"/>
                    <a:pt x="105" y="58"/>
                    <a:pt x="105" y="58"/>
                  </a:cubicBezTo>
                  <a:cubicBezTo>
                    <a:pt x="105" y="58"/>
                    <a:pt x="96" y="91"/>
                    <a:pt x="92" y="108"/>
                  </a:cubicBezTo>
                  <a:cubicBezTo>
                    <a:pt x="88" y="125"/>
                    <a:pt x="69" y="130"/>
                    <a:pt x="69" y="130"/>
                  </a:cubicBezTo>
                  <a:cubicBezTo>
                    <a:pt x="52" y="137"/>
                    <a:pt x="52" y="137"/>
                    <a:pt x="52" y="137"/>
                  </a:cubicBezTo>
                  <a:cubicBezTo>
                    <a:pt x="39" y="142"/>
                    <a:pt x="39" y="142"/>
                    <a:pt x="39" y="142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24" y="0"/>
                    <a:pt x="24" y="0"/>
                    <a:pt x="24" y="0"/>
                  </a:cubicBezTo>
                  <a:lnTo>
                    <a:pt x="26" y="39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5"/>
            <p:cNvSpPr>
              <a:spLocks/>
            </p:cNvSpPr>
            <p:nvPr/>
          </p:nvSpPr>
          <p:spPr bwMode="auto">
            <a:xfrm>
              <a:off x="6005513" y="2238375"/>
              <a:ext cx="192088" cy="80963"/>
            </a:xfrm>
            <a:custGeom>
              <a:avLst/>
              <a:gdLst>
                <a:gd name="T0" fmla="*/ 121 w 121"/>
                <a:gd name="T1" fmla="*/ 11 h 51"/>
                <a:gd name="T2" fmla="*/ 80 w 121"/>
                <a:gd name="T3" fmla="*/ 37 h 51"/>
                <a:gd name="T4" fmla="*/ 79 w 121"/>
                <a:gd name="T5" fmla="*/ 51 h 51"/>
                <a:gd name="T6" fmla="*/ 58 w 121"/>
                <a:gd name="T7" fmla="*/ 49 h 51"/>
                <a:gd name="T8" fmla="*/ 0 w 121"/>
                <a:gd name="T9" fmla="*/ 49 h 51"/>
                <a:gd name="T10" fmla="*/ 24 w 121"/>
                <a:gd name="T11" fmla="*/ 26 h 51"/>
                <a:gd name="T12" fmla="*/ 36 w 121"/>
                <a:gd name="T13" fmla="*/ 14 h 51"/>
                <a:gd name="T14" fmla="*/ 61 w 121"/>
                <a:gd name="T15" fmla="*/ 26 h 51"/>
                <a:gd name="T16" fmla="*/ 121 w 121"/>
                <a:gd name="T17" fmla="*/ 0 h 51"/>
                <a:gd name="T18" fmla="*/ 121 w 121"/>
                <a:gd name="T19" fmla="*/ 1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1" h="51">
                  <a:moveTo>
                    <a:pt x="121" y="11"/>
                  </a:moveTo>
                  <a:lnTo>
                    <a:pt x="80" y="37"/>
                  </a:lnTo>
                  <a:lnTo>
                    <a:pt x="79" y="51"/>
                  </a:lnTo>
                  <a:lnTo>
                    <a:pt x="58" y="49"/>
                  </a:lnTo>
                  <a:lnTo>
                    <a:pt x="0" y="49"/>
                  </a:lnTo>
                  <a:lnTo>
                    <a:pt x="24" y="26"/>
                  </a:lnTo>
                  <a:lnTo>
                    <a:pt x="36" y="14"/>
                  </a:lnTo>
                  <a:lnTo>
                    <a:pt x="61" y="26"/>
                  </a:lnTo>
                  <a:lnTo>
                    <a:pt x="121" y="0"/>
                  </a:lnTo>
                  <a:lnTo>
                    <a:pt x="121" y="11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6"/>
            <p:cNvSpPr>
              <a:spLocks/>
            </p:cNvSpPr>
            <p:nvPr/>
          </p:nvSpPr>
          <p:spPr bwMode="auto">
            <a:xfrm>
              <a:off x="6226175" y="2170113"/>
              <a:ext cx="52388" cy="52388"/>
            </a:xfrm>
            <a:custGeom>
              <a:avLst/>
              <a:gdLst>
                <a:gd name="T0" fmla="*/ 0 w 33"/>
                <a:gd name="T1" fmla="*/ 9 h 33"/>
                <a:gd name="T2" fmla="*/ 32 w 33"/>
                <a:gd name="T3" fmla="*/ 0 h 33"/>
                <a:gd name="T4" fmla="*/ 33 w 33"/>
                <a:gd name="T5" fmla="*/ 23 h 33"/>
                <a:gd name="T6" fmla="*/ 12 w 33"/>
                <a:gd name="T7" fmla="*/ 33 h 33"/>
                <a:gd name="T8" fmla="*/ 0 w 33"/>
                <a:gd name="T9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33">
                  <a:moveTo>
                    <a:pt x="0" y="9"/>
                  </a:moveTo>
                  <a:lnTo>
                    <a:pt x="32" y="0"/>
                  </a:lnTo>
                  <a:lnTo>
                    <a:pt x="33" y="23"/>
                  </a:lnTo>
                  <a:lnTo>
                    <a:pt x="12" y="33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7"/>
            <p:cNvSpPr>
              <a:spLocks/>
            </p:cNvSpPr>
            <p:nvPr/>
          </p:nvSpPr>
          <p:spPr bwMode="auto">
            <a:xfrm>
              <a:off x="6389688" y="2209800"/>
              <a:ext cx="130175" cy="53975"/>
            </a:xfrm>
            <a:custGeom>
              <a:avLst/>
              <a:gdLst>
                <a:gd name="T0" fmla="*/ 82 w 82"/>
                <a:gd name="T1" fmla="*/ 2 h 34"/>
                <a:gd name="T2" fmla="*/ 77 w 82"/>
                <a:gd name="T3" fmla="*/ 24 h 34"/>
                <a:gd name="T4" fmla="*/ 0 w 82"/>
                <a:gd name="T5" fmla="*/ 34 h 34"/>
                <a:gd name="T6" fmla="*/ 52 w 82"/>
                <a:gd name="T7" fmla="*/ 11 h 34"/>
                <a:gd name="T8" fmla="*/ 67 w 82"/>
                <a:gd name="T9" fmla="*/ 0 h 34"/>
                <a:gd name="T10" fmla="*/ 82 w 82"/>
                <a:gd name="T11" fmla="*/ 2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" h="34">
                  <a:moveTo>
                    <a:pt x="82" y="2"/>
                  </a:moveTo>
                  <a:lnTo>
                    <a:pt x="77" y="24"/>
                  </a:lnTo>
                  <a:lnTo>
                    <a:pt x="0" y="34"/>
                  </a:lnTo>
                  <a:lnTo>
                    <a:pt x="52" y="11"/>
                  </a:lnTo>
                  <a:lnTo>
                    <a:pt x="67" y="0"/>
                  </a:lnTo>
                  <a:lnTo>
                    <a:pt x="82" y="2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8"/>
            <p:cNvSpPr>
              <a:spLocks/>
            </p:cNvSpPr>
            <p:nvPr/>
          </p:nvSpPr>
          <p:spPr bwMode="auto">
            <a:xfrm>
              <a:off x="5456238" y="1844675"/>
              <a:ext cx="157163" cy="152400"/>
            </a:xfrm>
            <a:custGeom>
              <a:avLst/>
              <a:gdLst>
                <a:gd name="T0" fmla="*/ 38 w 79"/>
                <a:gd name="T1" fmla="*/ 7 h 77"/>
                <a:gd name="T2" fmla="*/ 20 w 79"/>
                <a:gd name="T3" fmla="*/ 0 h 77"/>
                <a:gd name="T4" fmla="*/ 0 w 79"/>
                <a:gd name="T5" fmla="*/ 29 h 77"/>
                <a:gd name="T6" fmla="*/ 3 w 79"/>
                <a:gd name="T7" fmla="*/ 57 h 77"/>
                <a:gd name="T8" fmla="*/ 23 w 79"/>
                <a:gd name="T9" fmla="*/ 77 h 77"/>
                <a:gd name="T10" fmla="*/ 65 w 79"/>
                <a:gd name="T11" fmla="*/ 54 h 77"/>
                <a:gd name="T12" fmla="*/ 79 w 79"/>
                <a:gd name="T13" fmla="*/ 49 h 77"/>
                <a:gd name="T14" fmla="*/ 56 w 79"/>
                <a:gd name="T15" fmla="*/ 17 h 77"/>
                <a:gd name="T16" fmla="*/ 43 w 79"/>
                <a:gd name="T17" fmla="*/ 4 h 77"/>
                <a:gd name="T18" fmla="*/ 38 w 79"/>
                <a:gd name="T19" fmla="*/ 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" h="77">
                  <a:moveTo>
                    <a:pt x="38" y="7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1" y="51"/>
                    <a:pt x="3" y="57"/>
                  </a:cubicBezTo>
                  <a:cubicBezTo>
                    <a:pt x="5" y="63"/>
                    <a:pt x="23" y="77"/>
                    <a:pt x="23" y="77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79" y="49"/>
                    <a:pt x="79" y="49"/>
                    <a:pt x="79" y="49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43" y="4"/>
                    <a:pt x="43" y="4"/>
                    <a:pt x="43" y="4"/>
                  </a:cubicBezTo>
                  <a:lnTo>
                    <a:pt x="38" y="7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9"/>
            <p:cNvSpPr>
              <a:spLocks/>
            </p:cNvSpPr>
            <p:nvPr/>
          </p:nvSpPr>
          <p:spPr bwMode="auto">
            <a:xfrm>
              <a:off x="3108325" y="2062163"/>
              <a:ext cx="566738" cy="690563"/>
            </a:xfrm>
            <a:custGeom>
              <a:avLst/>
              <a:gdLst>
                <a:gd name="T0" fmla="*/ 245 w 286"/>
                <a:gd name="T1" fmla="*/ 142 h 351"/>
                <a:gd name="T2" fmla="*/ 248 w 286"/>
                <a:gd name="T3" fmla="*/ 219 h 351"/>
                <a:gd name="T4" fmla="*/ 286 w 286"/>
                <a:gd name="T5" fmla="*/ 250 h 351"/>
                <a:gd name="T6" fmla="*/ 273 w 286"/>
                <a:gd name="T7" fmla="*/ 281 h 351"/>
                <a:gd name="T8" fmla="*/ 267 w 286"/>
                <a:gd name="T9" fmla="*/ 312 h 351"/>
                <a:gd name="T10" fmla="*/ 276 w 286"/>
                <a:gd name="T11" fmla="*/ 334 h 351"/>
                <a:gd name="T12" fmla="*/ 270 w 286"/>
                <a:gd name="T13" fmla="*/ 351 h 351"/>
                <a:gd name="T14" fmla="*/ 235 w 286"/>
                <a:gd name="T15" fmla="*/ 330 h 351"/>
                <a:gd name="T16" fmla="*/ 201 w 286"/>
                <a:gd name="T17" fmla="*/ 321 h 351"/>
                <a:gd name="T18" fmla="*/ 152 w 286"/>
                <a:gd name="T19" fmla="*/ 322 h 351"/>
                <a:gd name="T20" fmla="*/ 131 w 286"/>
                <a:gd name="T21" fmla="*/ 335 h 351"/>
                <a:gd name="T22" fmla="*/ 88 w 286"/>
                <a:gd name="T23" fmla="*/ 333 h 351"/>
                <a:gd name="T24" fmla="*/ 53 w 286"/>
                <a:gd name="T25" fmla="*/ 321 h 351"/>
                <a:gd name="T26" fmla="*/ 42 w 286"/>
                <a:gd name="T27" fmla="*/ 315 h 351"/>
                <a:gd name="T28" fmla="*/ 62 w 286"/>
                <a:gd name="T29" fmla="*/ 294 h 351"/>
                <a:gd name="T30" fmla="*/ 56 w 286"/>
                <a:gd name="T31" fmla="*/ 271 h 351"/>
                <a:gd name="T32" fmla="*/ 41 w 286"/>
                <a:gd name="T33" fmla="*/ 259 h 351"/>
                <a:gd name="T34" fmla="*/ 37 w 286"/>
                <a:gd name="T35" fmla="*/ 239 h 351"/>
                <a:gd name="T36" fmla="*/ 41 w 286"/>
                <a:gd name="T37" fmla="*/ 219 h 351"/>
                <a:gd name="T38" fmla="*/ 32 w 286"/>
                <a:gd name="T39" fmla="*/ 198 h 351"/>
                <a:gd name="T40" fmla="*/ 19 w 286"/>
                <a:gd name="T41" fmla="*/ 119 h 351"/>
                <a:gd name="T42" fmla="*/ 34 w 286"/>
                <a:gd name="T43" fmla="*/ 73 h 351"/>
                <a:gd name="T44" fmla="*/ 61 w 286"/>
                <a:gd name="T45" fmla="*/ 61 h 351"/>
                <a:gd name="T46" fmla="*/ 91 w 286"/>
                <a:gd name="T47" fmla="*/ 48 h 351"/>
                <a:gd name="T48" fmla="*/ 156 w 286"/>
                <a:gd name="T49" fmla="*/ 4 h 351"/>
                <a:gd name="T50" fmla="*/ 248 w 286"/>
                <a:gd name="T51" fmla="*/ 0 h 351"/>
                <a:gd name="T52" fmla="*/ 252 w 286"/>
                <a:gd name="T53" fmla="*/ 31 h 351"/>
                <a:gd name="T54" fmla="*/ 262 w 286"/>
                <a:gd name="T55" fmla="*/ 51 h 351"/>
                <a:gd name="T56" fmla="*/ 250 w 286"/>
                <a:gd name="T57" fmla="*/ 102 h 351"/>
                <a:gd name="T58" fmla="*/ 246 w 286"/>
                <a:gd name="T59" fmla="*/ 129 h 351"/>
                <a:gd name="T60" fmla="*/ 245 w 286"/>
                <a:gd name="T61" fmla="*/ 142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86" h="351">
                  <a:moveTo>
                    <a:pt x="245" y="142"/>
                  </a:moveTo>
                  <a:cubicBezTo>
                    <a:pt x="248" y="219"/>
                    <a:pt x="248" y="219"/>
                    <a:pt x="248" y="219"/>
                  </a:cubicBezTo>
                  <a:cubicBezTo>
                    <a:pt x="286" y="250"/>
                    <a:pt x="286" y="250"/>
                    <a:pt x="286" y="250"/>
                  </a:cubicBezTo>
                  <a:cubicBezTo>
                    <a:pt x="273" y="281"/>
                    <a:pt x="273" y="281"/>
                    <a:pt x="273" y="281"/>
                  </a:cubicBezTo>
                  <a:cubicBezTo>
                    <a:pt x="267" y="312"/>
                    <a:pt x="267" y="312"/>
                    <a:pt x="267" y="312"/>
                  </a:cubicBezTo>
                  <a:cubicBezTo>
                    <a:pt x="276" y="334"/>
                    <a:pt x="276" y="334"/>
                    <a:pt x="276" y="334"/>
                  </a:cubicBezTo>
                  <a:cubicBezTo>
                    <a:pt x="270" y="351"/>
                    <a:pt x="270" y="351"/>
                    <a:pt x="270" y="351"/>
                  </a:cubicBezTo>
                  <a:cubicBezTo>
                    <a:pt x="235" y="330"/>
                    <a:pt x="235" y="330"/>
                    <a:pt x="235" y="330"/>
                  </a:cubicBezTo>
                  <a:cubicBezTo>
                    <a:pt x="235" y="330"/>
                    <a:pt x="204" y="321"/>
                    <a:pt x="201" y="321"/>
                  </a:cubicBezTo>
                  <a:cubicBezTo>
                    <a:pt x="198" y="321"/>
                    <a:pt x="152" y="322"/>
                    <a:pt x="152" y="322"/>
                  </a:cubicBezTo>
                  <a:cubicBezTo>
                    <a:pt x="131" y="335"/>
                    <a:pt x="131" y="335"/>
                    <a:pt x="131" y="335"/>
                  </a:cubicBezTo>
                  <a:cubicBezTo>
                    <a:pt x="88" y="333"/>
                    <a:pt x="88" y="333"/>
                    <a:pt x="88" y="333"/>
                  </a:cubicBezTo>
                  <a:cubicBezTo>
                    <a:pt x="53" y="321"/>
                    <a:pt x="53" y="321"/>
                    <a:pt x="53" y="321"/>
                  </a:cubicBezTo>
                  <a:cubicBezTo>
                    <a:pt x="53" y="321"/>
                    <a:pt x="43" y="318"/>
                    <a:pt x="42" y="315"/>
                  </a:cubicBezTo>
                  <a:cubicBezTo>
                    <a:pt x="41" y="312"/>
                    <a:pt x="62" y="294"/>
                    <a:pt x="62" y="294"/>
                  </a:cubicBezTo>
                  <a:cubicBezTo>
                    <a:pt x="56" y="271"/>
                    <a:pt x="56" y="271"/>
                    <a:pt x="56" y="271"/>
                  </a:cubicBezTo>
                  <a:cubicBezTo>
                    <a:pt x="41" y="259"/>
                    <a:pt x="41" y="259"/>
                    <a:pt x="41" y="259"/>
                  </a:cubicBezTo>
                  <a:cubicBezTo>
                    <a:pt x="37" y="239"/>
                    <a:pt x="37" y="239"/>
                    <a:pt x="37" y="239"/>
                  </a:cubicBezTo>
                  <a:cubicBezTo>
                    <a:pt x="41" y="219"/>
                    <a:pt x="41" y="219"/>
                    <a:pt x="41" y="219"/>
                  </a:cubicBezTo>
                  <a:cubicBezTo>
                    <a:pt x="32" y="198"/>
                    <a:pt x="32" y="198"/>
                    <a:pt x="32" y="198"/>
                  </a:cubicBezTo>
                  <a:cubicBezTo>
                    <a:pt x="32" y="198"/>
                    <a:pt x="0" y="131"/>
                    <a:pt x="19" y="119"/>
                  </a:cubicBezTo>
                  <a:cubicBezTo>
                    <a:pt x="38" y="107"/>
                    <a:pt x="34" y="73"/>
                    <a:pt x="34" y="73"/>
                  </a:cubicBezTo>
                  <a:cubicBezTo>
                    <a:pt x="34" y="73"/>
                    <a:pt x="41" y="67"/>
                    <a:pt x="61" y="61"/>
                  </a:cubicBezTo>
                  <a:cubicBezTo>
                    <a:pt x="81" y="55"/>
                    <a:pt x="91" y="48"/>
                    <a:pt x="91" y="48"/>
                  </a:cubicBezTo>
                  <a:cubicBezTo>
                    <a:pt x="91" y="48"/>
                    <a:pt x="131" y="4"/>
                    <a:pt x="156" y="4"/>
                  </a:cubicBezTo>
                  <a:cubicBezTo>
                    <a:pt x="181" y="4"/>
                    <a:pt x="248" y="0"/>
                    <a:pt x="248" y="0"/>
                  </a:cubicBezTo>
                  <a:cubicBezTo>
                    <a:pt x="252" y="31"/>
                    <a:pt x="252" y="31"/>
                    <a:pt x="252" y="31"/>
                  </a:cubicBezTo>
                  <a:cubicBezTo>
                    <a:pt x="252" y="31"/>
                    <a:pt x="261" y="36"/>
                    <a:pt x="262" y="51"/>
                  </a:cubicBezTo>
                  <a:cubicBezTo>
                    <a:pt x="263" y="66"/>
                    <a:pt x="259" y="92"/>
                    <a:pt x="250" y="102"/>
                  </a:cubicBezTo>
                  <a:cubicBezTo>
                    <a:pt x="241" y="112"/>
                    <a:pt x="246" y="129"/>
                    <a:pt x="246" y="129"/>
                  </a:cubicBezTo>
                  <a:lnTo>
                    <a:pt x="245" y="142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40"/>
            <p:cNvSpPr>
              <a:spLocks/>
            </p:cNvSpPr>
            <p:nvPr/>
          </p:nvSpPr>
          <p:spPr bwMode="auto">
            <a:xfrm>
              <a:off x="4705350" y="0"/>
              <a:ext cx="2379663" cy="1931988"/>
            </a:xfrm>
            <a:custGeom>
              <a:avLst/>
              <a:gdLst>
                <a:gd name="T0" fmla="*/ 535 w 1200"/>
                <a:gd name="T1" fmla="*/ 859 h 982"/>
                <a:gd name="T2" fmla="*/ 613 w 1200"/>
                <a:gd name="T3" fmla="*/ 724 h 982"/>
                <a:gd name="T4" fmla="*/ 525 w 1200"/>
                <a:gd name="T5" fmla="*/ 680 h 982"/>
                <a:gd name="T6" fmla="*/ 509 w 1200"/>
                <a:gd name="T7" fmla="*/ 588 h 982"/>
                <a:gd name="T8" fmla="*/ 583 w 1200"/>
                <a:gd name="T9" fmla="*/ 585 h 982"/>
                <a:gd name="T10" fmla="*/ 663 w 1200"/>
                <a:gd name="T11" fmla="*/ 539 h 982"/>
                <a:gd name="T12" fmla="*/ 745 w 1200"/>
                <a:gd name="T13" fmla="*/ 584 h 982"/>
                <a:gd name="T14" fmla="*/ 756 w 1200"/>
                <a:gd name="T15" fmla="*/ 603 h 982"/>
                <a:gd name="T16" fmla="*/ 743 w 1200"/>
                <a:gd name="T17" fmla="*/ 632 h 982"/>
                <a:gd name="T18" fmla="*/ 742 w 1200"/>
                <a:gd name="T19" fmla="*/ 680 h 982"/>
                <a:gd name="T20" fmla="*/ 673 w 1200"/>
                <a:gd name="T21" fmla="*/ 704 h 982"/>
                <a:gd name="T22" fmla="*/ 817 w 1200"/>
                <a:gd name="T23" fmla="*/ 731 h 982"/>
                <a:gd name="T24" fmla="*/ 857 w 1200"/>
                <a:gd name="T25" fmla="*/ 874 h 982"/>
                <a:gd name="T26" fmla="*/ 900 w 1200"/>
                <a:gd name="T27" fmla="*/ 864 h 982"/>
                <a:gd name="T28" fmla="*/ 983 w 1200"/>
                <a:gd name="T29" fmla="*/ 857 h 982"/>
                <a:gd name="T30" fmla="*/ 1129 w 1200"/>
                <a:gd name="T31" fmla="*/ 853 h 982"/>
                <a:gd name="T32" fmla="*/ 876 w 1200"/>
                <a:gd name="T33" fmla="*/ 683 h 982"/>
                <a:gd name="T34" fmla="*/ 865 w 1200"/>
                <a:gd name="T35" fmla="*/ 570 h 982"/>
                <a:gd name="T36" fmla="*/ 854 w 1200"/>
                <a:gd name="T37" fmla="*/ 448 h 982"/>
                <a:gd name="T38" fmla="*/ 873 w 1200"/>
                <a:gd name="T39" fmla="*/ 341 h 982"/>
                <a:gd name="T40" fmla="*/ 823 w 1200"/>
                <a:gd name="T41" fmla="*/ 247 h 982"/>
                <a:gd name="T42" fmla="*/ 819 w 1200"/>
                <a:gd name="T43" fmla="*/ 310 h 982"/>
                <a:gd name="T44" fmla="*/ 864 w 1200"/>
                <a:gd name="T45" fmla="*/ 353 h 982"/>
                <a:gd name="T46" fmla="*/ 786 w 1200"/>
                <a:gd name="T47" fmla="*/ 165 h 982"/>
                <a:gd name="T48" fmla="*/ 816 w 1200"/>
                <a:gd name="T49" fmla="*/ 114 h 982"/>
                <a:gd name="T50" fmla="*/ 804 w 1200"/>
                <a:gd name="T51" fmla="*/ 58 h 982"/>
                <a:gd name="T52" fmla="*/ 772 w 1200"/>
                <a:gd name="T53" fmla="*/ 8 h 982"/>
                <a:gd name="T54" fmla="*/ 662 w 1200"/>
                <a:gd name="T55" fmla="*/ 14 h 982"/>
                <a:gd name="T56" fmla="*/ 747 w 1200"/>
                <a:gd name="T57" fmla="*/ 91 h 982"/>
                <a:gd name="T58" fmla="*/ 755 w 1200"/>
                <a:gd name="T59" fmla="*/ 100 h 982"/>
                <a:gd name="T60" fmla="*/ 584 w 1200"/>
                <a:gd name="T61" fmla="*/ 135 h 982"/>
                <a:gd name="T62" fmla="*/ 707 w 1200"/>
                <a:gd name="T63" fmla="*/ 287 h 982"/>
                <a:gd name="T64" fmla="*/ 627 w 1200"/>
                <a:gd name="T65" fmla="*/ 282 h 982"/>
                <a:gd name="T66" fmla="*/ 607 w 1200"/>
                <a:gd name="T67" fmla="*/ 263 h 982"/>
                <a:gd name="T68" fmla="*/ 592 w 1200"/>
                <a:gd name="T69" fmla="*/ 292 h 982"/>
                <a:gd name="T70" fmla="*/ 470 w 1200"/>
                <a:gd name="T71" fmla="*/ 310 h 982"/>
                <a:gd name="T72" fmla="*/ 394 w 1200"/>
                <a:gd name="T73" fmla="*/ 275 h 982"/>
                <a:gd name="T74" fmla="*/ 386 w 1200"/>
                <a:gd name="T75" fmla="*/ 388 h 982"/>
                <a:gd name="T76" fmla="*/ 364 w 1200"/>
                <a:gd name="T77" fmla="*/ 422 h 982"/>
                <a:gd name="T78" fmla="*/ 291 w 1200"/>
                <a:gd name="T79" fmla="*/ 393 h 982"/>
                <a:gd name="T80" fmla="*/ 288 w 1200"/>
                <a:gd name="T81" fmla="*/ 536 h 982"/>
                <a:gd name="T82" fmla="*/ 335 w 1200"/>
                <a:gd name="T83" fmla="*/ 584 h 982"/>
                <a:gd name="T84" fmla="*/ 322 w 1200"/>
                <a:gd name="T85" fmla="*/ 606 h 982"/>
                <a:gd name="T86" fmla="*/ 310 w 1200"/>
                <a:gd name="T87" fmla="*/ 569 h 982"/>
                <a:gd name="T88" fmla="*/ 293 w 1200"/>
                <a:gd name="T89" fmla="*/ 573 h 982"/>
                <a:gd name="T90" fmla="*/ 270 w 1200"/>
                <a:gd name="T91" fmla="*/ 617 h 982"/>
                <a:gd name="T92" fmla="*/ 233 w 1200"/>
                <a:gd name="T93" fmla="*/ 582 h 982"/>
                <a:gd name="T94" fmla="*/ 203 w 1200"/>
                <a:gd name="T95" fmla="*/ 555 h 982"/>
                <a:gd name="T96" fmla="*/ 159 w 1200"/>
                <a:gd name="T97" fmla="*/ 569 h 982"/>
                <a:gd name="T98" fmla="*/ 109 w 1200"/>
                <a:gd name="T99" fmla="*/ 543 h 982"/>
                <a:gd name="T100" fmla="*/ 0 w 1200"/>
                <a:gd name="T101" fmla="*/ 711 h 9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200" h="982">
                  <a:moveTo>
                    <a:pt x="301" y="860"/>
                  </a:moveTo>
                  <a:cubicBezTo>
                    <a:pt x="324" y="855"/>
                    <a:pt x="368" y="850"/>
                    <a:pt x="368" y="850"/>
                  </a:cubicBezTo>
                  <a:cubicBezTo>
                    <a:pt x="368" y="850"/>
                    <a:pt x="389" y="852"/>
                    <a:pt x="401" y="862"/>
                  </a:cubicBezTo>
                  <a:cubicBezTo>
                    <a:pt x="413" y="872"/>
                    <a:pt x="458" y="895"/>
                    <a:pt x="468" y="892"/>
                  </a:cubicBezTo>
                  <a:cubicBezTo>
                    <a:pt x="478" y="889"/>
                    <a:pt x="514" y="859"/>
                    <a:pt x="535" y="859"/>
                  </a:cubicBezTo>
                  <a:cubicBezTo>
                    <a:pt x="556" y="859"/>
                    <a:pt x="580" y="845"/>
                    <a:pt x="587" y="840"/>
                  </a:cubicBezTo>
                  <a:cubicBezTo>
                    <a:pt x="594" y="835"/>
                    <a:pt x="622" y="815"/>
                    <a:pt x="623" y="808"/>
                  </a:cubicBezTo>
                  <a:cubicBezTo>
                    <a:pt x="624" y="801"/>
                    <a:pt x="628" y="762"/>
                    <a:pt x="633" y="756"/>
                  </a:cubicBezTo>
                  <a:cubicBezTo>
                    <a:pt x="638" y="750"/>
                    <a:pt x="643" y="743"/>
                    <a:pt x="643" y="743"/>
                  </a:cubicBezTo>
                  <a:cubicBezTo>
                    <a:pt x="643" y="743"/>
                    <a:pt x="633" y="731"/>
                    <a:pt x="613" y="724"/>
                  </a:cubicBezTo>
                  <a:cubicBezTo>
                    <a:pt x="593" y="717"/>
                    <a:pt x="588" y="710"/>
                    <a:pt x="587" y="703"/>
                  </a:cubicBezTo>
                  <a:cubicBezTo>
                    <a:pt x="586" y="696"/>
                    <a:pt x="589" y="688"/>
                    <a:pt x="579" y="686"/>
                  </a:cubicBezTo>
                  <a:cubicBezTo>
                    <a:pt x="569" y="684"/>
                    <a:pt x="545" y="687"/>
                    <a:pt x="539" y="689"/>
                  </a:cubicBezTo>
                  <a:cubicBezTo>
                    <a:pt x="533" y="691"/>
                    <a:pt x="509" y="692"/>
                    <a:pt x="509" y="692"/>
                  </a:cubicBezTo>
                  <a:cubicBezTo>
                    <a:pt x="509" y="692"/>
                    <a:pt x="534" y="687"/>
                    <a:pt x="525" y="680"/>
                  </a:cubicBezTo>
                  <a:cubicBezTo>
                    <a:pt x="516" y="673"/>
                    <a:pt x="504" y="672"/>
                    <a:pt x="504" y="672"/>
                  </a:cubicBezTo>
                  <a:cubicBezTo>
                    <a:pt x="499" y="665"/>
                    <a:pt x="499" y="665"/>
                    <a:pt x="499" y="665"/>
                  </a:cubicBezTo>
                  <a:cubicBezTo>
                    <a:pt x="488" y="619"/>
                    <a:pt x="488" y="619"/>
                    <a:pt x="488" y="619"/>
                  </a:cubicBezTo>
                  <a:cubicBezTo>
                    <a:pt x="513" y="595"/>
                    <a:pt x="513" y="595"/>
                    <a:pt x="513" y="595"/>
                  </a:cubicBezTo>
                  <a:cubicBezTo>
                    <a:pt x="509" y="588"/>
                    <a:pt x="509" y="588"/>
                    <a:pt x="509" y="588"/>
                  </a:cubicBezTo>
                  <a:cubicBezTo>
                    <a:pt x="497" y="591"/>
                    <a:pt x="497" y="591"/>
                    <a:pt x="497" y="591"/>
                  </a:cubicBezTo>
                  <a:cubicBezTo>
                    <a:pt x="497" y="591"/>
                    <a:pt x="484" y="571"/>
                    <a:pt x="490" y="569"/>
                  </a:cubicBezTo>
                  <a:cubicBezTo>
                    <a:pt x="496" y="567"/>
                    <a:pt x="503" y="570"/>
                    <a:pt x="503" y="570"/>
                  </a:cubicBezTo>
                  <a:cubicBezTo>
                    <a:pt x="503" y="570"/>
                    <a:pt x="523" y="542"/>
                    <a:pt x="525" y="545"/>
                  </a:cubicBezTo>
                  <a:cubicBezTo>
                    <a:pt x="527" y="548"/>
                    <a:pt x="573" y="590"/>
                    <a:pt x="583" y="585"/>
                  </a:cubicBezTo>
                  <a:cubicBezTo>
                    <a:pt x="593" y="580"/>
                    <a:pt x="631" y="505"/>
                    <a:pt x="631" y="500"/>
                  </a:cubicBezTo>
                  <a:cubicBezTo>
                    <a:pt x="631" y="495"/>
                    <a:pt x="620" y="445"/>
                    <a:pt x="626" y="444"/>
                  </a:cubicBezTo>
                  <a:cubicBezTo>
                    <a:pt x="632" y="443"/>
                    <a:pt x="683" y="439"/>
                    <a:pt x="682" y="447"/>
                  </a:cubicBezTo>
                  <a:cubicBezTo>
                    <a:pt x="681" y="455"/>
                    <a:pt x="630" y="497"/>
                    <a:pt x="635" y="506"/>
                  </a:cubicBezTo>
                  <a:cubicBezTo>
                    <a:pt x="640" y="515"/>
                    <a:pt x="663" y="539"/>
                    <a:pt x="663" y="539"/>
                  </a:cubicBezTo>
                  <a:cubicBezTo>
                    <a:pt x="663" y="539"/>
                    <a:pt x="638" y="547"/>
                    <a:pt x="648" y="555"/>
                  </a:cubicBezTo>
                  <a:cubicBezTo>
                    <a:pt x="658" y="563"/>
                    <a:pt x="704" y="567"/>
                    <a:pt x="711" y="561"/>
                  </a:cubicBezTo>
                  <a:cubicBezTo>
                    <a:pt x="718" y="555"/>
                    <a:pt x="727" y="552"/>
                    <a:pt x="727" y="552"/>
                  </a:cubicBezTo>
                  <a:cubicBezTo>
                    <a:pt x="727" y="552"/>
                    <a:pt x="731" y="574"/>
                    <a:pt x="738" y="579"/>
                  </a:cubicBezTo>
                  <a:cubicBezTo>
                    <a:pt x="745" y="584"/>
                    <a:pt x="745" y="584"/>
                    <a:pt x="745" y="584"/>
                  </a:cubicBezTo>
                  <a:cubicBezTo>
                    <a:pt x="753" y="566"/>
                    <a:pt x="753" y="566"/>
                    <a:pt x="753" y="566"/>
                  </a:cubicBezTo>
                  <a:cubicBezTo>
                    <a:pt x="777" y="578"/>
                    <a:pt x="777" y="578"/>
                    <a:pt x="777" y="578"/>
                  </a:cubicBezTo>
                  <a:cubicBezTo>
                    <a:pt x="772" y="584"/>
                    <a:pt x="772" y="584"/>
                    <a:pt x="772" y="584"/>
                  </a:cubicBezTo>
                  <a:cubicBezTo>
                    <a:pt x="754" y="585"/>
                    <a:pt x="754" y="585"/>
                    <a:pt x="754" y="585"/>
                  </a:cubicBezTo>
                  <a:cubicBezTo>
                    <a:pt x="756" y="603"/>
                    <a:pt x="756" y="603"/>
                    <a:pt x="756" y="603"/>
                  </a:cubicBezTo>
                  <a:cubicBezTo>
                    <a:pt x="777" y="608"/>
                    <a:pt x="777" y="608"/>
                    <a:pt x="777" y="608"/>
                  </a:cubicBezTo>
                  <a:cubicBezTo>
                    <a:pt x="762" y="625"/>
                    <a:pt x="762" y="625"/>
                    <a:pt x="762" y="625"/>
                  </a:cubicBezTo>
                  <a:cubicBezTo>
                    <a:pt x="747" y="625"/>
                    <a:pt x="747" y="625"/>
                    <a:pt x="747" y="625"/>
                  </a:cubicBezTo>
                  <a:cubicBezTo>
                    <a:pt x="734" y="613"/>
                    <a:pt x="734" y="613"/>
                    <a:pt x="734" y="613"/>
                  </a:cubicBezTo>
                  <a:cubicBezTo>
                    <a:pt x="743" y="632"/>
                    <a:pt x="743" y="632"/>
                    <a:pt x="743" y="632"/>
                  </a:cubicBezTo>
                  <a:cubicBezTo>
                    <a:pt x="746" y="643"/>
                    <a:pt x="746" y="643"/>
                    <a:pt x="746" y="643"/>
                  </a:cubicBezTo>
                  <a:cubicBezTo>
                    <a:pt x="754" y="647"/>
                    <a:pt x="754" y="647"/>
                    <a:pt x="754" y="647"/>
                  </a:cubicBezTo>
                  <a:cubicBezTo>
                    <a:pt x="752" y="651"/>
                    <a:pt x="752" y="651"/>
                    <a:pt x="752" y="651"/>
                  </a:cubicBezTo>
                  <a:cubicBezTo>
                    <a:pt x="740" y="651"/>
                    <a:pt x="740" y="651"/>
                    <a:pt x="740" y="651"/>
                  </a:cubicBezTo>
                  <a:cubicBezTo>
                    <a:pt x="742" y="680"/>
                    <a:pt x="742" y="680"/>
                    <a:pt x="742" y="680"/>
                  </a:cubicBezTo>
                  <a:cubicBezTo>
                    <a:pt x="752" y="682"/>
                    <a:pt x="752" y="682"/>
                    <a:pt x="752" y="682"/>
                  </a:cubicBezTo>
                  <a:cubicBezTo>
                    <a:pt x="750" y="686"/>
                    <a:pt x="750" y="686"/>
                    <a:pt x="750" y="686"/>
                  </a:cubicBezTo>
                  <a:cubicBezTo>
                    <a:pt x="738" y="680"/>
                    <a:pt x="738" y="680"/>
                    <a:pt x="738" y="680"/>
                  </a:cubicBezTo>
                  <a:cubicBezTo>
                    <a:pt x="670" y="679"/>
                    <a:pt x="670" y="679"/>
                    <a:pt x="670" y="679"/>
                  </a:cubicBezTo>
                  <a:cubicBezTo>
                    <a:pt x="673" y="704"/>
                    <a:pt x="673" y="704"/>
                    <a:pt x="673" y="704"/>
                  </a:cubicBezTo>
                  <a:cubicBezTo>
                    <a:pt x="675" y="710"/>
                    <a:pt x="675" y="710"/>
                    <a:pt x="675" y="710"/>
                  </a:cubicBezTo>
                  <a:cubicBezTo>
                    <a:pt x="708" y="700"/>
                    <a:pt x="708" y="700"/>
                    <a:pt x="708" y="700"/>
                  </a:cubicBezTo>
                  <a:cubicBezTo>
                    <a:pt x="800" y="702"/>
                    <a:pt x="800" y="702"/>
                    <a:pt x="800" y="702"/>
                  </a:cubicBezTo>
                  <a:cubicBezTo>
                    <a:pt x="813" y="714"/>
                    <a:pt x="813" y="714"/>
                    <a:pt x="813" y="714"/>
                  </a:cubicBezTo>
                  <a:cubicBezTo>
                    <a:pt x="817" y="731"/>
                    <a:pt x="817" y="731"/>
                    <a:pt x="817" y="731"/>
                  </a:cubicBezTo>
                  <a:cubicBezTo>
                    <a:pt x="815" y="737"/>
                    <a:pt x="815" y="737"/>
                    <a:pt x="815" y="737"/>
                  </a:cubicBezTo>
                  <a:cubicBezTo>
                    <a:pt x="815" y="737"/>
                    <a:pt x="809" y="724"/>
                    <a:pt x="804" y="729"/>
                  </a:cubicBezTo>
                  <a:cubicBezTo>
                    <a:pt x="799" y="734"/>
                    <a:pt x="790" y="752"/>
                    <a:pt x="802" y="767"/>
                  </a:cubicBezTo>
                  <a:cubicBezTo>
                    <a:pt x="814" y="782"/>
                    <a:pt x="822" y="795"/>
                    <a:pt x="826" y="813"/>
                  </a:cubicBezTo>
                  <a:cubicBezTo>
                    <a:pt x="830" y="831"/>
                    <a:pt x="860" y="846"/>
                    <a:pt x="857" y="874"/>
                  </a:cubicBezTo>
                  <a:cubicBezTo>
                    <a:pt x="854" y="902"/>
                    <a:pt x="861" y="907"/>
                    <a:pt x="870" y="926"/>
                  </a:cubicBezTo>
                  <a:cubicBezTo>
                    <a:pt x="879" y="945"/>
                    <a:pt x="883" y="958"/>
                    <a:pt x="883" y="958"/>
                  </a:cubicBezTo>
                  <a:cubicBezTo>
                    <a:pt x="907" y="941"/>
                    <a:pt x="907" y="941"/>
                    <a:pt x="907" y="941"/>
                  </a:cubicBezTo>
                  <a:cubicBezTo>
                    <a:pt x="907" y="941"/>
                    <a:pt x="915" y="934"/>
                    <a:pt x="919" y="929"/>
                  </a:cubicBezTo>
                  <a:cubicBezTo>
                    <a:pt x="923" y="924"/>
                    <a:pt x="907" y="877"/>
                    <a:pt x="900" y="864"/>
                  </a:cubicBezTo>
                  <a:cubicBezTo>
                    <a:pt x="893" y="851"/>
                    <a:pt x="895" y="838"/>
                    <a:pt x="895" y="838"/>
                  </a:cubicBezTo>
                  <a:cubicBezTo>
                    <a:pt x="921" y="844"/>
                    <a:pt x="921" y="844"/>
                    <a:pt x="921" y="844"/>
                  </a:cubicBezTo>
                  <a:cubicBezTo>
                    <a:pt x="954" y="905"/>
                    <a:pt x="954" y="905"/>
                    <a:pt x="954" y="905"/>
                  </a:cubicBezTo>
                  <a:cubicBezTo>
                    <a:pt x="998" y="889"/>
                    <a:pt x="998" y="889"/>
                    <a:pt x="998" y="889"/>
                  </a:cubicBezTo>
                  <a:cubicBezTo>
                    <a:pt x="983" y="857"/>
                    <a:pt x="983" y="857"/>
                    <a:pt x="983" y="857"/>
                  </a:cubicBezTo>
                  <a:cubicBezTo>
                    <a:pt x="1010" y="841"/>
                    <a:pt x="1010" y="841"/>
                    <a:pt x="1010" y="841"/>
                  </a:cubicBezTo>
                  <a:cubicBezTo>
                    <a:pt x="991" y="794"/>
                    <a:pt x="991" y="794"/>
                    <a:pt x="991" y="794"/>
                  </a:cubicBezTo>
                  <a:cubicBezTo>
                    <a:pt x="990" y="730"/>
                    <a:pt x="990" y="730"/>
                    <a:pt x="990" y="730"/>
                  </a:cubicBezTo>
                  <a:cubicBezTo>
                    <a:pt x="1064" y="727"/>
                    <a:pt x="1064" y="727"/>
                    <a:pt x="1064" y="727"/>
                  </a:cubicBezTo>
                  <a:cubicBezTo>
                    <a:pt x="1129" y="853"/>
                    <a:pt x="1129" y="853"/>
                    <a:pt x="1129" y="853"/>
                  </a:cubicBezTo>
                  <a:cubicBezTo>
                    <a:pt x="1120" y="879"/>
                    <a:pt x="1120" y="879"/>
                    <a:pt x="1120" y="879"/>
                  </a:cubicBezTo>
                  <a:cubicBezTo>
                    <a:pt x="1172" y="982"/>
                    <a:pt x="1172" y="982"/>
                    <a:pt x="1172" y="982"/>
                  </a:cubicBezTo>
                  <a:cubicBezTo>
                    <a:pt x="1200" y="954"/>
                    <a:pt x="1200" y="954"/>
                    <a:pt x="1200" y="954"/>
                  </a:cubicBezTo>
                  <a:cubicBezTo>
                    <a:pt x="1052" y="691"/>
                    <a:pt x="1052" y="691"/>
                    <a:pt x="1052" y="691"/>
                  </a:cubicBezTo>
                  <a:cubicBezTo>
                    <a:pt x="876" y="683"/>
                    <a:pt x="876" y="683"/>
                    <a:pt x="876" y="683"/>
                  </a:cubicBezTo>
                  <a:cubicBezTo>
                    <a:pt x="883" y="653"/>
                    <a:pt x="883" y="653"/>
                    <a:pt x="883" y="653"/>
                  </a:cubicBezTo>
                  <a:cubicBezTo>
                    <a:pt x="951" y="652"/>
                    <a:pt x="951" y="652"/>
                    <a:pt x="951" y="652"/>
                  </a:cubicBezTo>
                  <a:cubicBezTo>
                    <a:pt x="961" y="629"/>
                    <a:pt x="961" y="629"/>
                    <a:pt x="961" y="629"/>
                  </a:cubicBezTo>
                  <a:cubicBezTo>
                    <a:pt x="894" y="567"/>
                    <a:pt x="894" y="567"/>
                    <a:pt x="894" y="567"/>
                  </a:cubicBezTo>
                  <a:cubicBezTo>
                    <a:pt x="865" y="570"/>
                    <a:pt x="865" y="570"/>
                    <a:pt x="865" y="570"/>
                  </a:cubicBezTo>
                  <a:cubicBezTo>
                    <a:pt x="859" y="580"/>
                    <a:pt x="859" y="580"/>
                    <a:pt x="859" y="580"/>
                  </a:cubicBezTo>
                  <a:cubicBezTo>
                    <a:pt x="841" y="582"/>
                    <a:pt x="841" y="582"/>
                    <a:pt x="841" y="582"/>
                  </a:cubicBezTo>
                  <a:cubicBezTo>
                    <a:pt x="825" y="514"/>
                    <a:pt x="825" y="514"/>
                    <a:pt x="825" y="514"/>
                  </a:cubicBezTo>
                  <a:cubicBezTo>
                    <a:pt x="820" y="449"/>
                    <a:pt x="820" y="449"/>
                    <a:pt x="820" y="449"/>
                  </a:cubicBezTo>
                  <a:cubicBezTo>
                    <a:pt x="854" y="448"/>
                    <a:pt x="854" y="448"/>
                    <a:pt x="854" y="448"/>
                  </a:cubicBezTo>
                  <a:cubicBezTo>
                    <a:pt x="859" y="405"/>
                    <a:pt x="859" y="405"/>
                    <a:pt x="859" y="405"/>
                  </a:cubicBezTo>
                  <a:cubicBezTo>
                    <a:pt x="894" y="416"/>
                    <a:pt x="894" y="416"/>
                    <a:pt x="894" y="416"/>
                  </a:cubicBezTo>
                  <a:cubicBezTo>
                    <a:pt x="958" y="408"/>
                    <a:pt x="958" y="408"/>
                    <a:pt x="958" y="408"/>
                  </a:cubicBezTo>
                  <a:cubicBezTo>
                    <a:pt x="958" y="408"/>
                    <a:pt x="984" y="394"/>
                    <a:pt x="958" y="369"/>
                  </a:cubicBezTo>
                  <a:cubicBezTo>
                    <a:pt x="932" y="344"/>
                    <a:pt x="873" y="341"/>
                    <a:pt x="873" y="341"/>
                  </a:cubicBezTo>
                  <a:cubicBezTo>
                    <a:pt x="878" y="322"/>
                    <a:pt x="878" y="322"/>
                    <a:pt x="878" y="322"/>
                  </a:cubicBezTo>
                  <a:cubicBezTo>
                    <a:pt x="910" y="318"/>
                    <a:pt x="910" y="318"/>
                    <a:pt x="910" y="318"/>
                  </a:cubicBezTo>
                  <a:cubicBezTo>
                    <a:pt x="910" y="318"/>
                    <a:pt x="941" y="294"/>
                    <a:pt x="935" y="271"/>
                  </a:cubicBezTo>
                  <a:cubicBezTo>
                    <a:pt x="929" y="248"/>
                    <a:pt x="903" y="174"/>
                    <a:pt x="865" y="192"/>
                  </a:cubicBezTo>
                  <a:cubicBezTo>
                    <a:pt x="827" y="210"/>
                    <a:pt x="833" y="240"/>
                    <a:pt x="823" y="247"/>
                  </a:cubicBezTo>
                  <a:cubicBezTo>
                    <a:pt x="813" y="254"/>
                    <a:pt x="807" y="259"/>
                    <a:pt x="825" y="258"/>
                  </a:cubicBezTo>
                  <a:cubicBezTo>
                    <a:pt x="843" y="257"/>
                    <a:pt x="849" y="268"/>
                    <a:pt x="840" y="274"/>
                  </a:cubicBezTo>
                  <a:cubicBezTo>
                    <a:pt x="831" y="280"/>
                    <a:pt x="825" y="282"/>
                    <a:pt x="831" y="290"/>
                  </a:cubicBezTo>
                  <a:cubicBezTo>
                    <a:pt x="837" y="298"/>
                    <a:pt x="838" y="308"/>
                    <a:pt x="838" y="308"/>
                  </a:cubicBezTo>
                  <a:cubicBezTo>
                    <a:pt x="838" y="308"/>
                    <a:pt x="823" y="317"/>
                    <a:pt x="819" y="310"/>
                  </a:cubicBezTo>
                  <a:cubicBezTo>
                    <a:pt x="815" y="303"/>
                    <a:pt x="808" y="303"/>
                    <a:pt x="803" y="305"/>
                  </a:cubicBezTo>
                  <a:cubicBezTo>
                    <a:pt x="798" y="307"/>
                    <a:pt x="794" y="313"/>
                    <a:pt x="793" y="316"/>
                  </a:cubicBezTo>
                  <a:cubicBezTo>
                    <a:pt x="792" y="319"/>
                    <a:pt x="813" y="331"/>
                    <a:pt x="818" y="331"/>
                  </a:cubicBezTo>
                  <a:cubicBezTo>
                    <a:pt x="823" y="331"/>
                    <a:pt x="823" y="331"/>
                    <a:pt x="823" y="331"/>
                  </a:cubicBezTo>
                  <a:cubicBezTo>
                    <a:pt x="864" y="353"/>
                    <a:pt x="864" y="353"/>
                    <a:pt x="864" y="353"/>
                  </a:cubicBezTo>
                  <a:cubicBezTo>
                    <a:pt x="881" y="362"/>
                    <a:pt x="881" y="362"/>
                    <a:pt x="881" y="362"/>
                  </a:cubicBezTo>
                  <a:cubicBezTo>
                    <a:pt x="725" y="285"/>
                    <a:pt x="725" y="285"/>
                    <a:pt x="725" y="285"/>
                  </a:cubicBezTo>
                  <a:cubicBezTo>
                    <a:pt x="746" y="242"/>
                    <a:pt x="746" y="242"/>
                    <a:pt x="746" y="242"/>
                  </a:cubicBezTo>
                  <a:cubicBezTo>
                    <a:pt x="746" y="242"/>
                    <a:pt x="744" y="222"/>
                    <a:pt x="753" y="208"/>
                  </a:cubicBezTo>
                  <a:cubicBezTo>
                    <a:pt x="762" y="194"/>
                    <a:pt x="785" y="179"/>
                    <a:pt x="786" y="165"/>
                  </a:cubicBezTo>
                  <a:cubicBezTo>
                    <a:pt x="787" y="151"/>
                    <a:pt x="772" y="112"/>
                    <a:pt x="772" y="112"/>
                  </a:cubicBezTo>
                  <a:cubicBezTo>
                    <a:pt x="772" y="112"/>
                    <a:pt x="768" y="103"/>
                    <a:pt x="776" y="106"/>
                  </a:cubicBezTo>
                  <a:cubicBezTo>
                    <a:pt x="784" y="109"/>
                    <a:pt x="791" y="116"/>
                    <a:pt x="791" y="123"/>
                  </a:cubicBezTo>
                  <a:cubicBezTo>
                    <a:pt x="791" y="130"/>
                    <a:pt x="797" y="136"/>
                    <a:pt x="797" y="136"/>
                  </a:cubicBezTo>
                  <a:cubicBezTo>
                    <a:pt x="797" y="136"/>
                    <a:pt x="810" y="128"/>
                    <a:pt x="816" y="114"/>
                  </a:cubicBezTo>
                  <a:cubicBezTo>
                    <a:pt x="822" y="100"/>
                    <a:pt x="832" y="88"/>
                    <a:pt x="823" y="86"/>
                  </a:cubicBezTo>
                  <a:cubicBezTo>
                    <a:pt x="814" y="84"/>
                    <a:pt x="807" y="90"/>
                    <a:pt x="807" y="90"/>
                  </a:cubicBezTo>
                  <a:cubicBezTo>
                    <a:pt x="805" y="73"/>
                    <a:pt x="805" y="73"/>
                    <a:pt x="805" y="73"/>
                  </a:cubicBezTo>
                  <a:cubicBezTo>
                    <a:pt x="805" y="73"/>
                    <a:pt x="813" y="74"/>
                    <a:pt x="813" y="69"/>
                  </a:cubicBezTo>
                  <a:cubicBezTo>
                    <a:pt x="813" y="64"/>
                    <a:pt x="802" y="61"/>
                    <a:pt x="804" y="58"/>
                  </a:cubicBezTo>
                  <a:cubicBezTo>
                    <a:pt x="806" y="55"/>
                    <a:pt x="823" y="49"/>
                    <a:pt x="824" y="58"/>
                  </a:cubicBezTo>
                  <a:cubicBezTo>
                    <a:pt x="825" y="67"/>
                    <a:pt x="827" y="81"/>
                    <a:pt x="833" y="75"/>
                  </a:cubicBezTo>
                  <a:cubicBezTo>
                    <a:pt x="839" y="69"/>
                    <a:pt x="845" y="60"/>
                    <a:pt x="840" y="51"/>
                  </a:cubicBezTo>
                  <a:cubicBezTo>
                    <a:pt x="835" y="42"/>
                    <a:pt x="807" y="6"/>
                    <a:pt x="793" y="5"/>
                  </a:cubicBezTo>
                  <a:cubicBezTo>
                    <a:pt x="779" y="4"/>
                    <a:pt x="773" y="0"/>
                    <a:pt x="772" y="8"/>
                  </a:cubicBezTo>
                  <a:cubicBezTo>
                    <a:pt x="771" y="16"/>
                    <a:pt x="769" y="44"/>
                    <a:pt x="755" y="41"/>
                  </a:cubicBezTo>
                  <a:cubicBezTo>
                    <a:pt x="741" y="38"/>
                    <a:pt x="739" y="34"/>
                    <a:pt x="734" y="34"/>
                  </a:cubicBezTo>
                  <a:cubicBezTo>
                    <a:pt x="729" y="34"/>
                    <a:pt x="714" y="37"/>
                    <a:pt x="710" y="38"/>
                  </a:cubicBezTo>
                  <a:cubicBezTo>
                    <a:pt x="706" y="39"/>
                    <a:pt x="687" y="27"/>
                    <a:pt x="687" y="18"/>
                  </a:cubicBezTo>
                  <a:cubicBezTo>
                    <a:pt x="687" y="9"/>
                    <a:pt x="662" y="14"/>
                    <a:pt x="662" y="14"/>
                  </a:cubicBezTo>
                  <a:cubicBezTo>
                    <a:pt x="654" y="29"/>
                    <a:pt x="654" y="29"/>
                    <a:pt x="654" y="29"/>
                  </a:cubicBezTo>
                  <a:cubicBezTo>
                    <a:pt x="654" y="29"/>
                    <a:pt x="681" y="29"/>
                    <a:pt x="696" y="51"/>
                  </a:cubicBezTo>
                  <a:cubicBezTo>
                    <a:pt x="711" y="73"/>
                    <a:pt x="727" y="73"/>
                    <a:pt x="727" y="73"/>
                  </a:cubicBezTo>
                  <a:cubicBezTo>
                    <a:pt x="727" y="85"/>
                    <a:pt x="727" y="85"/>
                    <a:pt x="727" y="85"/>
                  </a:cubicBezTo>
                  <a:cubicBezTo>
                    <a:pt x="747" y="91"/>
                    <a:pt x="747" y="91"/>
                    <a:pt x="747" y="91"/>
                  </a:cubicBezTo>
                  <a:cubicBezTo>
                    <a:pt x="751" y="75"/>
                    <a:pt x="751" y="75"/>
                    <a:pt x="751" y="75"/>
                  </a:cubicBezTo>
                  <a:cubicBezTo>
                    <a:pt x="757" y="91"/>
                    <a:pt x="757" y="91"/>
                    <a:pt x="757" y="91"/>
                  </a:cubicBezTo>
                  <a:cubicBezTo>
                    <a:pt x="771" y="96"/>
                    <a:pt x="771" y="96"/>
                    <a:pt x="771" y="96"/>
                  </a:cubicBezTo>
                  <a:cubicBezTo>
                    <a:pt x="767" y="105"/>
                    <a:pt x="767" y="105"/>
                    <a:pt x="767" y="105"/>
                  </a:cubicBezTo>
                  <a:cubicBezTo>
                    <a:pt x="755" y="100"/>
                    <a:pt x="755" y="100"/>
                    <a:pt x="755" y="100"/>
                  </a:cubicBezTo>
                  <a:cubicBezTo>
                    <a:pt x="755" y="100"/>
                    <a:pt x="749" y="102"/>
                    <a:pt x="731" y="104"/>
                  </a:cubicBezTo>
                  <a:cubicBezTo>
                    <a:pt x="713" y="106"/>
                    <a:pt x="705" y="106"/>
                    <a:pt x="705" y="106"/>
                  </a:cubicBezTo>
                  <a:cubicBezTo>
                    <a:pt x="705" y="106"/>
                    <a:pt x="729" y="87"/>
                    <a:pt x="692" y="69"/>
                  </a:cubicBezTo>
                  <a:cubicBezTo>
                    <a:pt x="655" y="51"/>
                    <a:pt x="628" y="52"/>
                    <a:pt x="628" y="52"/>
                  </a:cubicBezTo>
                  <a:cubicBezTo>
                    <a:pt x="584" y="135"/>
                    <a:pt x="584" y="135"/>
                    <a:pt x="584" y="135"/>
                  </a:cubicBezTo>
                  <a:cubicBezTo>
                    <a:pt x="732" y="240"/>
                    <a:pt x="732" y="240"/>
                    <a:pt x="732" y="240"/>
                  </a:cubicBezTo>
                  <a:cubicBezTo>
                    <a:pt x="732" y="240"/>
                    <a:pt x="741" y="252"/>
                    <a:pt x="729" y="254"/>
                  </a:cubicBezTo>
                  <a:cubicBezTo>
                    <a:pt x="717" y="256"/>
                    <a:pt x="713" y="262"/>
                    <a:pt x="713" y="262"/>
                  </a:cubicBezTo>
                  <a:cubicBezTo>
                    <a:pt x="713" y="262"/>
                    <a:pt x="713" y="265"/>
                    <a:pt x="713" y="274"/>
                  </a:cubicBezTo>
                  <a:cubicBezTo>
                    <a:pt x="713" y="283"/>
                    <a:pt x="707" y="287"/>
                    <a:pt x="707" y="287"/>
                  </a:cubicBezTo>
                  <a:cubicBezTo>
                    <a:pt x="707" y="287"/>
                    <a:pt x="649" y="284"/>
                    <a:pt x="648" y="280"/>
                  </a:cubicBezTo>
                  <a:cubicBezTo>
                    <a:pt x="647" y="276"/>
                    <a:pt x="648" y="266"/>
                    <a:pt x="648" y="266"/>
                  </a:cubicBezTo>
                  <a:cubicBezTo>
                    <a:pt x="638" y="271"/>
                    <a:pt x="638" y="271"/>
                    <a:pt x="638" y="271"/>
                  </a:cubicBezTo>
                  <a:cubicBezTo>
                    <a:pt x="636" y="283"/>
                    <a:pt x="636" y="283"/>
                    <a:pt x="636" y="283"/>
                  </a:cubicBezTo>
                  <a:cubicBezTo>
                    <a:pt x="627" y="282"/>
                    <a:pt x="627" y="282"/>
                    <a:pt x="627" y="282"/>
                  </a:cubicBezTo>
                  <a:cubicBezTo>
                    <a:pt x="627" y="282"/>
                    <a:pt x="629" y="268"/>
                    <a:pt x="622" y="264"/>
                  </a:cubicBezTo>
                  <a:cubicBezTo>
                    <a:pt x="615" y="260"/>
                    <a:pt x="608" y="246"/>
                    <a:pt x="608" y="246"/>
                  </a:cubicBezTo>
                  <a:cubicBezTo>
                    <a:pt x="603" y="250"/>
                    <a:pt x="603" y="250"/>
                    <a:pt x="603" y="250"/>
                  </a:cubicBezTo>
                  <a:cubicBezTo>
                    <a:pt x="601" y="258"/>
                    <a:pt x="601" y="258"/>
                    <a:pt x="601" y="258"/>
                  </a:cubicBezTo>
                  <a:cubicBezTo>
                    <a:pt x="601" y="258"/>
                    <a:pt x="606" y="259"/>
                    <a:pt x="607" y="263"/>
                  </a:cubicBezTo>
                  <a:cubicBezTo>
                    <a:pt x="608" y="267"/>
                    <a:pt x="603" y="277"/>
                    <a:pt x="603" y="277"/>
                  </a:cubicBezTo>
                  <a:cubicBezTo>
                    <a:pt x="603" y="277"/>
                    <a:pt x="600" y="279"/>
                    <a:pt x="608" y="278"/>
                  </a:cubicBezTo>
                  <a:cubicBezTo>
                    <a:pt x="616" y="277"/>
                    <a:pt x="616" y="277"/>
                    <a:pt x="616" y="277"/>
                  </a:cubicBezTo>
                  <a:cubicBezTo>
                    <a:pt x="615" y="287"/>
                    <a:pt x="615" y="287"/>
                    <a:pt x="615" y="287"/>
                  </a:cubicBezTo>
                  <a:cubicBezTo>
                    <a:pt x="592" y="292"/>
                    <a:pt x="592" y="292"/>
                    <a:pt x="592" y="292"/>
                  </a:cubicBezTo>
                  <a:cubicBezTo>
                    <a:pt x="592" y="292"/>
                    <a:pt x="599" y="295"/>
                    <a:pt x="597" y="305"/>
                  </a:cubicBezTo>
                  <a:cubicBezTo>
                    <a:pt x="595" y="315"/>
                    <a:pt x="579" y="306"/>
                    <a:pt x="575" y="312"/>
                  </a:cubicBezTo>
                  <a:cubicBezTo>
                    <a:pt x="571" y="318"/>
                    <a:pt x="584" y="329"/>
                    <a:pt x="564" y="331"/>
                  </a:cubicBezTo>
                  <a:cubicBezTo>
                    <a:pt x="544" y="333"/>
                    <a:pt x="524" y="324"/>
                    <a:pt x="510" y="319"/>
                  </a:cubicBezTo>
                  <a:cubicBezTo>
                    <a:pt x="496" y="314"/>
                    <a:pt x="489" y="315"/>
                    <a:pt x="470" y="310"/>
                  </a:cubicBezTo>
                  <a:cubicBezTo>
                    <a:pt x="451" y="305"/>
                    <a:pt x="436" y="263"/>
                    <a:pt x="436" y="258"/>
                  </a:cubicBezTo>
                  <a:cubicBezTo>
                    <a:pt x="436" y="253"/>
                    <a:pt x="411" y="254"/>
                    <a:pt x="411" y="254"/>
                  </a:cubicBezTo>
                  <a:cubicBezTo>
                    <a:pt x="411" y="254"/>
                    <a:pt x="404" y="243"/>
                    <a:pt x="380" y="242"/>
                  </a:cubicBezTo>
                  <a:cubicBezTo>
                    <a:pt x="356" y="241"/>
                    <a:pt x="346" y="248"/>
                    <a:pt x="359" y="259"/>
                  </a:cubicBezTo>
                  <a:cubicBezTo>
                    <a:pt x="372" y="270"/>
                    <a:pt x="394" y="275"/>
                    <a:pt x="394" y="275"/>
                  </a:cubicBezTo>
                  <a:cubicBezTo>
                    <a:pt x="394" y="275"/>
                    <a:pt x="396" y="284"/>
                    <a:pt x="385" y="287"/>
                  </a:cubicBezTo>
                  <a:cubicBezTo>
                    <a:pt x="374" y="290"/>
                    <a:pt x="366" y="291"/>
                    <a:pt x="364" y="296"/>
                  </a:cubicBezTo>
                  <a:cubicBezTo>
                    <a:pt x="362" y="301"/>
                    <a:pt x="369" y="306"/>
                    <a:pt x="361" y="315"/>
                  </a:cubicBezTo>
                  <a:cubicBezTo>
                    <a:pt x="353" y="324"/>
                    <a:pt x="350" y="331"/>
                    <a:pt x="353" y="341"/>
                  </a:cubicBezTo>
                  <a:cubicBezTo>
                    <a:pt x="356" y="351"/>
                    <a:pt x="371" y="378"/>
                    <a:pt x="386" y="388"/>
                  </a:cubicBezTo>
                  <a:cubicBezTo>
                    <a:pt x="401" y="398"/>
                    <a:pt x="395" y="399"/>
                    <a:pt x="391" y="399"/>
                  </a:cubicBezTo>
                  <a:cubicBezTo>
                    <a:pt x="387" y="399"/>
                    <a:pt x="391" y="409"/>
                    <a:pt x="388" y="412"/>
                  </a:cubicBezTo>
                  <a:cubicBezTo>
                    <a:pt x="385" y="415"/>
                    <a:pt x="392" y="433"/>
                    <a:pt x="380" y="422"/>
                  </a:cubicBezTo>
                  <a:cubicBezTo>
                    <a:pt x="368" y="411"/>
                    <a:pt x="360" y="407"/>
                    <a:pt x="360" y="407"/>
                  </a:cubicBezTo>
                  <a:cubicBezTo>
                    <a:pt x="360" y="407"/>
                    <a:pt x="357" y="411"/>
                    <a:pt x="364" y="422"/>
                  </a:cubicBezTo>
                  <a:cubicBezTo>
                    <a:pt x="371" y="433"/>
                    <a:pt x="379" y="431"/>
                    <a:pt x="371" y="433"/>
                  </a:cubicBezTo>
                  <a:cubicBezTo>
                    <a:pt x="363" y="435"/>
                    <a:pt x="348" y="432"/>
                    <a:pt x="348" y="421"/>
                  </a:cubicBezTo>
                  <a:cubicBezTo>
                    <a:pt x="348" y="410"/>
                    <a:pt x="357" y="388"/>
                    <a:pt x="341" y="377"/>
                  </a:cubicBezTo>
                  <a:cubicBezTo>
                    <a:pt x="325" y="366"/>
                    <a:pt x="322" y="360"/>
                    <a:pt x="322" y="360"/>
                  </a:cubicBezTo>
                  <a:cubicBezTo>
                    <a:pt x="322" y="360"/>
                    <a:pt x="275" y="362"/>
                    <a:pt x="291" y="393"/>
                  </a:cubicBezTo>
                  <a:cubicBezTo>
                    <a:pt x="307" y="424"/>
                    <a:pt x="310" y="445"/>
                    <a:pt x="310" y="445"/>
                  </a:cubicBezTo>
                  <a:cubicBezTo>
                    <a:pt x="310" y="445"/>
                    <a:pt x="303" y="464"/>
                    <a:pt x="286" y="462"/>
                  </a:cubicBezTo>
                  <a:cubicBezTo>
                    <a:pt x="269" y="460"/>
                    <a:pt x="242" y="479"/>
                    <a:pt x="256" y="497"/>
                  </a:cubicBezTo>
                  <a:cubicBezTo>
                    <a:pt x="270" y="515"/>
                    <a:pt x="280" y="525"/>
                    <a:pt x="280" y="525"/>
                  </a:cubicBezTo>
                  <a:cubicBezTo>
                    <a:pt x="280" y="525"/>
                    <a:pt x="276" y="536"/>
                    <a:pt x="288" y="536"/>
                  </a:cubicBezTo>
                  <a:cubicBezTo>
                    <a:pt x="300" y="536"/>
                    <a:pt x="348" y="528"/>
                    <a:pt x="345" y="535"/>
                  </a:cubicBezTo>
                  <a:cubicBezTo>
                    <a:pt x="342" y="542"/>
                    <a:pt x="335" y="552"/>
                    <a:pt x="335" y="552"/>
                  </a:cubicBezTo>
                  <a:cubicBezTo>
                    <a:pt x="335" y="552"/>
                    <a:pt x="336" y="575"/>
                    <a:pt x="342" y="577"/>
                  </a:cubicBezTo>
                  <a:cubicBezTo>
                    <a:pt x="348" y="579"/>
                    <a:pt x="345" y="586"/>
                    <a:pt x="345" y="586"/>
                  </a:cubicBezTo>
                  <a:cubicBezTo>
                    <a:pt x="345" y="586"/>
                    <a:pt x="335" y="577"/>
                    <a:pt x="335" y="584"/>
                  </a:cubicBezTo>
                  <a:cubicBezTo>
                    <a:pt x="335" y="591"/>
                    <a:pt x="342" y="594"/>
                    <a:pt x="342" y="594"/>
                  </a:cubicBezTo>
                  <a:cubicBezTo>
                    <a:pt x="341" y="598"/>
                    <a:pt x="341" y="598"/>
                    <a:pt x="341" y="598"/>
                  </a:cubicBezTo>
                  <a:cubicBezTo>
                    <a:pt x="332" y="601"/>
                    <a:pt x="332" y="601"/>
                    <a:pt x="332" y="601"/>
                  </a:cubicBezTo>
                  <a:cubicBezTo>
                    <a:pt x="325" y="585"/>
                    <a:pt x="325" y="585"/>
                    <a:pt x="325" y="585"/>
                  </a:cubicBezTo>
                  <a:cubicBezTo>
                    <a:pt x="322" y="606"/>
                    <a:pt x="322" y="606"/>
                    <a:pt x="322" y="606"/>
                  </a:cubicBezTo>
                  <a:cubicBezTo>
                    <a:pt x="311" y="627"/>
                    <a:pt x="311" y="627"/>
                    <a:pt x="311" y="627"/>
                  </a:cubicBezTo>
                  <a:cubicBezTo>
                    <a:pt x="286" y="628"/>
                    <a:pt x="286" y="628"/>
                    <a:pt x="286" y="628"/>
                  </a:cubicBezTo>
                  <a:cubicBezTo>
                    <a:pt x="272" y="632"/>
                    <a:pt x="272" y="632"/>
                    <a:pt x="272" y="632"/>
                  </a:cubicBezTo>
                  <a:cubicBezTo>
                    <a:pt x="313" y="610"/>
                    <a:pt x="313" y="610"/>
                    <a:pt x="313" y="610"/>
                  </a:cubicBezTo>
                  <a:cubicBezTo>
                    <a:pt x="310" y="569"/>
                    <a:pt x="310" y="569"/>
                    <a:pt x="310" y="569"/>
                  </a:cubicBezTo>
                  <a:cubicBezTo>
                    <a:pt x="296" y="551"/>
                    <a:pt x="296" y="551"/>
                    <a:pt x="296" y="551"/>
                  </a:cubicBezTo>
                  <a:cubicBezTo>
                    <a:pt x="271" y="544"/>
                    <a:pt x="271" y="544"/>
                    <a:pt x="271" y="544"/>
                  </a:cubicBezTo>
                  <a:cubicBezTo>
                    <a:pt x="274" y="564"/>
                    <a:pt x="274" y="564"/>
                    <a:pt x="274" y="564"/>
                  </a:cubicBezTo>
                  <a:cubicBezTo>
                    <a:pt x="284" y="573"/>
                    <a:pt x="284" y="573"/>
                    <a:pt x="284" y="573"/>
                  </a:cubicBezTo>
                  <a:cubicBezTo>
                    <a:pt x="293" y="573"/>
                    <a:pt x="293" y="573"/>
                    <a:pt x="293" y="573"/>
                  </a:cubicBezTo>
                  <a:cubicBezTo>
                    <a:pt x="296" y="589"/>
                    <a:pt x="296" y="589"/>
                    <a:pt x="296" y="589"/>
                  </a:cubicBezTo>
                  <a:cubicBezTo>
                    <a:pt x="283" y="594"/>
                    <a:pt x="283" y="594"/>
                    <a:pt x="283" y="594"/>
                  </a:cubicBezTo>
                  <a:cubicBezTo>
                    <a:pt x="277" y="585"/>
                    <a:pt x="277" y="585"/>
                    <a:pt x="277" y="585"/>
                  </a:cubicBezTo>
                  <a:cubicBezTo>
                    <a:pt x="273" y="587"/>
                    <a:pt x="273" y="587"/>
                    <a:pt x="273" y="587"/>
                  </a:cubicBezTo>
                  <a:cubicBezTo>
                    <a:pt x="270" y="617"/>
                    <a:pt x="270" y="617"/>
                    <a:pt x="270" y="617"/>
                  </a:cubicBezTo>
                  <a:cubicBezTo>
                    <a:pt x="261" y="586"/>
                    <a:pt x="261" y="586"/>
                    <a:pt x="261" y="586"/>
                  </a:cubicBezTo>
                  <a:cubicBezTo>
                    <a:pt x="249" y="578"/>
                    <a:pt x="249" y="578"/>
                    <a:pt x="249" y="578"/>
                  </a:cubicBezTo>
                  <a:cubicBezTo>
                    <a:pt x="237" y="568"/>
                    <a:pt x="237" y="568"/>
                    <a:pt x="237" y="568"/>
                  </a:cubicBezTo>
                  <a:cubicBezTo>
                    <a:pt x="237" y="579"/>
                    <a:pt x="237" y="579"/>
                    <a:pt x="237" y="579"/>
                  </a:cubicBezTo>
                  <a:cubicBezTo>
                    <a:pt x="233" y="582"/>
                    <a:pt x="233" y="582"/>
                    <a:pt x="233" y="582"/>
                  </a:cubicBezTo>
                  <a:cubicBezTo>
                    <a:pt x="232" y="562"/>
                    <a:pt x="232" y="562"/>
                    <a:pt x="232" y="562"/>
                  </a:cubicBezTo>
                  <a:cubicBezTo>
                    <a:pt x="212" y="533"/>
                    <a:pt x="212" y="533"/>
                    <a:pt x="212" y="533"/>
                  </a:cubicBezTo>
                  <a:cubicBezTo>
                    <a:pt x="212" y="583"/>
                    <a:pt x="212" y="583"/>
                    <a:pt x="212" y="583"/>
                  </a:cubicBezTo>
                  <a:cubicBezTo>
                    <a:pt x="193" y="584"/>
                    <a:pt x="193" y="584"/>
                    <a:pt x="193" y="584"/>
                  </a:cubicBezTo>
                  <a:cubicBezTo>
                    <a:pt x="193" y="584"/>
                    <a:pt x="213" y="561"/>
                    <a:pt x="203" y="555"/>
                  </a:cubicBezTo>
                  <a:cubicBezTo>
                    <a:pt x="193" y="549"/>
                    <a:pt x="194" y="561"/>
                    <a:pt x="194" y="561"/>
                  </a:cubicBezTo>
                  <a:cubicBezTo>
                    <a:pt x="181" y="563"/>
                    <a:pt x="181" y="563"/>
                    <a:pt x="181" y="563"/>
                  </a:cubicBezTo>
                  <a:cubicBezTo>
                    <a:pt x="178" y="548"/>
                    <a:pt x="178" y="548"/>
                    <a:pt x="178" y="548"/>
                  </a:cubicBezTo>
                  <a:cubicBezTo>
                    <a:pt x="178" y="548"/>
                    <a:pt x="171" y="540"/>
                    <a:pt x="172" y="559"/>
                  </a:cubicBezTo>
                  <a:cubicBezTo>
                    <a:pt x="173" y="578"/>
                    <a:pt x="159" y="569"/>
                    <a:pt x="159" y="569"/>
                  </a:cubicBezTo>
                  <a:cubicBezTo>
                    <a:pt x="159" y="569"/>
                    <a:pt x="148" y="569"/>
                    <a:pt x="146" y="557"/>
                  </a:cubicBezTo>
                  <a:cubicBezTo>
                    <a:pt x="144" y="545"/>
                    <a:pt x="138" y="541"/>
                    <a:pt x="138" y="541"/>
                  </a:cubicBezTo>
                  <a:cubicBezTo>
                    <a:pt x="134" y="546"/>
                    <a:pt x="134" y="546"/>
                    <a:pt x="134" y="546"/>
                  </a:cubicBezTo>
                  <a:cubicBezTo>
                    <a:pt x="132" y="551"/>
                    <a:pt x="132" y="551"/>
                    <a:pt x="132" y="551"/>
                  </a:cubicBezTo>
                  <a:cubicBezTo>
                    <a:pt x="132" y="551"/>
                    <a:pt x="110" y="534"/>
                    <a:pt x="109" y="543"/>
                  </a:cubicBezTo>
                  <a:cubicBezTo>
                    <a:pt x="108" y="552"/>
                    <a:pt x="69" y="581"/>
                    <a:pt x="57" y="601"/>
                  </a:cubicBezTo>
                  <a:cubicBezTo>
                    <a:pt x="50" y="621"/>
                    <a:pt x="50" y="621"/>
                    <a:pt x="50" y="621"/>
                  </a:cubicBezTo>
                  <a:cubicBezTo>
                    <a:pt x="16" y="627"/>
                    <a:pt x="16" y="627"/>
                    <a:pt x="16" y="627"/>
                  </a:cubicBezTo>
                  <a:cubicBezTo>
                    <a:pt x="18" y="661"/>
                    <a:pt x="18" y="661"/>
                    <a:pt x="18" y="661"/>
                  </a:cubicBezTo>
                  <a:cubicBezTo>
                    <a:pt x="0" y="711"/>
                    <a:pt x="0" y="711"/>
                    <a:pt x="0" y="711"/>
                  </a:cubicBezTo>
                  <a:cubicBezTo>
                    <a:pt x="0" y="711"/>
                    <a:pt x="24" y="773"/>
                    <a:pt x="54" y="773"/>
                  </a:cubicBezTo>
                  <a:cubicBezTo>
                    <a:pt x="84" y="773"/>
                    <a:pt x="142" y="749"/>
                    <a:pt x="166" y="749"/>
                  </a:cubicBezTo>
                  <a:cubicBezTo>
                    <a:pt x="190" y="749"/>
                    <a:pt x="224" y="755"/>
                    <a:pt x="234" y="789"/>
                  </a:cubicBezTo>
                  <a:cubicBezTo>
                    <a:pt x="244" y="823"/>
                    <a:pt x="270" y="875"/>
                    <a:pt x="270" y="875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1"/>
            <p:cNvSpPr>
              <a:spLocks/>
            </p:cNvSpPr>
            <p:nvPr/>
          </p:nvSpPr>
          <p:spPr bwMode="auto">
            <a:xfrm>
              <a:off x="4705350" y="0"/>
              <a:ext cx="2379663" cy="1931988"/>
            </a:xfrm>
            <a:custGeom>
              <a:avLst/>
              <a:gdLst>
                <a:gd name="T0" fmla="*/ 535 w 1200"/>
                <a:gd name="T1" fmla="*/ 859 h 982"/>
                <a:gd name="T2" fmla="*/ 613 w 1200"/>
                <a:gd name="T3" fmla="*/ 724 h 982"/>
                <a:gd name="T4" fmla="*/ 525 w 1200"/>
                <a:gd name="T5" fmla="*/ 680 h 982"/>
                <a:gd name="T6" fmla="*/ 509 w 1200"/>
                <a:gd name="T7" fmla="*/ 588 h 982"/>
                <a:gd name="T8" fmla="*/ 583 w 1200"/>
                <a:gd name="T9" fmla="*/ 585 h 982"/>
                <a:gd name="T10" fmla="*/ 663 w 1200"/>
                <a:gd name="T11" fmla="*/ 539 h 982"/>
                <a:gd name="T12" fmla="*/ 745 w 1200"/>
                <a:gd name="T13" fmla="*/ 584 h 982"/>
                <a:gd name="T14" fmla="*/ 756 w 1200"/>
                <a:gd name="T15" fmla="*/ 603 h 982"/>
                <a:gd name="T16" fmla="*/ 743 w 1200"/>
                <a:gd name="T17" fmla="*/ 632 h 982"/>
                <a:gd name="T18" fmla="*/ 742 w 1200"/>
                <a:gd name="T19" fmla="*/ 680 h 982"/>
                <a:gd name="T20" fmla="*/ 673 w 1200"/>
                <a:gd name="T21" fmla="*/ 704 h 982"/>
                <a:gd name="T22" fmla="*/ 817 w 1200"/>
                <a:gd name="T23" fmla="*/ 731 h 982"/>
                <a:gd name="T24" fmla="*/ 857 w 1200"/>
                <a:gd name="T25" fmla="*/ 874 h 982"/>
                <a:gd name="T26" fmla="*/ 900 w 1200"/>
                <a:gd name="T27" fmla="*/ 864 h 982"/>
                <a:gd name="T28" fmla="*/ 983 w 1200"/>
                <a:gd name="T29" fmla="*/ 857 h 982"/>
                <a:gd name="T30" fmla="*/ 1129 w 1200"/>
                <a:gd name="T31" fmla="*/ 853 h 982"/>
                <a:gd name="T32" fmla="*/ 876 w 1200"/>
                <a:gd name="T33" fmla="*/ 683 h 982"/>
                <a:gd name="T34" fmla="*/ 865 w 1200"/>
                <a:gd name="T35" fmla="*/ 570 h 982"/>
                <a:gd name="T36" fmla="*/ 854 w 1200"/>
                <a:gd name="T37" fmla="*/ 448 h 982"/>
                <a:gd name="T38" fmla="*/ 873 w 1200"/>
                <a:gd name="T39" fmla="*/ 341 h 982"/>
                <a:gd name="T40" fmla="*/ 823 w 1200"/>
                <a:gd name="T41" fmla="*/ 247 h 982"/>
                <a:gd name="T42" fmla="*/ 819 w 1200"/>
                <a:gd name="T43" fmla="*/ 310 h 982"/>
                <a:gd name="T44" fmla="*/ 864 w 1200"/>
                <a:gd name="T45" fmla="*/ 353 h 982"/>
                <a:gd name="T46" fmla="*/ 786 w 1200"/>
                <a:gd name="T47" fmla="*/ 165 h 982"/>
                <a:gd name="T48" fmla="*/ 816 w 1200"/>
                <a:gd name="T49" fmla="*/ 114 h 982"/>
                <a:gd name="T50" fmla="*/ 804 w 1200"/>
                <a:gd name="T51" fmla="*/ 58 h 982"/>
                <a:gd name="T52" fmla="*/ 772 w 1200"/>
                <a:gd name="T53" fmla="*/ 8 h 982"/>
                <a:gd name="T54" fmla="*/ 662 w 1200"/>
                <a:gd name="T55" fmla="*/ 14 h 982"/>
                <a:gd name="T56" fmla="*/ 747 w 1200"/>
                <a:gd name="T57" fmla="*/ 91 h 982"/>
                <a:gd name="T58" fmla="*/ 755 w 1200"/>
                <a:gd name="T59" fmla="*/ 100 h 982"/>
                <a:gd name="T60" fmla="*/ 584 w 1200"/>
                <a:gd name="T61" fmla="*/ 135 h 982"/>
                <a:gd name="T62" fmla="*/ 707 w 1200"/>
                <a:gd name="T63" fmla="*/ 287 h 982"/>
                <a:gd name="T64" fmla="*/ 627 w 1200"/>
                <a:gd name="T65" fmla="*/ 282 h 982"/>
                <a:gd name="T66" fmla="*/ 607 w 1200"/>
                <a:gd name="T67" fmla="*/ 263 h 982"/>
                <a:gd name="T68" fmla="*/ 592 w 1200"/>
                <a:gd name="T69" fmla="*/ 292 h 982"/>
                <a:gd name="T70" fmla="*/ 470 w 1200"/>
                <a:gd name="T71" fmla="*/ 310 h 982"/>
                <a:gd name="T72" fmla="*/ 394 w 1200"/>
                <a:gd name="T73" fmla="*/ 275 h 982"/>
                <a:gd name="T74" fmla="*/ 386 w 1200"/>
                <a:gd name="T75" fmla="*/ 388 h 982"/>
                <a:gd name="T76" fmla="*/ 364 w 1200"/>
                <a:gd name="T77" fmla="*/ 422 h 982"/>
                <a:gd name="T78" fmla="*/ 291 w 1200"/>
                <a:gd name="T79" fmla="*/ 393 h 982"/>
                <a:gd name="T80" fmla="*/ 288 w 1200"/>
                <a:gd name="T81" fmla="*/ 536 h 982"/>
                <a:gd name="T82" fmla="*/ 335 w 1200"/>
                <a:gd name="T83" fmla="*/ 584 h 982"/>
                <a:gd name="T84" fmla="*/ 322 w 1200"/>
                <a:gd name="T85" fmla="*/ 606 h 982"/>
                <a:gd name="T86" fmla="*/ 310 w 1200"/>
                <a:gd name="T87" fmla="*/ 569 h 982"/>
                <a:gd name="T88" fmla="*/ 293 w 1200"/>
                <a:gd name="T89" fmla="*/ 573 h 982"/>
                <a:gd name="T90" fmla="*/ 270 w 1200"/>
                <a:gd name="T91" fmla="*/ 617 h 982"/>
                <a:gd name="T92" fmla="*/ 233 w 1200"/>
                <a:gd name="T93" fmla="*/ 582 h 982"/>
                <a:gd name="T94" fmla="*/ 203 w 1200"/>
                <a:gd name="T95" fmla="*/ 555 h 982"/>
                <a:gd name="T96" fmla="*/ 159 w 1200"/>
                <a:gd name="T97" fmla="*/ 569 h 982"/>
                <a:gd name="T98" fmla="*/ 109 w 1200"/>
                <a:gd name="T99" fmla="*/ 543 h 982"/>
                <a:gd name="T100" fmla="*/ 0 w 1200"/>
                <a:gd name="T101" fmla="*/ 711 h 9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200" h="982">
                  <a:moveTo>
                    <a:pt x="301" y="860"/>
                  </a:moveTo>
                  <a:cubicBezTo>
                    <a:pt x="324" y="855"/>
                    <a:pt x="368" y="850"/>
                    <a:pt x="368" y="850"/>
                  </a:cubicBezTo>
                  <a:cubicBezTo>
                    <a:pt x="368" y="850"/>
                    <a:pt x="389" y="852"/>
                    <a:pt x="401" y="862"/>
                  </a:cubicBezTo>
                  <a:cubicBezTo>
                    <a:pt x="413" y="872"/>
                    <a:pt x="458" y="895"/>
                    <a:pt x="468" y="892"/>
                  </a:cubicBezTo>
                  <a:cubicBezTo>
                    <a:pt x="478" y="889"/>
                    <a:pt x="514" y="859"/>
                    <a:pt x="535" y="859"/>
                  </a:cubicBezTo>
                  <a:cubicBezTo>
                    <a:pt x="556" y="859"/>
                    <a:pt x="580" y="845"/>
                    <a:pt x="587" y="840"/>
                  </a:cubicBezTo>
                  <a:cubicBezTo>
                    <a:pt x="594" y="835"/>
                    <a:pt x="622" y="815"/>
                    <a:pt x="623" y="808"/>
                  </a:cubicBezTo>
                  <a:cubicBezTo>
                    <a:pt x="624" y="801"/>
                    <a:pt x="628" y="762"/>
                    <a:pt x="633" y="756"/>
                  </a:cubicBezTo>
                  <a:cubicBezTo>
                    <a:pt x="638" y="750"/>
                    <a:pt x="643" y="743"/>
                    <a:pt x="643" y="743"/>
                  </a:cubicBezTo>
                  <a:cubicBezTo>
                    <a:pt x="643" y="743"/>
                    <a:pt x="633" y="731"/>
                    <a:pt x="613" y="724"/>
                  </a:cubicBezTo>
                  <a:cubicBezTo>
                    <a:pt x="593" y="717"/>
                    <a:pt x="588" y="710"/>
                    <a:pt x="587" y="703"/>
                  </a:cubicBezTo>
                  <a:cubicBezTo>
                    <a:pt x="586" y="696"/>
                    <a:pt x="589" y="688"/>
                    <a:pt x="579" y="686"/>
                  </a:cubicBezTo>
                  <a:cubicBezTo>
                    <a:pt x="569" y="684"/>
                    <a:pt x="545" y="687"/>
                    <a:pt x="539" y="689"/>
                  </a:cubicBezTo>
                  <a:cubicBezTo>
                    <a:pt x="533" y="691"/>
                    <a:pt x="509" y="692"/>
                    <a:pt x="509" y="692"/>
                  </a:cubicBezTo>
                  <a:cubicBezTo>
                    <a:pt x="509" y="692"/>
                    <a:pt x="534" y="687"/>
                    <a:pt x="525" y="680"/>
                  </a:cubicBezTo>
                  <a:cubicBezTo>
                    <a:pt x="516" y="673"/>
                    <a:pt x="504" y="672"/>
                    <a:pt x="504" y="672"/>
                  </a:cubicBezTo>
                  <a:cubicBezTo>
                    <a:pt x="499" y="665"/>
                    <a:pt x="499" y="665"/>
                    <a:pt x="499" y="665"/>
                  </a:cubicBezTo>
                  <a:cubicBezTo>
                    <a:pt x="488" y="619"/>
                    <a:pt x="488" y="619"/>
                    <a:pt x="488" y="619"/>
                  </a:cubicBezTo>
                  <a:cubicBezTo>
                    <a:pt x="513" y="595"/>
                    <a:pt x="513" y="595"/>
                    <a:pt x="513" y="595"/>
                  </a:cubicBezTo>
                  <a:cubicBezTo>
                    <a:pt x="509" y="588"/>
                    <a:pt x="509" y="588"/>
                    <a:pt x="509" y="588"/>
                  </a:cubicBezTo>
                  <a:cubicBezTo>
                    <a:pt x="497" y="591"/>
                    <a:pt x="497" y="591"/>
                    <a:pt x="497" y="591"/>
                  </a:cubicBezTo>
                  <a:cubicBezTo>
                    <a:pt x="497" y="591"/>
                    <a:pt x="484" y="571"/>
                    <a:pt x="490" y="569"/>
                  </a:cubicBezTo>
                  <a:cubicBezTo>
                    <a:pt x="496" y="567"/>
                    <a:pt x="503" y="570"/>
                    <a:pt x="503" y="570"/>
                  </a:cubicBezTo>
                  <a:cubicBezTo>
                    <a:pt x="503" y="570"/>
                    <a:pt x="523" y="542"/>
                    <a:pt x="525" y="545"/>
                  </a:cubicBezTo>
                  <a:cubicBezTo>
                    <a:pt x="527" y="548"/>
                    <a:pt x="573" y="590"/>
                    <a:pt x="583" y="585"/>
                  </a:cubicBezTo>
                  <a:cubicBezTo>
                    <a:pt x="593" y="580"/>
                    <a:pt x="631" y="505"/>
                    <a:pt x="631" y="500"/>
                  </a:cubicBezTo>
                  <a:cubicBezTo>
                    <a:pt x="631" y="495"/>
                    <a:pt x="620" y="445"/>
                    <a:pt x="626" y="444"/>
                  </a:cubicBezTo>
                  <a:cubicBezTo>
                    <a:pt x="632" y="443"/>
                    <a:pt x="683" y="439"/>
                    <a:pt x="682" y="447"/>
                  </a:cubicBezTo>
                  <a:cubicBezTo>
                    <a:pt x="681" y="455"/>
                    <a:pt x="630" y="497"/>
                    <a:pt x="635" y="506"/>
                  </a:cubicBezTo>
                  <a:cubicBezTo>
                    <a:pt x="640" y="515"/>
                    <a:pt x="663" y="539"/>
                    <a:pt x="663" y="539"/>
                  </a:cubicBezTo>
                  <a:cubicBezTo>
                    <a:pt x="663" y="539"/>
                    <a:pt x="638" y="547"/>
                    <a:pt x="648" y="555"/>
                  </a:cubicBezTo>
                  <a:cubicBezTo>
                    <a:pt x="658" y="563"/>
                    <a:pt x="704" y="567"/>
                    <a:pt x="711" y="561"/>
                  </a:cubicBezTo>
                  <a:cubicBezTo>
                    <a:pt x="718" y="555"/>
                    <a:pt x="727" y="552"/>
                    <a:pt x="727" y="552"/>
                  </a:cubicBezTo>
                  <a:cubicBezTo>
                    <a:pt x="727" y="552"/>
                    <a:pt x="731" y="574"/>
                    <a:pt x="738" y="579"/>
                  </a:cubicBezTo>
                  <a:cubicBezTo>
                    <a:pt x="745" y="584"/>
                    <a:pt x="745" y="584"/>
                    <a:pt x="745" y="584"/>
                  </a:cubicBezTo>
                  <a:cubicBezTo>
                    <a:pt x="753" y="566"/>
                    <a:pt x="753" y="566"/>
                    <a:pt x="753" y="566"/>
                  </a:cubicBezTo>
                  <a:cubicBezTo>
                    <a:pt x="777" y="578"/>
                    <a:pt x="777" y="578"/>
                    <a:pt x="777" y="578"/>
                  </a:cubicBezTo>
                  <a:cubicBezTo>
                    <a:pt x="772" y="584"/>
                    <a:pt x="772" y="584"/>
                    <a:pt x="772" y="584"/>
                  </a:cubicBezTo>
                  <a:cubicBezTo>
                    <a:pt x="754" y="585"/>
                    <a:pt x="754" y="585"/>
                    <a:pt x="754" y="585"/>
                  </a:cubicBezTo>
                  <a:cubicBezTo>
                    <a:pt x="756" y="603"/>
                    <a:pt x="756" y="603"/>
                    <a:pt x="756" y="603"/>
                  </a:cubicBezTo>
                  <a:cubicBezTo>
                    <a:pt x="777" y="608"/>
                    <a:pt x="777" y="608"/>
                    <a:pt x="777" y="608"/>
                  </a:cubicBezTo>
                  <a:cubicBezTo>
                    <a:pt x="762" y="625"/>
                    <a:pt x="762" y="625"/>
                    <a:pt x="762" y="625"/>
                  </a:cubicBezTo>
                  <a:cubicBezTo>
                    <a:pt x="747" y="625"/>
                    <a:pt x="747" y="625"/>
                    <a:pt x="747" y="625"/>
                  </a:cubicBezTo>
                  <a:cubicBezTo>
                    <a:pt x="734" y="613"/>
                    <a:pt x="734" y="613"/>
                    <a:pt x="734" y="613"/>
                  </a:cubicBezTo>
                  <a:cubicBezTo>
                    <a:pt x="743" y="632"/>
                    <a:pt x="743" y="632"/>
                    <a:pt x="743" y="632"/>
                  </a:cubicBezTo>
                  <a:cubicBezTo>
                    <a:pt x="746" y="643"/>
                    <a:pt x="746" y="643"/>
                    <a:pt x="746" y="643"/>
                  </a:cubicBezTo>
                  <a:cubicBezTo>
                    <a:pt x="754" y="647"/>
                    <a:pt x="754" y="647"/>
                    <a:pt x="754" y="647"/>
                  </a:cubicBezTo>
                  <a:cubicBezTo>
                    <a:pt x="752" y="651"/>
                    <a:pt x="752" y="651"/>
                    <a:pt x="752" y="651"/>
                  </a:cubicBezTo>
                  <a:cubicBezTo>
                    <a:pt x="740" y="651"/>
                    <a:pt x="740" y="651"/>
                    <a:pt x="740" y="651"/>
                  </a:cubicBezTo>
                  <a:cubicBezTo>
                    <a:pt x="742" y="680"/>
                    <a:pt x="742" y="680"/>
                    <a:pt x="742" y="680"/>
                  </a:cubicBezTo>
                  <a:cubicBezTo>
                    <a:pt x="752" y="682"/>
                    <a:pt x="752" y="682"/>
                    <a:pt x="752" y="682"/>
                  </a:cubicBezTo>
                  <a:cubicBezTo>
                    <a:pt x="750" y="686"/>
                    <a:pt x="750" y="686"/>
                    <a:pt x="750" y="686"/>
                  </a:cubicBezTo>
                  <a:cubicBezTo>
                    <a:pt x="738" y="680"/>
                    <a:pt x="738" y="680"/>
                    <a:pt x="738" y="680"/>
                  </a:cubicBezTo>
                  <a:cubicBezTo>
                    <a:pt x="670" y="679"/>
                    <a:pt x="670" y="679"/>
                    <a:pt x="670" y="679"/>
                  </a:cubicBezTo>
                  <a:cubicBezTo>
                    <a:pt x="673" y="704"/>
                    <a:pt x="673" y="704"/>
                    <a:pt x="673" y="704"/>
                  </a:cubicBezTo>
                  <a:cubicBezTo>
                    <a:pt x="675" y="710"/>
                    <a:pt x="675" y="710"/>
                    <a:pt x="675" y="710"/>
                  </a:cubicBezTo>
                  <a:cubicBezTo>
                    <a:pt x="708" y="700"/>
                    <a:pt x="708" y="700"/>
                    <a:pt x="708" y="700"/>
                  </a:cubicBezTo>
                  <a:cubicBezTo>
                    <a:pt x="800" y="702"/>
                    <a:pt x="800" y="702"/>
                    <a:pt x="800" y="702"/>
                  </a:cubicBezTo>
                  <a:cubicBezTo>
                    <a:pt x="813" y="714"/>
                    <a:pt x="813" y="714"/>
                    <a:pt x="813" y="714"/>
                  </a:cubicBezTo>
                  <a:cubicBezTo>
                    <a:pt x="817" y="731"/>
                    <a:pt x="817" y="731"/>
                    <a:pt x="817" y="731"/>
                  </a:cubicBezTo>
                  <a:cubicBezTo>
                    <a:pt x="815" y="737"/>
                    <a:pt x="815" y="737"/>
                    <a:pt x="815" y="737"/>
                  </a:cubicBezTo>
                  <a:cubicBezTo>
                    <a:pt x="815" y="737"/>
                    <a:pt x="809" y="724"/>
                    <a:pt x="804" y="729"/>
                  </a:cubicBezTo>
                  <a:cubicBezTo>
                    <a:pt x="799" y="734"/>
                    <a:pt x="790" y="752"/>
                    <a:pt x="802" y="767"/>
                  </a:cubicBezTo>
                  <a:cubicBezTo>
                    <a:pt x="814" y="782"/>
                    <a:pt x="822" y="795"/>
                    <a:pt x="826" y="813"/>
                  </a:cubicBezTo>
                  <a:cubicBezTo>
                    <a:pt x="830" y="831"/>
                    <a:pt x="860" y="846"/>
                    <a:pt x="857" y="874"/>
                  </a:cubicBezTo>
                  <a:cubicBezTo>
                    <a:pt x="854" y="902"/>
                    <a:pt x="861" y="907"/>
                    <a:pt x="870" y="926"/>
                  </a:cubicBezTo>
                  <a:cubicBezTo>
                    <a:pt x="879" y="945"/>
                    <a:pt x="883" y="958"/>
                    <a:pt x="883" y="958"/>
                  </a:cubicBezTo>
                  <a:cubicBezTo>
                    <a:pt x="907" y="941"/>
                    <a:pt x="907" y="941"/>
                    <a:pt x="907" y="941"/>
                  </a:cubicBezTo>
                  <a:cubicBezTo>
                    <a:pt x="907" y="941"/>
                    <a:pt x="915" y="934"/>
                    <a:pt x="919" y="929"/>
                  </a:cubicBezTo>
                  <a:cubicBezTo>
                    <a:pt x="923" y="924"/>
                    <a:pt x="907" y="877"/>
                    <a:pt x="900" y="864"/>
                  </a:cubicBezTo>
                  <a:cubicBezTo>
                    <a:pt x="893" y="851"/>
                    <a:pt x="895" y="838"/>
                    <a:pt x="895" y="838"/>
                  </a:cubicBezTo>
                  <a:cubicBezTo>
                    <a:pt x="921" y="844"/>
                    <a:pt x="921" y="844"/>
                    <a:pt x="921" y="844"/>
                  </a:cubicBezTo>
                  <a:cubicBezTo>
                    <a:pt x="954" y="905"/>
                    <a:pt x="954" y="905"/>
                    <a:pt x="954" y="905"/>
                  </a:cubicBezTo>
                  <a:cubicBezTo>
                    <a:pt x="998" y="889"/>
                    <a:pt x="998" y="889"/>
                    <a:pt x="998" y="889"/>
                  </a:cubicBezTo>
                  <a:cubicBezTo>
                    <a:pt x="983" y="857"/>
                    <a:pt x="983" y="857"/>
                    <a:pt x="983" y="857"/>
                  </a:cubicBezTo>
                  <a:cubicBezTo>
                    <a:pt x="1010" y="841"/>
                    <a:pt x="1010" y="841"/>
                    <a:pt x="1010" y="841"/>
                  </a:cubicBezTo>
                  <a:cubicBezTo>
                    <a:pt x="991" y="794"/>
                    <a:pt x="991" y="794"/>
                    <a:pt x="991" y="794"/>
                  </a:cubicBezTo>
                  <a:cubicBezTo>
                    <a:pt x="990" y="730"/>
                    <a:pt x="990" y="730"/>
                    <a:pt x="990" y="730"/>
                  </a:cubicBezTo>
                  <a:cubicBezTo>
                    <a:pt x="1064" y="727"/>
                    <a:pt x="1064" y="727"/>
                    <a:pt x="1064" y="727"/>
                  </a:cubicBezTo>
                  <a:cubicBezTo>
                    <a:pt x="1129" y="853"/>
                    <a:pt x="1129" y="853"/>
                    <a:pt x="1129" y="853"/>
                  </a:cubicBezTo>
                  <a:cubicBezTo>
                    <a:pt x="1120" y="879"/>
                    <a:pt x="1120" y="879"/>
                    <a:pt x="1120" y="879"/>
                  </a:cubicBezTo>
                  <a:cubicBezTo>
                    <a:pt x="1172" y="982"/>
                    <a:pt x="1172" y="982"/>
                    <a:pt x="1172" y="982"/>
                  </a:cubicBezTo>
                  <a:cubicBezTo>
                    <a:pt x="1200" y="954"/>
                    <a:pt x="1200" y="954"/>
                    <a:pt x="1200" y="954"/>
                  </a:cubicBezTo>
                  <a:cubicBezTo>
                    <a:pt x="1052" y="691"/>
                    <a:pt x="1052" y="691"/>
                    <a:pt x="1052" y="691"/>
                  </a:cubicBezTo>
                  <a:cubicBezTo>
                    <a:pt x="876" y="683"/>
                    <a:pt x="876" y="683"/>
                    <a:pt x="876" y="683"/>
                  </a:cubicBezTo>
                  <a:cubicBezTo>
                    <a:pt x="883" y="653"/>
                    <a:pt x="883" y="653"/>
                    <a:pt x="883" y="653"/>
                  </a:cubicBezTo>
                  <a:cubicBezTo>
                    <a:pt x="951" y="652"/>
                    <a:pt x="951" y="652"/>
                    <a:pt x="951" y="652"/>
                  </a:cubicBezTo>
                  <a:cubicBezTo>
                    <a:pt x="961" y="629"/>
                    <a:pt x="961" y="629"/>
                    <a:pt x="961" y="629"/>
                  </a:cubicBezTo>
                  <a:cubicBezTo>
                    <a:pt x="894" y="567"/>
                    <a:pt x="894" y="567"/>
                    <a:pt x="894" y="567"/>
                  </a:cubicBezTo>
                  <a:cubicBezTo>
                    <a:pt x="865" y="570"/>
                    <a:pt x="865" y="570"/>
                    <a:pt x="865" y="570"/>
                  </a:cubicBezTo>
                  <a:cubicBezTo>
                    <a:pt x="859" y="580"/>
                    <a:pt x="859" y="580"/>
                    <a:pt x="859" y="580"/>
                  </a:cubicBezTo>
                  <a:cubicBezTo>
                    <a:pt x="841" y="582"/>
                    <a:pt x="841" y="582"/>
                    <a:pt x="841" y="582"/>
                  </a:cubicBezTo>
                  <a:cubicBezTo>
                    <a:pt x="825" y="514"/>
                    <a:pt x="825" y="514"/>
                    <a:pt x="825" y="514"/>
                  </a:cubicBezTo>
                  <a:cubicBezTo>
                    <a:pt x="820" y="449"/>
                    <a:pt x="820" y="449"/>
                    <a:pt x="820" y="449"/>
                  </a:cubicBezTo>
                  <a:cubicBezTo>
                    <a:pt x="854" y="448"/>
                    <a:pt x="854" y="448"/>
                    <a:pt x="854" y="448"/>
                  </a:cubicBezTo>
                  <a:cubicBezTo>
                    <a:pt x="859" y="405"/>
                    <a:pt x="859" y="405"/>
                    <a:pt x="859" y="405"/>
                  </a:cubicBezTo>
                  <a:cubicBezTo>
                    <a:pt x="894" y="416"/>
                    <a:pt x="894" y="416"/>
                    <a:pt x="894" y="416"/>
                  </a:cubicBezTo>
                  <a:cubicBezTo>
                    <a:pt x="958" y="408"/>
                    <a:pt x="958" y="408"/>
                    <a:pt x="958" y="408"/>
                  </a:cubicBezTo>
                  <a:cubicBezTo>
                    <a:pt x="958" y="408"/>
                    <a:pt x="984" y="394"/>
                    <a:pt x="958" y="369"/>
                  </a:cubicBezTo>
                  <a:cubicBezTo>
                    <a:pt x="932" y="344"/>
                    <a:pt x="873" y="341"/>
                    <a:pt x="873" y="341"/>
                  </a:cubicBezTo>
                  <a:cubicBezTo>
                    <a:pt x="878" y="322"/>
                    <a:pt x="878" y="322"/>
                    <a:pt x="878" y="322"/>
                  </a:cubicBezTo>
                  <a:cubicBezTo>
                    <a:pt x="910" y="318"/>
                    <a:pt x="910" y="318"/>
                    <a:pt x="910" y="318"/>
                  </a:cubicBezTo>
                  <a:cubicBezTo>
                    <a:pt x="910" y="318"/>
                    <a:pt x="941" y="294"/>
                    <a:pt x="935" y="271"/>
                  </a:cubicBezTo>
                  <a:cubicBezTo>
                    <a:pt x="929" y="248"/>
                    <a:pt x="903" y="174"/>
                    <a:pt x="865" y="192"/>
                  </a:cubicBezTo>
                  <a:cubicBezTo>
                    <a:pt x="827" y="210"/>
                    <a:pt x="833" y="240"/>
                    <a:pt x="823" y="247"/>
                  </a:cubicBezTo>
                  <a:cubicBezTo>
                    <a:pt x="813" y="254"/>
                    <a:pt x="807" y="259"/>
                    <a:pt x="825" y="258"/>
                  </a:cubicBezTo>
                  <a:cubicBezTo>
                    <a:pt x="843" y="257"/>
                    <a:pt x="849" y="268"/>
                    <a:pt x="840" y="274"/>
                  </a:cubicBezTo>
                  <a:cubicBezTo>
                    <a:pt x="831" y="280"/>
                    <a:pt x="825" y="282"/>
                    <a:pt x="831" y="290"/>
                  </a:cubicBezTo>
                  <a:cubicBezTo>
                    <a:pt x="837" y="298"/>
                    <a:pt x="838" y="308"/>
                    <a:pt x="838" y="308"/>
                  </a:cubicBezTo>
                  <a:cubicBezTo>
                    <a:pt x="838" y="308"/>
                    <a:pt x="823" y="317"/>
                    <a:pt x="819" y="310"/>
                  </a:cubicBezTo>
                  <a:cubicBezTo>
                    <a:pt x="815" y="303"/>
                    <a:pt x="808" y="303"/>
                    <a:pt x="803" y="305"/>
                  </a:cubicBezTo>
                  <a:cubicBezTo>
                    <a:pt x="798" y="307"/>
                    <a:pt x="794" y="313"/>
                    <a:pt x="793" y="316"/>
                  </a:cubicBezTo>
                  <a:cubicBezTo>
                    <a:pt x="792" y="319"/>
                    <a:pt x="813" y="331"/>
                    <a:pt x="818" y="331"/>
                  </a:cubicBezTo>
                  <a:cubicBezTo>
                    <a:pt x="823" y="331"/>
                    <a:pt x="823" y="331"/>
                    <a:pt x="823" y="331"/>
                  </a:cubicBezTo>
                  <a:cubicBezTo>
                    <a:pt x="864" y="353"/>
                    <a:pt x="864" y="353"/>
                    <a:pt x="864" y="353"/>
                  </a:cubicBezTo>
                  <a:cubicBezTo>
                    <a:pt x="881" y="362"/>
                    <a:pt x="881" y="362"/>
                    <a:pt x="881" y="362"/>
                  </a:cubicBezTo>
                  <a:cubicBezTo>
                    <a:pt x="725" y="285"/>
                    <a:pt x="725" y="285"/>
                    <a:pt x="725" y="285"/>
                  </a:cubicBezTo>
                  <a:cubicBezTo>
                    <a:pt x="746" y="242"/>
                    <a:pt x="746" y="242"/>
                    <a:pt x="746" y="242"/>
                  </a:cubicBezTo>
                  <a:cubicBezTo>
                    <a:pt x="746" y="242"/>
                    <a:pt x="744" y="222"/>
                    <a:pt x="753" y="208"/>
                  </a:cubicBezTo>
                  <a:cubicBezTo>
                    <a:pt x="762" y="194"/>
                    <a:pt x="785" y="179"/>
                    <a:pt x="786" y="165"/>
                  </a:cubicBezTo>
                  <a:cubicBezTo>
                    <a:pt x="787" y="151"/>
                    <a:pt x="772" y="112"/>
                    <a:pt x="772" y="112"/>
                  </a:cubicBezTo>
                  <a:cubicBezTo>
                    <a:pt x="772" y="112"/>
                    <a:pt x="768" y="103"/>
                    <a:pt x="776" y="106"/>
                  </a:cubicBezTo>
                  <a:cubicBezTo>
                    <a:pt x="784" y="109"/>
                    <a:pt x="791" y="116"/>
                    <a:pt x="791" y="123"/>
                  </a:cubicBezTo>
                  <a:cubicBezTo>
                    <a:pt x="791" y="130"/>
                    <a:pt x="797" y="136"/>
                    <a:pt x="797" y="136"/>
                  </a:cubicBezTo>
                  <a:cubicBezTo>
                    <a:pt x="797" y="136"/>
                    <a:pt x="810" y="128"/>
                    <a:pt x="816" y="114"/>
                  </a:cubicBezTo>
                  <a:cubicBezTo>
                    <a:pt x="822" y="100"/>
                    <a:pt x="832" y="88"/>
                    <a:pt x="823" y="86"/>
                  </a:cubicBezTo>
                  <a:cubicBezTo>
                    <a:pt x="814" y="84"/>
                    <a:pt x="807" y="90"/>
                    <a:pt x="807" y="90"/>
                  </a:cubicBezTo>
                  <a:cubicBezTo>
                    <a:pt x="805" y="73"/>
                    <a:pt x="805" y="73"/>
                    <a:pt x="805" y="73"/>
                  </a:cubicBezTo>
                  <a:cubicBezTo>
                    <a:pt x="805" y="73"/>
                    <a:pt x="813" y="74"/>
                    <a:pt x="813" y="69"/>
                  </a:cubicBezTo>
                  <a:cubicBezTo>
                    <a:pt x="813" y="64"/>
                    <a:pt x="802" y="61"/>
                    <a:pt x="804" y="58"/>
                  </a:cubicBezTo>
                  <a:cubicBezTo>
                    <a:pt x="806" y="55"/>
                    <a:pt x="823" y="49"/>
                    <a:pt x="824" y="58"/>
                  </a:cubicBezTo>
                  <a:cubicBezTo>
                    <a:pt x="825" y="67"/>
                    <a:pt x="827" y="81"/>
                    <a:pt x="833" y="75"/>
                  </a:cubicBezTo>
                  <a:cubicBezTo>
                    <a:pt x="839" y="69"/>
                    <a:pt x="845" y="60"/>
                    <a:pt x="840" y="51"/>
                  </a:cubicBezTo>
                  <a:cubicBezTo>
                    <a:pt x="835" y="42"/>
                    <a:pt x="807" y="6"/>
                    <a:pt x="793" y="5"/>
                  </a:cubicBezTo>
                  <a:cubicBezTo>
                    <a:pt x="779" y="4"/>
                    <a:pt x="773" y="0"/>
                    <a:pt x="772" y="8"/>
                  </a:cubicBezTo>
                  <a:cubicBezTo>
                    <a:pt x="771" y="16"/>
                    <a:pt x="769" y="44"/>
                    <a:pt x="755" y="41"/>
                  </a:cubicBezTo>
                  <a:cubicBezTo>
                    <a:pt x="741" y="38"/>
                    <a:pt x="739" y="34"/>
                    <a:pt x="734" y="34"/>
                  </a:cubicBezTo>
                  <a:cubicBezTo>
                    <a:pt x="729" y="34"/>
                    <a:pt x="714" y="37"/>
                    <a:pt x="710" y="38"/>
                  </a:cubicBezTo>
                  <a:cubicBezTo>
                    <a:pt x="706" y="39"/>
                    <a:pt x="687" y="27"/>
                    <a:pt x="687" y="18"/>
                  </a:cubicBezTo>
                  <a:cubicBezTo>
                    <a:pt x="687" y="9"/>
                    <a:pt x="662" y="14"/>
                    <a:pt x="662" y="14"/>
                  </a:cubicBezTo>
                  <a:cubicBezTo>
                    <a:pt x="654" y="29"/>
                    <a:pt x="654" y="29"/>
                    <a:pt x="654" y="29"/>
                  </a:cubicBezTo>
                  <a:cubicBezTo>
                    <a:pt x="654" y="29"/>
                    <a:pt x="681" y="29"/>
                    <a:pt x="696" y="51"/>
                  </a:cubicBezTo>
                  <a:cubicBezTo>
                    <a:pt x="711" y="73"/>
                    <a:pt x="727" y="73"/>
                    <a:pt x="727" y="73"/>
                  </a:cubicBezTo>
                  <a:cubicBezTo>
                    <a:pt x="727" y="85"/>
                    <a:pt x="727" y="85"/>
                    <a:pt x="727" y="85"/>
                  </a:cubicBezTo>
                  <a:cubicBezTo>
                    <a:pt x="747" y="91"/>
                    <a:pt x="747" y="91"/>
                    <a:pt x="747" y="91"/>
                  </a:cubicBezTo>
                  <a:cubicBezTo>
                    <a:pt x="751" y="75"/>
                    <a:pt x="751" y="75"/>
                    <a:pt x="751" y="75"/>
                  </a:cubicBezTo>
                  <a:cubicBezTo>
                    <a:pt x="757" y="91"/>
                    <a:pt x="757" y="91"/>
                    <a:pt x="757" y="91"/>
                  </a:cubicBezTo>
                  <a:cubicBezTo>
                    <a:pt x="771" y="96"/>
                    <a:pt x="771" y="96"/>
                    <a:pt x="771" y="96"/>
                  </a:cubicBezTo>
                  <a:cubicBezTo>
                    <a:pt x="767" y="105"/>
                    <a:pt x="767" y="105"/>
                    <a:pt x="767" y="105"/>
                  </a:cubicBezTo>
                  <a:cubicBezTo>
                    <a:pt x="755" y="100"/>
                    <a:pt x="755" y="100"/>
                    <a:pt x="755" y="100"/>
                  </a:cubicBezTo>
                  <a:cubicBezTo>
                    <a:pt x="755" y="100"/>
                    <a:pt x="749" y="102"/>
                    <a:pt x="731" y="104"/>
                  </a:cubicBezTo>
                  <a:cubicBezTo>
                    <a:pt x="713" y="106"/>
                    <a:pt x="705" y="106"/>
                    <a:pt x="705" y="106"/>
                  </a:cubicBezTo>
                  <a:cubicBezTo>
                    <a:pt x="705" y="106"/>
                    <a:pt x="729" y="87"/>
                    <a:pt x="692" y="69"/>
                  </a:cubicBezTo>
                  <a:cubicBezTo>
                    <a:pt x="655" y="51"/>
                    <a:pt x="628" y="52"/>
                    <a:pt x="628" y="52"/>
                  </a:cubicBezTo>
                  <a:cubicBezTo>
                    <a:pt x="584" y="135"/>
                    <a:pt x="584" y="135"/>
                    <a:pt x="584" y="135"/>
                  </a:cubicBezTo>
                  <a:cubicBezTo>
                    <a:pt x="732" y="240"/>
                    <a:pt x="732" y="240"/>
                    <a:pt x="732" y="240"/>
                  </a:cubicBezTo>
                  <a:cubicBezTo>
                    <a:pt x="732" y="240"/>
                    <a:pt x="741" y="252"/>
                    <a:pt x="729" y="254"/>
                  </a:cubicBezTo>
                  <a:cubicBezTo>
                    <a:pt x="717" y="256"/>
                    <a:pt x="713" y="262"/>
                    <a:pt x="713" y="262"/>
                  </a:cubicBezTo>
                  <a:cubicBezTo>
                    <a:pt x="713" y="262"/>
                    <a:pt x="713" y="265"/>
                    <a:pt x="713" y="274"/>
                  </a:cubicBezTo>
                  <a:cubicBezTo>
                    <a:pt x="713" y="283"/>
                    <a:pt x="707" y="287"/>
                    <a:pt x="707" y="287"/>
                  </a:cubicBezTo>
                  <a:cubicBezTo>
                    <a:pt x="707" y="287"/>
                    <a:pt x="649" y="284"/>
                    <a:pt x="648" y="280"/>
                  </a:cubicBezTo>
                  <a:cubicBezTo>
                    <a:pt x="647" y="276"/>
                    <a:pt x="648" y="266"/>
                    <a:pt x="648" y="266"/>
                  </a:cubicBezTo>
                  <a:cubicBezTo>
                    <a:pt x="638" y="271"/>
                    <a:pt x="638" y="271"/>
                    <a:pt x="638" y="271"/>
                  </a:cubicBezTo>
                  <a:cubicBezTo>
                    <a:pt x="636" y="283"/>
                    <a:pt x="636" y="283"/>
                    <a:pt x="636" y="283"/>
                  </a:cubicBezTo>
                  <a:cubicBezTo>
                    <a:pt x="627" y="282"/>
                    <a:pt x="627" y="282"/>
                    <a:pt x="627" y="282"/>
                  </a:cubicBezTo>
                  <a:cubicBezTo>
                    <a:pt x="627" y="282"/>
                    <a:pt x="629" y="268"/>
                    <a:pt x="622" y="264"/>
                  </a:cubicBezTo>
                  <a:cubicBezTo>
                    <a:pt x="615" y="260"/>
                    <a:pt x="608" y="246"/>
                    <a:pt x="608" y="246"/>
                  </a:cubicBezTo>
                  <a:cubicBezTo>
                    <a:pt x="603" y="250"/>
                    <a:pt x="603" y="250"/>
                    <a:pt x="603" y="250"/>
                  </a:cubicBezTo>
                  <a:cubicBezTo>
                    <a:pt x="601" y="258"/>
                    <a:pt x="601" y="258"/>
                    <a:pt x="601" y="258"/>
                  </a:cubicBezTo>
                  <a:cubicBezTo>
                    <a:pt x="601" y="258"/>
                    <a:pt x="606" y="259"/>
                    <a:pt x="607" y="263"/>
                  </a:cubicBezTo>
                  <a:cubicBezTo>
                    <a:pt x="608" y="267"/>
                    <a:pt x="603" y="277"/>
                    <a:pt x="603" y="277"/>
                  </a:cubicBezTo>
                  <a:cubicBezTo>
                    <a:pt x="603" y="277"/>
                    <a:pt x="600" y="279"/>
                    <a:pt x="608" y="278"/>
                  </a:cubicBezTo>
                  <a:cubicBezTo>
                    <a:pt x="616" y="277"/>
                    <a:pt x="616" y="277"/>
                    <a:pt x="616" y="277"/>
                  </a:cubicBezTo>
                  <a:cubicBezTo>
                    <a:pt x="615" y="287"/>
                    <a:pt x="615" y="287"/>
                    <a:pt x="615" y="287"/>
                  </a:cubicBezTo>
                  <a:cubicBezTo>
                    <a:pt x="592" y="292"/>
                    <a:pt x="592" y="292"/>
                    <a:pt x="592" y="292"/>
                  </a:cubicBezTo>
                  <a:cubicBezTo>
                    <a:pt x="592" y="292"/>
                    <a:pt x="599" y="295"/>
                    <a:pt x="597" y="305"/>
                  </a:cubicBezTo>
                  <a:cubicBezTo>
                    <a:pt x="595" y="315"/>
                    <a:pt x="579" y="306"/>
                    <a:pt x="575" y="312"/>
                  </a:cubicBezTo>
                  <a:cubicBezTo>
                    <a:pt x="571" y="318"/>
                    <a:pt x="584" y="329"/>
                    <a:pt x="564" y="331"/>
                  </a:cubicBezTo>
                  <a:cubicBezTo>
                    <a:pt x="544" y="333"/>
                    <a:pt x="524" y="324"/>
                    <a:pt x="510" y="319"/>
                  </a:cubicBezTo>
                  <a:cubicBezTo>
                    <a:pt x="496" y="314"/>
                    <a:pt x="489" y="315"/>
                    <a:pt x="470" y="310"/>
                  </a:cubicBezTo>
                  <a:cubicBezTo>
                    <a:pt x="451" y="305"/>
                    <a:pt x="436" y="263"/>
                    <a:pt x="436" y="258"/>
                  </a:cubicBezTo>
                  <a:cubicBezTo>
                    <a:pt x="436" y="253"/>
                    <a:pt x="411" y="254"/>
                    <a:pt x="411" y="254"/>
                  </a:cubicBezTo>
                  <a:cubicBezTo>
                    <a:pt x="411" y="254"/>
                    <a:pt x="404" y="243"/>
                    <a:pt x="380" y="242"/>
                  </a:cubicBezTo>
                  <a:cubicBezTo>
                    <a:pt x="356" y="241"/>
                    <a:pt x="346" y="248"/>
                    <a:pt x="359" y="259"/>
                  </a:cubicBezTo>
                  <a:cubicBezTo>
                    <a:pt x="372" y="270"/>
                    <a:pt x="394" y="275"/>
                    <a:pt x="394" y="275"/>
                  </a:cubicBezTo>
                  <a:cubicBezTo>
                    <a:pt x="394" y="275"/>
                    <a:pt x="396" y="284"/>
                    <a:pt x="385" y="287"/>
                  </a:cubicBezTo>
                  <a:cubicBezTo>
                    <a:pt x="374" y="290"/>
                    <a:pt x="366" y="291"/>
                    <a:pt x="364" y="296"/>
                  </a:cubicBezTo>
                  <a:cubicBezTo>
                    <a:pt x="362" y="301"/>
                    <a:pt x="369" y="306"/>
                    <a:pt x="361" y="315"/>
                  </a:cubicBezTo>
                  <a:cubicBezTo>
                    <a:pt x="353" y="324"/>
                    <a:pt x="350" y="331"/>
                    <a:pt x="353" y="341"/>
                  </a:cubicBezTo>
                  <a:cubicBezTo>
                    <a:pt x="356" y="351"/>
                    <a:pt x="371" y="378"/>
                    <a:pt x="386" y="388"/>
                  </a:cubicBezTo>
                  <a:cubicBezTo>
                    <a:pt x="401" y="398"/>
                    <a:pt x="395" y="399"/>
                    <a:pt x="391" y="399"/>
                  </a:cubicBezTo>
                  <a:cubicBezTo>
                    <a:pt x="387" y="399"/>
                    <a:pt x="391" y="409"/>
                    <a:pt x="388" y="412"/>
                  </a:cubicBezTo>
                  <a:cubicBezTo>
                    <a:pt x="385" y="415"/>
                    <a:pt x="392" y="433"/>
                    <a:pt x="380" y="422"/>
                  </a:cubicBezTo>
                  <a:cubicBezTo>
                    <a:pt x="368" y="411"/>
                    <a:pt x="360" y="407"/>
                    <a:pt x="360" y="407"/>
                  </a:cubicBezTo>
                  <a:cubicBezTo>
                    <a:pt x="360" y="407"/>
                    <a:pt x="357" y="411"/>
                    <a:pt x="364" y="422"/>
                  </a:cubicBezTo>
                  <a:cubicBezTo>
                    <a:pt x="371" y="433"/>
                    <a:pt x="379" y="431"/>
                    <a:pt x="371" y="433"/>
                  </a:cubicBezTo>
                  <a:cubicBezTo>
                    <a:pt x="363" y="435"/>
                    <a:pt x="348" y="432"/>
                    <a:pt x="348" y="421"/>
                  </a:cubicBezTo>
                  <a:cubicBezTo>
                    <a:pt x="348" y="410"/>
                    <a:pt x="357" y="388"/>
                    <a:pt x="341" y="377"/>
                  </a:cubicBezTo>
                  <a:cubicBezTo>
                    <a:pt x="325" y="366"/>
                    <a:pt x="322" y="360"/>
                    <a:pt x="322" y="360"/>
                  </a:cubicBezTo>
                  <a:cubicBezTo>
                    <a:pt x="322" y="360"/>
                    <a:pt x="275" y="362"/>
                    <a:pt x="291" y="393"/>
                  </a:cubicBezTo>
                  <a:cubicBezTo>
                    <a:pt x="307" y="424"/>
                    <a:pt x="310" y="445"/>
                    <a:pt x="310" y="445"/>
                  </a:cubicBezTo>
                  <a:cubicBezTo>
                    <a:pt x="310" y="445"/>
                    <a:pt x="303" y="464"/>
                    <a:pt x="286" y="462"/>
                  </a:cubicBezTo>
                  <a:cubicBezTo>
                    <a:pt x="269" y="460"/>
                    <a:pt x="242" y="479"/>
                    <a:pt x="256" y="497"/>
                  </a:cubicBezTo>
                  <a:cubicBezTo>
                    <a:pt x="270" y="515"/>
                    <a:pt x="280" y="525"/>
                    <a:pt x="280" y="525"/>
                  </a:cubicBezTo>
                  <a:cubicBezTo>
                    <a:pt x="280" y="525"/>
                    <a:pt x="276" y="536"/>
                    <a:pt x="288" y="536"/>
                  </a:cubicBezTo>
                  <a:cubicBezTo>
                    <a:pt x="300" y="536"/>
                    <a:pt x="348" y="528"/>
                    <a:pt x="345" y="535"/>
                  </a:cubicBezTo>
                  <a:cubicBezTo>
                    <a:pt x="342" y="542"/>
                    <a:pt x="335" y="552"/>
                    <a:pt x="335" y="552"/>
                  </a:cubicBezTo>
                  <a:cubicBezTo>
                    <a:pt x="335" y="552"/>
                    <a:pt x="336" y="575"/>
                    <a:pt x="342" y="577"/>
                  </a:cubicBezTo>
                  <a:cubicBezTo>
                    <a:pt x="348" y="579"/>
                    <a:pt x="345" y="586"/>
                    <a:pt x="345" y="586"/>
                  </a:cubicBezTo>
                  <a:cubicBezTo>
                    <a:pt x="345" y="586"/>
                    <a:pt x="335" y="577"/>
                    <a:pt x="335" y="584"/>
                  </a:cubicBezTo>
                  <a:cubicBezTo>
                    <a:pt x="335" y="591"/>
                    <a:pt x="342" y="594"/>
                    <a:pt x="342" y="594"/>
                  </a:cubicBezTo>
                  <a:cubicBezTo>
                    <a:pt x="341" y="598"/>
                    <a:pt x="341" y="598"/>
                    <a:pt x="341" y="598"/>
                  </a:cubicBezTo>
                  <a:cubicBezTo>
                    <a:pt x="332" y="601"/>
                    <a:pt x="332" y="601"/>
                    <a:pt x="332" y="601"/>
                  </a:cubicBezTo>
                  <a:cubicBezTo>
                    <a:pt x="325" y="585"/>
                    <a:pt x="325" y="585"/>
                    <a:pt x="325" y="585"/>
                  </a:cubicBezTo>
                  <a:cubicBezTo>
                    <a:pt x="322" y="606"/>
                    <a:pt x="322" y="606"/>
                    <a:pt x="322" y="606"/>
                  </a:cubicBezTo>
                  <a:cubicBezTo>
                    <a:pt x="311" y="627"/>
                    <a:pt x="311" y="627"/>
                    <a:pt x="311" y="627"/>
                  </a:cubicBezTo>
                  <a:cubicBezTo>
                    <a:pt x="286" y="628"/>
                    <a:pt x="286" y="628"/>
                    <a:pt x="286" y="628"/>
                  </a:cubicBezTo>
                  <a:cubicBezTo>
                    <a:pt x="272" y="632"/>
                    <a:pt x="272" y="632"/>
                    <a:pt x="272" y="632"/>
                  </a:cubicBezTo>
                  <a:cubicBezTo>
                    <a:pt x="313" y="610"/>
                    <a:pt x="313" y="610"/>
                    <a:pt x="313" y="610"/>
                  </a:cubicBezTo>
                  <a:cubicBezTo>
                    <a:pt x="310" y="569"/>
                    <a:pt x="310" y="569"/>
                    <a:pt x="310" y="569"/>
                  </a:cubicBezTo>
                  <a:cubicBezTo>
                    <a:pt x="296" y="551"/>
                    <a:pt x="296" y="551"/>
                    <a:pt x="296" y="551"/>
                  </a:cubicBezTo>
                  <a:cubicBezTo>
                    <a:pt x="271" y="544"/>
                    <a:pt x="271" y="544"/>
                    <a:pt x="271" y="544"/>
                  </a:cubicBezTo>
                  <a:cubicBezTo>
                    <a:pt x="274" y="564"/>
                    <a:pt x="274" y="564"/>
                    <a:pt x="274" y="564"/>
                  </a:cubicBezTo>
                  <a:cubicBezTo>
                    <a:pt x="284" y="573"/>
                    <a:pt x="284" y="573"/>
                    <a:pt x="284" y="573"/>
                  </a:cubicBezTo>
                  <a:cubicBezTo>
                    <a:pt x="293" y="573"/>
                    <a:pt x="293" y="573"/>
                    <a:pt x="293" y="573"/>
                  </a:cubicBezTo>
                  <a:cubicBezTo>
                    <a:pt x="296" y="589"/>
                    <a:pt x="296" y="589"/>
                    <a:pt x="296" y="589"/>
                  </a:cubicBezTo>
                  <a:cubicBezTo>
                    <a:pt x="283" y="594"/>
                    <a:pt x="283" y="594"/>
                    <a:pt x="283" y="594"/>
                  </a:cubicBezTo>
                  <a:cubicBezTo>
                    <a:pt x="277" y="585"/>
                    <a:pt x="277" y="585"/>
                    <a:pt x="277" y="585"/>
                  </a:cubicBezTo>
                  <a:cubicBezTo>
                    <a:pt x="273" y="587"/>
                    <a:pt x="273" y="587"/>
                    <a:pt x="273" y="587"/>
                  </a:cubicBezTo>
                  <a:cubicBezTo>
                    <a:pt x="270" y="617"/>
                    <a:pt x="270" y="617"/>
                    <a:pt x="270" y="617"/>
                  </a:cubicBezTo>
                  <a:cubicBezTo>
                    <a:pt x="261" y="586"/>
                    <a:pt x="261" y="586"/>
                    <a:pt x="261" y="586"/>
                  </a:cubicBezTo>
                  <a:cubicBezTo>
                    <a:pt x="249" y="578"/>
                    <a:pt x="249" y="578"/>
                    <a:pt x="249" y="578"/>
                  </a:cubicBezTo>
                  <a:cubicBezTo>
                    <a:pt x="237" y="568"/>
                    <a:pt x="237" y="568"/>
                    <a:pt x="237" y="568"/>
                  </a:cubicBezTo>
                  <a:cubicBezTo>
                    <a:pt x="237" y="579"/>
                    <a:pt x="237" y="579"/>
                    <a:pt x="237" y="579"/>
                  </a:cubicBezTo>
                  <a:cubicBezTo>
                    <a:pt x="233" y="582"/>
                    <a:pt x="233" y="582"/>
                    <a:pt x="233" y="582"/>
                  </a:cubicBezTo>
                  <a:cubicBezTo>
                    <a:pt x="232" y="562"/>
                    <a:pt x="232" y="562"/>
                    <a:pt x="232" y="562"/>
                  </a:cubicBezTo>
                  <a:cubicBezTo>
                    <a:pt x="212" y="533"/>
                    <a:pt x="212" y="533"/>
                    <a:pt x="212" y="533"/>
                  </a:cubicBezTo>
                  <a:cubicBezTo>
                    <a:pt x="212" y="583"/>
                    <a:pt x="212" y="583"/>
                    <a:pt x="212" y="583"/>
                  </a:cubicBezTo>
                  <a:cubicBezTo>
                    <a:pt x="193" y="584"/>
                    <a:pt x="193" y="584"/>
                    <a:pt x="193" y="584"/>
                  </a:cubicBezTo>
                  <a:cubicBezTo>
                    <a:pt x="193" y="584"/>
                    <a:pt x="213" y="561"/>
                    <a:pt x="203" y="555"/>
                  </a:cubicBezTo>
                  <a:cubicBezTo>
                    <a:pt x="193" y="549"/>
                    <a:pt x="194" y="561"/>
                    <a:pt x="194" y="561"/>
                  </a:cubicBezTo>
                  <a:cubicBezTo>
                    <a:pt x="181" y="563"/>
                    <a:pt x="181" y="563"/>
                    <a:pt x="181" y="563"/>
                  </a:cubicBezTo>
                  <a:cubicBezTo>
                    <a:pt x="178" y="548"/>
                    <a:pt x="178" y="548"/>
                    <a:pt x="178" y="548"/>
                  </a:cubicBezTo>
                  <a:cubicBezTo>
                    <a:pt x="178" y="548"/>
                    <a:pt x="171" y="540"/>
                    <a:pt x="172" y="559"/>
                  </a:cubicBezTo>
                  <a:cubicBezTo>
                    <a:pt x="173" y="578"/>
                    <a:pt x="159" y="569"/>
                    <a:pt x="159" y="569"/>
                  </a:cubicBezTo>
                  <a:cubicBezTo>
                    <a:pt x="159" y="569"/>
                    <a:pt x="148" y="569"/>
                    <a:pt x="146" y="557"/>
                  </a:cubicBezTo>
                  <a:cubicBezTo>
                    <a:pt x="144" y="545"/>
                    <a:pt x="138" y="541"/>
                    <a:pt x="138" y="541"/>
                  </a:cubicBezTo>
                  <a:cubicBezTo>
                    <a:pt x="134" y="546"/>
                    <a:pt x="134" y="546"/>
                    <a:pt x="134" y="546"/>
                  </a:cubicBezTo>
                  <a:cubicBezTo>
                    <a:pt x="132" y="551"/>
                    <a:pt x="132" y="551"/>
                    <a:pt x="132" y="551"/>
                  </a:cubicBezTo>
                  <a:cubicBezTo>
                    <a:pt x="132" y="551"/>
                    <a:pt x="110" y="534"/>
                    <a:pt x="109" y="543"/>
                  </a:cubicBezTo>
                  <a:cubicBezTo>
                    <a:pt x="108" y="552"/>
                    <a:pt x="69" y="581"/>
                    <a:pt x="57" y="601"/>
                  </a:cubicBezTo>
                  <a:cubicBezTo>
                    <a:pt x="50" y="621"/>
                    <a:pt x="50" y="621"/>
                    <a:pt x="50" y="621"/>
                  </a:cubicBezTo>
                  <a:cubicBezTo>
                    <a:pt x="16" y="627"/>
                    <a:pt x="16" y="627"/>
                    <a:pt x="16" y="627"/>
                  </a:cubicBezTo>
                  <a:cubicBezTo>
                    <a:pt x="18" y="661"/>
                    <a:pt x="18" y="661"/>
                    <a:pt x="18" y="661"/>
                  </a:cubicBezTo>
                  <a:cubicBezTo>
                    <a:pt x="0" y="711"/>
                    <a:pt x="0" y="711"/>
                    <a:pt x="0" y="711"/>
                  </a:cubicBezTo>
                  <a:cubicBezTo>
                    <a:pt x="0" y="711"/>
                    <a:pt x="24" y="773"/>
                    <a:pt x="54" y="773"/>
                  </a:cubicBezTo>
                  <a:cubicBezTo>
                    <a:pt x="84" y="773"/>
                    <a:pt x="142" y="749"/>
                    <a:pt x="166" y="749"/>
                  </a:cubicBezTo>
                  <a:cubicBezTo>
                    <a:pt x="190" y="749"/>
                    <a:pt x="224" y="755"/>
                    <a:pt x="234" y="789"/>
                  </a:cubicBezTo>
                  <a:cubicBezTo>
                    <a:pt x="244" y="823"/>
                    <a:pt x="270" y="875"/>
                    <a:pt x="270" y="875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Line 42"/>
            <p:cNvSpPr>
              <a:spLocks noChangeShapeType="1"/>
            </p:cNvSpPr>
            <p:nvPr/>
          </p:nvSpPr>
          <p:spPr bwMode="auto">
            <a:xfrm>
              <a:off x="9063038" y="1773238"/>
              <a:ext cx="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Line 43"/>
            <p:cNvSpPr>
              <a:spLocks noChangeShapeType="1"/>
            </p:cNvSpPr>
            <p:nvPr/>
          </p:nvSpPr>
          <p:spPr bwMode="auto">
            <a:xfrm>
              <a:off x="9063038" y="1773238"/>
              <a:ext cx="0" cy="0"/>
            </a:xfrm>
            <a:prstGeom prst="line">
              <a:avLst/>
            </a:pr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44"/>
            <p:cNvSpPr>
              <a:spLocks/>
            </p:cNvSpPr>
            <p:nvPr/>
          </p:nvSpPr>
          <p:spPr bwMode="auto">
            <a:xfrm>
              <a:off x="3832225" y="792163"/>
              <a:ext cx="1512888" cy="2798763"/>
            </a:xfrm>
            <a:custGeom>
              <a:avLst/>
              <a:gdLst>
                <a:gd name="T0" fmla="*/ 757 w 763"/>
                <a:gd name="T1" fmla="*/ 478 h 1422"/>
                <a:gd name="T2" fmla="*/ 716 w 763"/>
                <a:gd name="T3" fmla="*/ 496 h 1422"/>
                <a:gd name="T4" fmla="*/ 570 w 763"/>
                <a:gd name="T5" fmla="*/ 502 h 1422"/>
                <a:gd name="T6" fmla="*/ 454 w 763"/>
                <a:gd name="T7" fmla="*/ 776 h 1422"/>
                <a:gd name="T8" fmla="*/ 448 w 763"/>
                <a:gd name="T9" fmla="*/ 960 h 1422"/>
                <a:gd name="T10" fmla="*/ 510 w 763"/>
                <a:gd name="T11" fmla="*/ 1370 h 1422"/>
                <a:gd name="T12" fmla="*/ 350 w 763"/>
                <a:gd name="T13" fmla="*/ 1402 h 1422"/>
                <a:gd name="T14" fmla="*/ 266 w 763"/>
                <a:gd name="T15" fmla="*/ 1396 h 1422"/>
                <a:gd name="T16" fmla="*/ 271 w 763"/>
                <a:gd name="T17" fmla="*/ 1347 h 1422"/>
                <a:gd name="T18" fmla="*/ 243 w 763"/>
                <a:gd name="T19" fmla="*/ 1110 h 1422"/>
                <a:gd name="T20" fmla="*/ 154 w 763"/>
                <a:gd name="T21" fmla="*/ 956 h 1422"/>
                <a:gd name="T22" fmla="*/ 107 w 763"/>
                <a:gd name="T23" fmla="*/ 866 h 1422"/>
                <a:gd name="T24" fmla="*/ 93 w 763"/>
                <a:gd name="T25" fmla="*/ 844 h 1422"/>
                <a:gd name="T26" fmla="*/ 73 w 763"/>
                <a:gd name="T27" fmla="*/ 817 h 1422"/>
                <a:gd name="T28" fmla="*/ 81 w 763"/>
                <a:gd name="T29" fmla="*/ 766 h 1422"/>
                <a:gd name="T30" fmla="*/ 58 w 763"/>
                <a:gd name="T31" fmla="*/ 661 h 1422"/>
                <a:gd name="T32" fmla="*/ 77 w 763"/>
                <a:gd name="T33" fmla="*/ 580 h 1422"/>
                <a:gd name="T34" fmla="*/ 101 w 763"/>
                <a:gd name="T35" fmla="*/ 477 h 1422"/>
                <a:gd name="T36" fmla="*/ 92 w 763"/>
                <a:gd name="T37" fmla="*/ 416 h 1422"/>
                <a:gd name="T38" fmla="*/ 50 w 763"/>
                <a:gd name="T39" fmla="*/ 330 h 1422"/>
                <a:gd name="T40" fmla="*/ 90 w 763"/>
                <a:gd name="T41" fmla="*/ 305 h 1422"/>
                <a:gd name="T42" fmla="*/ 148 w 763"/>
                <a:gd name="T43" fmla="*/ 241 h 1422"/>
                <a:gd name="T44" fmla="*/ 197 w 763"/>
                <a:gd name="T45" fmla="*/ 209 h 1422"/>
                <a:gd name="T46" fmla="*/ 124 w 763"/>
                <a:gd name="T47" fmla="*/ 205 h 1422"/>
                <a:gd name="T48" fmla="*/ 118 w 763"/>
                <a:gd name="T49" fmla="*/ 198 h 1422"/>
                <a:gd name="T50" fmla="*/ 118 w 763"/>
                <a:gd name="T51" fmla="*/ 164 h 1422"/>
                <a:gd name="T52" fmla="*/ 98 w 763"/>
                <a:gd name="T53" fmla="*/ 133 h 1422"/>
                <a:gd name="T54" fmla="*/ 89 w 763"/>
                <a:gd name="T55" fmla="*/ 174 h 1422"/>
                <a:gd name="T56" fmla="*/ 88 w 763"/>
                <a:gd name="T57" fmla="*/ 182 h 1422"/>
                <a:gd name="T58" fmla="*/ 69 w 763"/>
                <a:gd name="T59" fmla="*/ 224 h 1422"/>
                <a:gd name="T60" fmla="*/ 132 w 763"/>
                <a:gd name="T61" fmla="*/ 244 h 1422"/>
                <a:gd name="T62" fmla="*/ 4 w 763"/>
                <a:gd name="T63" fmla="*/ 302 h 1422"/>
                <a:gd name="T64" fmla="*/ 155 w 763"/>
                <a:gd name="T65" fmla="*/ 99 h 1422"/>
                <a:gd name="T66" fmla="*/ 163 w 763"/>
                <a:gd name="T67" fmla="*/ 58 h 1422"/>
                <a:gd name="T68" fmla="*/ 232 w 763"/>
                <a:gd name="T69" fmla="*/ 23 h 1422"/>
                <a:gd name="T70" fmla="*/ 283 w 763"/>
                <a:gd name="T71" fmla="*/ 22 h 1422"/>
                <a:gd name="T72" fmla="*/ 264 w 763"/>
                <a:gd name="T73" fmla="*/ 57 h 1422"/>
                <a:gd name="T74" fmla="*/ 203 w 763"/>
                <a:gd name="T75" fmla="*/ 137 h 1422"/>
                <a:gd name="T76" fmla="*/ 142 w 763"/>
                <a:gd name="T77" fmla="*/ 177 h 1422"/>
                <a:gd name="T78" fmla="*/ 228 w 763"/>
                <a:gd name="T79" fmla="*/ 158 h 1422"/>
                <a:gd name="T80" fmla="*/ 212 w 763"/>
                <a:gd name="T81" fmla="*/ 213 h 1422"/>
                <a:gd name="T82" fmla="*/ 468 w 763"/>
                <a:gd name="T83" fmla="*/ 196 h 1422"/>
                <a:gd name="T84" fmla="*/ 454 w 763"/>
                <a:gd name="T85" fmla="*/ 284 h 1422"/>
                <a:gd name="T86" fmla="*/ 550 w 763"/>
                <a:gd name="T87" fmla="*/ 340 h 1422"/>
                <a:gd name="T88" fmla="*/ 674 w 763"/>
                <a:gd name="T89" fmla="*/ 324 h 1422"/>
                <a:gd name="T90" fmla="*/ 728 w 763"/>
                <a:gd name="T91" fmla="*/ 434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63" h="1422">
                  <a:moveTo>
                    <a:pt x="743" y="460"/>
                  </a:moveTo>
                  <a:cubicBezTo>
                    <a:pt x="743" y="460"/>
                    <a:pt x="751" y="461"/>
                    <a:pt x="757" y="478"/>
                  </a:cubicBezTo>
                  <a:cubicBezTo>
                    <a:pt x="763" y="495"/>
                    <a:pt x="761" y="525"/>
                    <a:pt x="761" y="525"/>
                  </a:cubicBezTo>
                  <a:cubicBezTo>
                    <a:pt x="716" y="496"/>
                    <a:pt x="716" y="496"/>
                    <a:pt x="716" y="496"/>
                  </a:cubicBezTo>
                  <a:cubicBezTo>
                    <a:pt x="688" y="498"/>
                    <a:pt x="688" y="498"/>
                    <a:pt x="688" y="498"/>
                  </a:cubicBezTo>
                  <a:cubicBezTo>
                    <a:pt x="570" y="502"/>
                    <a:pt x="570" y="502"/>
                    <a:pt x="570" y="502"/>
                  </a:cubicBezTo>
                  <a:cubicBezTo>
                    <a:pt x="444" y="560"/>
                    <a:pt x="444" y="560"/>
                    <a:pt x="444" y="560"/>
                  </a:cubicBezTo>
                  <a:cubicBezTo>
                    <a:pt x="444" y="560"/>
                    <a:pt x="436" y="712"/>
                    <a:pt x="454" y="776"/>
                  </a:cubicBezTo>
                  <a:cubicBezTo>
                    <a:pt x="472" y="840"/>
                    <a:pt x="484" y="894"/>
                    <a:pt x="484" y="894"/>
                  </a:cubicBezTo>
                  <a:cubicBezTo>
                    <a:pt x="448" y="960"/>
                    <a:pt x="448" y="960"/>
                    <a:pt x="448" y="960"/>
                  </a:cubicBezTo>
                  <a:cubicBezTo>
                    <a:pt x="496" y="1028"/>
                    <a:pt x="496" y="1028"/>
                    <a:pt x="496" y="1028"/>
                  </a:cubicBezTo>
                  <a:cubicBezTo>
                    <a:pt x="510" y="1370"/>
                    <a:pt x="510" y="1370"/>
                    <a:pt x="510" y="1370"/>
                  </a:cubicBezTo>
                  <a:cubicBezTo>
                    <a:pt x="510" y="1370"/>
                    <a:pt x="482" y="1384"/>
                    <a:pt x="454" y="1392"/>
                  </a:cubicBezTo>
                  <a:cubicBezTo>
                    <a:pt x="426" y="1400"/>
                    <a:pt x="350" y="1402"/>
                    <a:pt x="350" y="1402"/>
                  </a:cubicBezTo>
                  <a:cubicBezTo>
                    <a:pt x="266" y="1422"/>
                    <a:pt x="266" y="1422"/>
                    <a:pt x="266" y="1422"/>
                  </a:cubicBezTo>
                  <a:cubicBezTo>
                    <a:pt x="266" y="1396"/>
                    <a:pt x="266" y="1396"/>
                    <a:pt x="266" y="1396"/>
                  </a:cubicBezTo>
                  <a:cubicBezTo>
                    <a:pt x="278" y="1371"/>
                    <a:pt x="278" y="1371"/>
                    <a:pt x="278" y="1371"/>
                  </a:cubicBezTo>
                  <a:cubicBezTo>
                    <a:pt x="271" y="1347"/>
                    <a:pt x="271" y="1347"/>
                    <a:pt x="271" y="1347"/>
                  </a:cubicBezTo>
                  <a:cubicBezTo>
                    <a:pt x="271" y="1347"/>
                    <a:pt x="258" y="1294"/>
                    <a:pt x="258" y="1244"/>
                  </a:cubicBezTo>
                  <a:cubicBezTo>
                    <a:pt x="258" y="1194"/>
                    <a:pt x="245" y="1135"/>
                    <a:pt x="243" y="1110"/>
                  </a:cubicBezTo>
                  <a:cubicBezTo>
                    <a:pt x="241" y="1085"/>
                    <a:pt x="206" y="1054"/>
                    <a:pt x="188" y="1033"/>
                  </a:cubicBezTo>
                  <a:cubicBezTo>
                    <a:pt x="170" y="1012"/>
                    <a:pt x="154" y="956"/>
                    <a:pt x="154" y="956"/>
                  </a:cubicBezTo>
                  <a:cubicBezTo>
                    <a:pt x="154" y="956"/>
                    <a:pt x="133" y="900"/>
                    <a:pt x="121" y="886"/>
                  </a:cubicBezTo>
                  <a:cubicBezTo>
                    <a:pt x="109" y="872"/>
                    <a:pt x="106" y="877"/>
                    <a:pt x="107" y="866"/>
                  </a:cubicBezTo>
                  <a:cubicBezTo>
                    <a:pt x="108" y="855"/>
                    <a:pt x="112" y="858"/>
                    <a:pt x="112" y="858"/>
                  </a:cubicBezTo>
                  <a:cubicBezTo>
                    <a:pt x="112" y="858"/>
                    <a:pt x="102" y="846"/>
                    <a:pt x="93" y="844"/>
                  </a:cubicBezTo>
                  <a:cubicBezTo>
                    <a:pt x="84" y="842"/>
                    <a:pt x="72" y="854"/>
                    <a:pt x="72" y="854"/>
                  </a:cubicBezTo>
                  <a:cubicBezTo>
                    <a:pt x="72" y="854"/>
                    <a:pt x="64" y="828"/>
                    <a:pt x="73" y="817"/>
                  </a:cubicBezTo>
                  <a:cubicBezTo>
                    <a:pt x="82" y="806"/>
                    <a:pt x="96" y="793"/>
                    <a:pt x="92" y="779"/>
                  </a:cubicBezTo>
                  <a:cubicBezTo>
                    <a:pt x="88" y="765"/>
                    <a:pt x="73" y="773"/>
                    <a:pt x="81" y="766"/>
                  </a:cubicBezTo>
                  <a:cubicBezTo>
                    <a:pt x="89" y="759"/>
                    <a:pt x="80" y="718"/>
                    <a:pt x="78" y="707"/>
                  </a:cubicBezTo>
                  <a:cubicBezTo>
                    <a:pt x="76" y="696"/>
                    <a:pt x="59" y="677"/>
                    <a:pt x="58" y="661"/>
                  </a:cubicBezTo>
                  <a:cubicBezTo>
                    <a:pt x="57" y="645"/>
                    <a:pt x="71" y="637"/>
                    <a:pt x="80" y="625"/>
                  </a:cubicBezTo>
                  <a:cubicBezTo>
                    <a:pt x="89" y="613"/>
                    <a:pt x="76" y="588"/>
                    <a:pt x="77" y="580"/>
                  </a:cubicBezTo>
                  <a:cubicBezTo>
                    <a:pt x="78" y="572"/>
                    <a:pt x="90" y="559"/>
                    <a:pt x="99" y="549"/>
                  </a:cubicBezTo>
                  <a:cubicBezTo>
                    <a:pt x="108" y="539"/>
                    <a:pt x="101" y="486"/>
                    <a:pt x="101" y="477"/>
                  </a:cubicBezTo>
                  <a:cubicBezTo>
                    <a:pt x="101" y="468"/>
                    <a:pt x="101" y="455"/>
                    <a:pt x="108" y="444"/>
                  </a:cubicBezTo>
                  <a:cubicBezTo>
                    <a:pt x="115" y="433"/>
                    <a:pt x="103" y="419"/>
                    <a:pt x="92" y="416"/>
                  </a:cubicBezTo>
                  <a:cubicBezTo>
                    <a:pt x="81" y="413"/>
                    <a:pt x="67" y="405"/>
                    <a:pt x="57" y="386"/>
                  </a:cubicBezTo>
                  <a:cubicBezTo>
                    <a:pt x="47" y="367"/>
                    <a:pt x="50" y="330"/>
                    <a:pt x="50" y="330"/>
                  </a:cubicBezTo>
                  <a:cubicBezTo>
                    <a:pt x="85" y="297"/>
                    <a:pt x="85" y="297"/>
                    <a:pt x="85" y="297"/>
                  </a:cubicBezTo>
                  <a:cubicBezTo>
                    <a:pt x="90" y="305"/>
                    <a:pt x="90" y="305"/>
                    <a:pt x="90" y="305"/>
                  </a:cubicBezTo>
                  <a:cubicBezTo>
                    <a:pt x="140" y="268"/>
                    <a:pt x="140" y="268"/>
                    <a:pt x="140" y="268"/>
                  </a:cubicBezTo>
                  <a:cubicBezTo>
                    <a:pt x="148" y="241"/>
                    <a:pt x="148" y="241"/>
                    <a:pt x="148" y="241"/>
                  </a:cubicBezTo>
                  <a:cubicBezTo>
                    <a:pt x="199" y="215"/>
                    <a:pt x="199" y="215"/>
                    <a:pt x="199" y="215"/>
                  </a:cubicBezTo>
                  <a:cubicBezTo>
                    <a:pt x="197" y="209"/>
                    <a:pt x="197" y="209"/>
                    <a:pt x="197" y="209"/>
                  </a:cubicBezTo>
                  <a:cubicBezTo>
                    <a:pt x="137" y="238"/>
                    <a:pt x="137" y="238"/>
                    <a:pt x="137" y="238"/>
                  </a:cubicBezTo>
                  <a:cubicBezTo>
                    <a:pt x="124" y="205"/>
                    <a:pt x="124" y="205"/>
                    <a:pt x="124" y="205"/>
                  </a:cubicBezTo>
                  <a:cubicBezTo>
                    <a:pt x="135" y="191"/>
                    <a:pt x="135" y="191"/>
                    <a:pt x="135" y="191"/>
                  </a:cubicBezTo>
                  <a:cubicBezTo>
                    <a:pt x="118" y="198"/>
                    <a:pt x="118" y="198"/>
                    <a:pt x="118" y="198"/>
                  </a:cubicBezTo>
                  <a:cubicBezTo>
                    <a:pt x="105" y="177"/>
                    <a:pt x="105" y="177"/>
                    <a:pt x="105" y="177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06" y="167"/>
                    <a:pt x="106" y="167"/>
                    <a:pt x="106" y="167"/>
                  </a:cubicBezTo>
                  <a:cubicBezTo>
                    <a:pt x="98" y="133"/>
                    <a:pt x="98" y="133"/>
                    <a:pt x="98" y="133"/>
                  </a:cubicBezTo>
                  <a:cubicBezTo>
                    <a:pt x="88" y="136"/>
                    <a:pt x="88" y="136"/>
                    <a:pt x="88" y="136"/>
                  </a:cubicBezTo>
                  <a:cubicBezTo>
                    <a:pt x="89" y="174"/>
                    <a:pt x="89" y="174"/>
                    <a:pt x="89" y="174"/>
                  </a:cubicBezTo>
                  <a:cubicBezTo>
                    <a:pt x="54" y="197"/>
                    <a:pt x="54" y="197"/>
                    <a:pt x="54" y="197"/>
                  </a:cubicBezTo>
                  <a:cubicBezTo>
                    <a:pt x="88" y="182"/>
                    <a:pt x="88" y="182"/>
                    <a:pt x="88" y="182"/>
                  </a:cubicBezTo>
                  <a:cubicBezTo>
                    <a:pt x="96" y="208"/>
                    <a:pt x="96" y="208"/>
                    <a:pt x="96" y="208"/>
                  </a:cubicBezTo>
                  <a:cubicBezTo>
                    <a:pt x="69" y="224"/>
                    <a:pt x="69" y="224"/>
                    <a:pt x="69" y="224"/>
                  </a:cubicBezTo>
                  <a:cubicBezTo>
                    <a:pt x="108" y="213"/>
                    <a:pt x="108" y="213"/>
                    <a:pt x="108" y="213"/>
                  </a:cubicBezTo>
                  <a:cubicBezTo>
                    <a:pt x="132" y="244"/>
                    <a:pt x="132" y="244"/>
                    <a:pt x="132" y="244"/>
                  </a:cubicBezTo>
                  <a:cubicBezTo>
                    <a:pt x="132" y="244"/>
                    <a:pt x="33" y="316"/>
                    <a:pt x="19" y="324"/>
                  </a:cubicBezTo>
                  <a:cubicBezTo>
                    <a:pt x="5" y="332"/>
                    <a:pt x="8" y="316"/>
                    <a:pt x="4" y="302"/>
                  </a:cubicBezTo>
                  <a:cubicBezTo>
                    <a:pt x="0" y="288"/>
                    <a:pt x="29" y="185"/>
                    <a:pt x="47" y="153"/>
                  </a:cubicBezTo>
                  <a:cubicBezTo>
                    <a:pt x="65" y="121"/>
                    <a:pt x="133" y="101"/>
                    <a:pt x="155" y="99"/>
                  </a:cubicBezTo>
                  <a:cubicBezTo>
                    <a:pt x="177" y="97"/>
                    <a:pt x="193" y="94"/>
                    <a:pt x="183" y="85"/>
                  </a:cubicBezTo>
                  <a:cubicBezTo>
                    <a:pt x="173" y="76"/>
                    <a:pt x="163" y="58"/>
                    <a:pt x="163" y="58"/>
                  </a:cubicBezTo>
                  <a:cubicBezTo>
                    <a:pt x="163" y="58"/>
                    <a:pt x="187" y="32"/>
                    <a:pt x="202" y="24"/>
                  </a:cubicBezTo>
                  <a:cubicBezTo>
                    <a:pt x="217" y="16"/>
                    <a:pt x="232" y="23"/>
                    <a:pt x="232" y="23"/>
                  </a:cubicBezTo>
                  <a:cubicBezTo>
                    <a:pt x="232" y="23"/>
                    <a:pt x="254" y="8"/>
                    <a:pt x="270" y="4"/>
                  </a:cubicBezTo>
                  <a:cubicBezTo>
                    <a:pt x="286" y="0"/>
                    <a:pt x="283" y="22"/>
                    <a:pt x="283" y="22"/>
                  </a:cubicBezTo>
                  <a:cubicBezTo>
                    <a:pt x="248" y="68"/>
                    <a:pt x="248" y="68"/>
                    <a:pt x="248" y="68"/>
                  </a:cubicBezTo>
                  <a:cubicBezTo>
                    <a:pt x="264" y="57"/>
                    <a:pt x="264" y="57"/>
                    <a:pt x="264" y="57"/>
                  </a:cubicBezTo>
                  <a:cubicBezTo>
                    <a:pt x="264" y="57"/>
                    <a:pt x="266" y="61"/>
                    <a:pt x="270" y="86"/>
                  </a:cubicBezTo>
                  <a:cubicBezTo>
                    <a:pt x="274" y="111"/>
                    <a:pt x="218" y="123"/>
                    <a:pt x="203" y="137"/>
                  </a:cubicBezTo>
                  <a:cubicBezTo>
                    <a:pt x="188" y="151"/>
                    <a:pt x="179" y="156"/>
                    <a:pt x="162" y="156"/>
                  </a:cubicBezTo>
                  <a:cubicBezTo>
                    <a:pt x="145" y="156"/>
                    <a:pt x="142" y="162"/>
                    <a:pt x="142" y="177"/>
                  </a:cubicBezTo>
                  <a:cubicBezTo>
                    <a:pt x="142" y="192"/>
                    <a:pt x="153" y="181"/>
                    <a:pt x="181" y="172"/>
                  </a:cubicBezTo>
                  <a:cubicBezTo>
                    <a:pt x="209" y="163"/>
                    <a:pt x="228" y="158"/>
                    <a:pt x="228" y="158"/>
                  </a:cubicBezTo>
                  <a:cubicBezTo>
                    <a:pt x="228" y="158"/>
                    <a:pt x="228" y="168"/>
                    <a:pt x="225" y="187"/>
                  </a:cubicBezTo>
                  <a:cubicBezTo>
                    <a:pt x="222" y="206"/>
                    <a:pt x="212" y="213"/>
                    <a:pt x="212" y="213"/>
                  </a:cubicBezTo>
                  <a:cubicBezTo>
                    <a:pt x="212" y="213"/>
                    <a:pt x="277" y="200"/>
                    <a:pt x="365" y="200"/>
                  </a:cubicBezTo>
                  <a:cubicBezTo>
                    <a:pt x="468" y="196"/>
                    <a:pt x="468" y="196"/>
                    <a:pt x="468" y="196"/>
                  </a:cubicBezTo>
                  <a:cubicBezTo>
                    <a:pt x="476" y="238"/>
                    <a:pt x="476" y="238"/>
                    <a:pt x="476" y="238"/>
                  </a:cubicBezTo>
                  <a:cubicBezTo>
                    <a:pt x="454" y="284"/>
                    <a:pt x="454" y="284"/>
                    <a:pt x="454" y="284"/>
                  </a:cubicBezTo>
                  <a:cubicBezTo>
                    <a:pt x="496" y="330"/>
                    <a:pt x="496" y="330"/>
                    <a:pt x="496" y="330"/>
                  </a:cubicBezTo>
                  <a:cubicBezTo>
                    <a:pt x="550" y="340"/>
                    <a:pt x="550" y="340"/>
                    <a:pt x="550" y="340"/>
                  </a:cubicBezTo>
                  <a:cubicBezTo>
                    <a:pt x="630" y="312"/>
                    <a:pt x="630" y="312"/>
                    <a:pt x="630" y="312"/>
                  </a:cubicBezTo>
                  <a:cubicBezTo>
                    <a:pt x="674" y="324"/>
                    <a:pt x="674" y="324"/>
                    <a:pt x="674" y="324"/>
                  </a:cubicBezTo>
                  <a:cubicBezTo>
                    <a:pt x="702" y="382"/>
                    <a:pt x="702" y="382"/>
                    <a:pt x="702" y="382"/>
                  </a:cubicBezTo>
                  <a:cubicBezTo>
                    <a:pt x="728" y="434"/>
                    <a:pt x="728" y="434"/>
                    <a:pt x="728" y="434"/>
                  </a:cubicBezTo>
                  <a:lnTo>
                    <a:pt x="743" y="460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5"/>
            <p:cNvSpPr>
              <a:spLocks/>
            </p:cNvSpPr>
            <p:nvPr/>
          </p:nvSpPr>
          <p:spPr bwMode="auto">
            <a:xfrm>
              <a:off x="3998913" y="2449513"/>
              <a:ext cx="2074863" cy="4457700"/>
            </a:xfrm>
            <a:custGeom>
              <a:avLst/>
              <a:gdLst>
                <a:gd name="T0" fmla="*/ 180 w 1046"/>
                <a:gd name="T1" fmla="*/ 582 h 2266"/>
                <a:gd name="T2" fmla="*/ 133 w 1046"/>
                <a:gd name="T3" fmla="*/ 735 h 2266"/>
                <a:gd name="T4" fmla="*/ 61 w 1046"/>
                <a:gd name="T5" fmla="*/ 931 h 2266"/>
                <a:gd name="T6" fmla="*/ 68 w 1046"/>
                <a:gd name="T7" fmla="*/ 1264 h 2266"/>
                <a:gd name="T8" fmla="*/ 367 w 1046"/>
                <a:gd name="T9" fmla="*/ 1547 h 2266"/>
                <a:gd name="T10" fmla="*/ 443 w 1046"/>
                <a:gd name="T11" fmla="*/ 1642 h 2266"/>
                <a:gd name="T12" fmla="*/ 594 w 1046"/>
                <a:gd name="T13" fmla="*/ 2050 h 2266"/>
                <a:gd name="T14" fmla="*/ 670 w 1046"/>
                <a:gd name="T15" fmla="*/ 2233 h 2266"/>
                <a:gd name="T16" fmla="*/ 747 w 1046"/>
                <a:gd name="T17" fmla="*/ 2054 h 2266"/>
                <a:gd name="T18" fmla="*/ 818 w 1046"/>
                <a:gd name="T19" fmla="*/ 2022 h 2266"/>
                <a:gd name="T20" fmla="*/ 797 w 1046"/>
                <a:gd name="T21" fmla="*/ 2031 h 2266"/>
                <a:gd name="T22" fmla="*/ 774 w 1046"/>
                <a:gd name="T23" fmla="*/ 1996 h 2266"/>
                <a:gd name="T24" fmla="*/ 763 w 1046"/>
                <a:gd name="T25" fmla="*/ 2001 h 2266"/>
                <a:gd name="T26" fmla="*/ 794 w 1046"/>
                <a:gd name="T27" fmla="*/ 1948 h 2266"/>
                <a:gd name="T28" fmla="*/ 891 w 1046"/>
                <a:gd name="T29" fmla="*/ 2009 h 2266"/>
                <a:gd name="T30" fmla="*/ 884 w 1046"/>
                <a:gd name="T31" fmla="*/ 1874 h 2266"/>
                <a:gd name="T32" fmla="*/ 838 w 1046"/>
                <a:gd name="T33" fmla="*/ 1860 h 2266"/>
                <a:gd name="T34" fmla="*/ 852 w 1046"/>
                <a:gd name="T35" fmla="*/ 1843 h 2266"/>
                <a:gd name="T36" fmla="*/ 879 w 1046"/>
                <a:gd name="T37" fmla="*/ 1851 h 2266"/>
                <a:gd name="T38" fmla="*/ 884 w 1046"/>
                <a:gd name="T39" fmla="*/ 1794 h 2266"/>
                <a:gd name="T40" fmla="*/ 900 w 1046"/>
                <a:gd name="T41" fmla="*/ 1765 h 2266"/>
                <a:gd name="T42" fmla="*/ 898 w 1046"/>
                <a:gd name="T43" fmla="*/ 1723 h 2266"/>
                <a:gd name="T44" fmla="*/ 904 w 1046"/>
                <a:gd name="T45" fmla="*/ 1540 h 2266"/>
                <a:gd name="T46" fmla="*/ 914 w 1046"/>
                <a:gd name="T47" fmla="*/ 1380 h 2266"/>
                <a:gd name="T48" fmla="*/ 929 w 1046"/>
                <a:gd name="T49" fmla="*/ 1234 h 2266"/>
                <a:gd name="T50" fmla="*/ 936 w 1046"/>
                <a:gd name="T51" fmla="*/ 1141 h 2266"/>
                <a:gd name="T52" fmla="*/ 976 w 1046"/>
                <a:gd name="T53" fmla="*/ 874 h 2266"/>
                <a:gd name="T54" fmla="*/ 986 w 1046"/>
                <a:gd name="T55" fmla="*/ 825 h 2266"/>
                <a:gd name="T56" fmla="*/ 1022 w 1046"/>
                <a:gd name="T57" fmla="*/ 794 h 2266"/>
                <a:gd name="T58" fmla="*/ 1030 w 1046"/>
                <a:gd name="T59" fmla="*/ 785 h 2266"/>
                <a:gd name="T60" fmla="*/ 1003 w 1046"/>
                <a:gd name="T61" fmla="*/ 771 h 2266"/>
                <a:gd name="T62" fmla="*/ 1032 w 1046"/>
                <a:gd name="T63" fmla="*/ 722 h 2266"/>
                <a:gd name="T64" fmla="*/ 1010 w 1046"/>
                <a:gd name="T65" fmla="*/ 676 h 2266"/>
                <a:gd name="T66" fmla="*/ 988 w 1046"/>
                <a:gd name="T67" fmla="*/ 595 h 2266"/>
                <a:gd name="T68" fmla="*/ 980 w 1046"/>
                <a:gd name="T69" fmla="*/ 526 h 2266"/>
                <a:gd name="T70" fmla="*/ 996 w 1046"/>
                <a:gd name="T71" fmla="*/ 428 h 2266"/>
                <a:gd name="T72" fmla="*/ 997 w 1046"/>
                <a:gd name="T73" fmla="*/ 386 h 2266"/>
                <a:gd name="T74" fmla="*/ 1026 w 1046"/>
                <a:gd name="T75" fmla="*/ 292 h 2266"/>
                <a:gd name="T76" fmla="*/ 844 w 1046"/>
                <a:gd name="T77" fmla="*/ 107 h 2266"/>
                <a:gd name="T78" fmla="*/ 378 w 1046"/>
                <a:gd name="T79" fmla="*/ 0 h 2266"/>
                <a:gd name="T80" fmla="*/ 350 w 1046"/>
                <a:gd name="T81" fmla="*/ 93 h 2266"/>
                <a:gd name="T82" fmla="*/ 426 w 1046"/>
                <a:gd name="T83" fmla="*/ 507 h 2266"/>
                <a:gd name="T84" fmla="*/ 264 w 1046"/>
                <a:gd name="T85" fmla="*/ 539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46" h="2266">
                  <a:moveTo>
                    <a:pt x="175" y="575"/>
                  </a:moveTo>
                  <a:cubicBezTo>
                    <a:pt x="176" y="578"/>
                    <a:pt x="178" y="580"/>
                    <a:pt x="180" y="582"/>
                  </a:cubicBezTo>
                  <a:cubicBezTo>
                    <a:pt x="197" y="595"/>
                    <a:pt x="193" y="629"/>
                    <a:pt x="174" y="647"/>
                  </a:cubicBezTo>
                  <a:cubicBezTo>
                    <a:pt x="155" y="665"/>
                    <a:pt x="153" y="722"/>
                    <a:pt x="133" y="735"/>
                  </a:cubicBezTo>
                  <a:cubicBezTo>
                    <a:pt x="113" y="748"/>
                    <a:pt x="109" y="781"/>
                    <a:pt x="115" y="800"/>
                  </a:cubicBezTo>
                  <a:cubicBezTo>
                    <a:pt x="121" y="819"/>
                    <a:pt x="90" y="899"/>
                    <a:pt x="61" y="931"/>
                  </a:cubicBezTo>
                  <a:cubicBezTo>
                    <a:pt x="32" y="963"/>
                    <a:pt x="0" y="1004"/>
                    <a:pt x="6" y="1038"/>
                  </a:cubicBezTo>
                  <a:cubicBezTo>
                    <a:pt x="12" y="1073"/>
                    <a:pt x="10" y="1199"/>
                    <a:pt x="68" y="1264"/>
                  </a:cubicBezTo>
                  <a:cubicBezTo>
                    <a:pt x="126" y="1328"/>
                    <a:pt x="208" y="1365"/>
                    <a:pt x="224" y="1391"/>
                  </a:cubicBezTo>
                  <a:cubicBezTo>
                    <a:pt x="240" y="1417"/>
                    <a:pt x="367" y="1547"/>
                    <a:pt x="367" y="1547"/>
                  </a:cubicBezTo>
                  <a:cubicBezTo>
                    <a:pt x="367" y="1526"/>
                    <a:pt x="367" y="1526"/>
                    <a:pt x="367" y="1526"/>
                  </a:cubicBezTo>
                  <a:cubicBezTo>
                    <a:pt x="367" y="1526"/>
                    <a:pt x="368" y="1490"/>
                    <a:pt x="443" y="1642"/>
                  </a:cubicBezTo>
                  <a:cubicBezTo>
                    <a:pt x="518" y="1794"/>
                    <a:pt x="567" y="1813"/>
                    <a:pt x="570" y="1914"/>
                  </a:cubicBezTo>
                  <a:cubicBezTo>
                    <a:pt x="573" y="2015"/>
                    <a:pt x="578" y="2021"/>
                    <a:pt x="594" y="2050"/>
                  </a:cubicBezTo>
                  <a:cubicBezTo>
                    <a:pt x="610" y="2079"/>
                    <a:pt x="629" y="2091"/>
                    <a:pt x="628" y="2115"/>
                  </a:cubicBezTo>
                  <a:cubicBezTo>
                    <a:pt x="627" y="2139"/>
                    <a:pt x="668" y="2200"/>
                    <a:pt x="670" y="2233"/>
                  </a:cubicBezTo>
                  <a:cubicBezTo>
                    <a:pt x="672" y="2266"/>
                    <a:pt x="655" y="2169"/>
                    <a:pt x="664" y="2150"/>
                  </a:cubicBezTo>
                  <a:cubicBezTo>
                    <a:pt x="673" y="2132"/>
                    <a:pt x="747" y="2054"/>
                    <a:pt x="747" y="2054"/>
                  </a:cubicBezTo>
                  <a:cubicBezTo>
                    <a:pt x="801" y="2066"/>
                    <a:pt x="801" y="2066"/>
                    <a:pt x="801" y="2066"/>
                  </a:cubicBezTo>
                  <a:cubicBezTo>
                    <a:pt x="801" y="2066"/>
                    <a:pt x="825" y="2031"/>
                    <a:pt x="818" y="2022"/>
                  </a:cubicBezTo>
                  <a:cubicBezTo>
                    <a:pt x="811" y="2013"/>
                    <a:pt x="804" y="2012"/>
                    <a:pt x="804" y="2028"/>
                  </a:cubicBezTo>
                  <a:cubicBezTo>
                    <a:pt x="804" y="2044"/>
                    <a:pt x="798" y="2038"/>
                    <a:pt x="797" y="2031"/>
                  </a:cubicBezTo>
                  <a:cubicBezTo>
                    <a:pt x="796" y="2024"/>
                    <a:pt x="802" y="2014"/>
                    <a:pt x="802" y="2008"/>
                  </a:cubicBezTo>
                  <a:cubicBezTo>
                    <a:pt x="802" y="2002"/>
                    <a:pt x="781" y="1980"/>
                    <a:pt x="774" y="1996"/>
                  </a:cubicBezTo>
                  <a:cubicBezTo>
                    <a:pt x="767" y="2013"/>
                    <a:pt x="766" y="2021"/>
                    <a:pt x="766" y="2021"/>
                  </a:cubicBezTo>
                  <a:cubicBezTo>
                    <a:pt x="766" y="2021"/>
                    <a:pt x="750" y="2010"/>
                    <a:pt x="763" y="2001"/>
                  </a:cubicBezTo>
                  <a:cubicBezTo>
                    <a:pt x="776" y="1991"/>
                    <a:pt x="793" y="1984"/>
                    <a:pt x="793" y="1984"/>
                  </a:cubicBezTo>
                  <a:cubicBezTo>
                    <a:pt x="793" y="1984"/>
                    <a:pt x="785" y="1943"/>
                    <a:pt x="794" y="1948"/>
                  </a:cubicBezTo>
                  <a:cubicBezTo>
                    <a:pt x="803" y="1953"/>
                    <a:pt x="830" y="1989"/>
                    <a:pt x="830" y="1989"/>
                  </a:cubicBezTo>
                  <a:cubicBezTo>
                    <a:pt x="830" y="1989"/>
                    <a:pt x="864" y="2019"/>
                    <a:pt x="891" y="2009"/>
                  </a:cubicBezTo>
                  <a:cubicBezTo>
                    <a:pt x="918" y="1998"/>
                    <a:pt x="957" y="1974"/>
                    <a:pt x="945" y="1932"/>
                  </a:cubicBezTo>
                  <a:cubicBezTo>
                    <a:pt x="933" y="1890"/>
                    <a:pt x="920" y="1869"/>
                    <a:pt x="884" y="1874"/>
                  </a:cubicBezTo>
                  <a:cubicBezTo>
                    <a:pt x="848" y="1879"/>
                    <a:pt x="835" y="1875"/>
                    <a:pt x="835" y="1875"/>
                  </a:cubicBezTo>
                  <a:cubicBezTo>
                    <a:pt x="838" y="1860"/>
                    <a:pt x="838" y="1860"/>
                    <a:pt x="838" y="1860"/>
                  </a:cubicBezTo>
                  <a:cubicBezTo>
                    <a:pt x="844" y="1852"/>
                    <a:pt x="844" y="1852"/>
                    <a:pt x="844" y="1852"/>
                  </a:cubicBezTo>
                  <a:cubicBezTo>
                    <a:pt x="852" y="1843"/>
                    <a:pt x="852" y="1843"/>
                    <a:pt x="852" y="1843"/>
                  </a:cubicBezTo>
                  <a:cubicBezTo>
                    <a:pt x="872" y="1845"/>
                    <a:pt x="872" y="1845"/>
                    <a:pt x="872" y="1845"/>
                  </a:cubicBezTo>
                  <a:cubicBezTo>
                    <a:pt x="879" y="1851"/>
                    <a:pt x="879" y="1851"/>
                    <a:pt x="879" y="1851"/>
                  </a:cubicBezTo>
                  <a:cubicBezTo>
                    <a:pt x="879" y="1851"/>
                    <a:pt x="892" y="1831"/>
                    <a:pt x="898" y="1833"/>
                  </a:cubicBezTo>
                  <a:cubicBezTo>
                    <a:pt x="904" y="1835"/>
                    <a:pt x="878" y="1803"/>
                    <a:pt x="884" y="1794"/>
                  </a:cubicBezTo>
                  <a:cubicBezTo>
                    <a:pt x="890" y="1785"/>
                    <a:pt x="895" y="1799"/>
                    <a:pt x="899" y="1787"/>
                  </a:cubicBezTo>
                  <a:cubicBezTo>
                    <a:pt x="903" y="1775"/>
                    <a:pt x="891" y="1774"/>
                    <a:pt x="900" y="1765"/>
                  </a:cubicBezTo>
                  <a:cubicBezTo>
                    <a:pt x="909" y="1756"/>
                    <a:pt x="923" y="1737"/>
                    <a:pt x="912" y="1738"/>
                  </a:cubicBezTo>
                  <a:cubicBezTo>
                    <a:pt x="901" y="1739"/>
                    <a:pt x="908" y="1731"/>
                    <a:pt x="898" y="1723"/>
                  </a:cubicBezTo>
                  <a:cubicBezTo>
                    <a:pt x="888" y="1715"/>
                    <a:pt x="878" y="1696"/>
                    <a:pt x="884" y="1685"/>
                  </a:cubicBezTo>
                  <a:cubicBezTo>
                    <a:pt x="890" y="1673"/>
                    <a:pt x="902" y="1615"/>
                    <a:pt x="904" y="1540"/>
                  </a:cubicBezTo>
                  <a:cubicBezTo>
                    <a:pt x="906" y="1464"/>
                    <a:pt x="895" y="1475"/>
                    <a:pt x="895" y="1462"/>
                  </a:cubicBezTo>
                  <a:cubicBezTo>
                    <a:pt x="895" y="1449"/>
                    <a:pt x="912" y="1388"/>
                    <a:pt x="914" y="1380"/>
                  </a:cubicBezTo>
                  <a:cubicBezTo>
                    <a:pt x="916" y="1372"/>
                    <a:pt x="943" y="1317"/>
                    <a:pt x="934" y="1299"/>
                  </a:cubicBezTo>
                  <a:cubicBezTo>
                    <a:pt x="925" y="1281"/>
                    <a:pt x="913" y="1257"/>
                    <a:pt x="929" y="1234"/>
                  </a:cubicBezTo>
                  <a:cubicBezTo>
                    <a:pt x="945" y="1211"/>
                    <a:pt x="951" y="1174"/>
                    <a:pt x="943" y="1173"/>
                  </a:cubicBezTo>
                  <a:cubicBezTo>
                    <a:pt x="935" y="1172"/>
                    <a:pt x="932" y="1152"/>
                    <a:pt x="936" y="1141"/>
                  </a:cubicBezTo>
                  <a:cubicBezTo>
                    <a:pt x="940" y="1130"/>
                    <a:pt x="934" y="1074"/>
                    <a:pt x="957" y="999"/>
                  </a:cubicBezTo>
                  <a:cubicBezTo>
                    <a:pt x="980" y="925"/>
                    <a:pt x="964" y="887"/>
                    <a:pt x="976" y="874"/>
                  </a:cubicBezTo>
                  <a:cubicBezTo>
                    <a:pt x="988" y="862"/>
                    <a:pt x="994" y="844"/>
                    <a:pt x="994" y="838"/>
                  </a:cubicBezTo>
                  <a:cubicBezTo>
                    <a:pt x="994" y="832"/>
                    <a:pt x="986" y="825"/>
                    <a:pt x="986" y="825"/>
                  </a:cubicBezTo>
                  <a:cubicBezTo>
                    <a:pt x="1016" y="825"/>
                    <a:pt x="1016" y="825"/>
                    <a:pt x="1016" y="825"/>
                  </a:cubicBezTo>
                  <a:cubicBezTo>
                    <a:pt x="1022" y="794"/>
                    <a:pt x="1022" y="794"/>
                    <a:pt x="1022" y="794"/>
                  </a:cubicBezTo>
                  <a:cubicBezTo>
                    <a:pt x="1010" y="787"/>
                    <a:pt x="1010" y="787"/>
                    <a:pt x="1010" y="787"/>
                  </a:cubicBezTo>
                  <a:cubicBezTo>
                    <a:pt x="1030" y="785"/>
                    <a:pt x="1030" y="785"/>
                    <a:pt x="1030" y="785"/>
                  </a:cubicBezTo>
                  <a:cubicBezTo>
                    <a:pt x="1029" y="775"/>
                    <a:pt x="1029" y="775"/>
                    <a:pt x="1029" y="775"/>
                  </a:cubicBezTo>
                  <a:cubicBezTo>
                    <a:pt x="1003" y="771"/>
                    <a:pt x="1003" y="771"/>
                    <a:pt x="1003" y="771"/>
                  </a:cubicBezTo>
                  <a:cubicBezTo>
                    <a:pt x="1006" y="722"/>
                    <a:pt x="1006" y="722"/>
                    <a:pt x="1006" y="722"/>
                  </a:cubicBezTo>
                  <a:cubicBezTo>
                    <a:pt x="1032" y="722"/>
                    <a:pt x="1032" y="722"/>
                    <a:pt x="1032" y="722"/>
                  </a:cubicBezTo>
                  <a:cubicBezTo>
                    <a:pt x="1023" y="685"/>
                    <a:pt x="1023" y="685"/>
                    <a:pt x="1023" y="685"/>
                  </a:cubicBezTo>
                  <a:cubicBezTo>
                    <a:pt x="1010" y="676"/>
                    <a:pt x="1010" y="676"/>
                    <a:pt x="1010" y="676"/>
                  </a:cubicBezTo>
                  <a:cubicBezTo>
                    <a:pt x="1010" y="676"/>
                    <a:pt x="1046" y="646"/>
                    <a:pt x="1044" y="633"/>
                  </a:cubicBezTo>
                  <a:cubicBezTo>
                    <a:pt x="1042" y="620"/>
                    <a:pt x="1003" y="616"/>
                    <a:pt x="988" y="595"/>
                  </a:cubicBezTo>
                  <a:cubicBezTo>
                    <a:pt x="973" y="574"/>
                    <a:pt x="982" y="564"/>
                    <a:pt x="983" y="549"/>
                  </a:cubicBezTo>
                  <a:cubicBezTo>
                    <a:pt x="984" y="535"/>
                    <a:pt x="984" y="541"/>
                    <a:pt x="980" y="526"/>
                  </a:cubicBezTo>
                  <a:cubicBezTo>
                    <a:pt x="976" y="511"/>
                    <a:pt x="963" y="466"/>
                    <a:pt x="968" y="456"/>
                  </a:cubicBezTo>
                  <a:cubicBezTo>
                    <a:pt x="973" y="446"/>
                    <a:pt x="988" y="430"/>
                    <a:pt x="996" y="428"/>
                  </a:cubicBezTo>
                  <a:cubicBezTo>
                    <a:pt x="1004" y="426"/>
                    <a:pt x="1001" y="425"/>
                    <a:pt x="997" y="415"/>
                  </a:cubicBezTo>
                  <a:cubicBezTo>
                    <a:pt x="993" y="405"/>
                    <a:pt x="997" y="386"/>
                    <a:pt x="997" y="386"/>
                  </a:cubicBezTo>
                  <a:cubicBezTo>
                    <a:pt x="1029" y="386"/>
                    <a:pt x="1029" y="386"/>
                    <a:pt x="1029" y="386"/>
                  </a:cubicBezTo>
                  <a:cubicBezTo>
                    <a:pt x="1026" y="292"/>
                    <a:pt x="1026" y="292"/>
                    <a:pt x="1026" y="292"/>
                  </a:cubicBezTo>
                  <a:cubicBezTo>
                    <a:pt x="974" y="274"/>
                    <a:pt x="974" y="274"/>
                    <a:pt x="974" y="274"/>
                  </a:cubicBezTo>
                  <a:cubicBezTo>
                    <a:pt x="844" y="107"/>
                    <a:pt x="844" y="107"/>
                    <a:pt x="844" y="107"/>
                  </a:cubicBezTo>
                  <a:cubicBezTo>
                    <a:pt x="806" y="129"/>
                    <a:pt x="806" y="129"/>
                    <a:pt x="806" y="129"/>
                  </a:cubicBezTo>
                  <a:cubicBezTo>
                    <a:pt x="378" y="0"/>
                    <a:pt x="378" y="0"/>
                    <a:pt x="378" y="0"/>
                  </a:cubicBezTo>
                  <a:cubicBezTo>
                    <a:pt x="382" y="34"/>
                    <a:pt x="382" y="34"/>
                    <a:pt x="382" y="34"/>
                  </a:cubicBezTo>
                  <a:cubicBezTo>
                    <a:pt x="350" y="93"/>
                    <a:pt x="350" y="93"/>
                    <a:pt x="350" y="93"/>
                  </a:cubicBezTo>
                  <a:cubicBezTo>
                    <a:pt x="404" y="165"/>
                    <a:pt x="404" y="165"/>
                    <a:pt x="404" y="165"/>
                  </a:cubicBezTo>
                  <a:cubicBezTo>
                    <a:pt x="426" y="507"/>
                    <a:pt x="426" y="507"/>
                    <a:pt x="426" y="507"/>
                  </a:cubicBezTo>
                  <a:cubicBezTo>
                    <a:pt x="386" y="533"/>
                    <a:pt x="386" y="533"/>
                    <a:pt x="386" y="533"/>
                  </a:cubicBezTo>
                  <a:cubicBezTo>
                    <a:pt x="264" y="539"/>
                    <a:pt x="264" y="539"/>
                    <a:pt x="264" y="539"/>
                  </a:cubicBezTo>
                  <a:lnTo>
                    <a:pt x="175" y="575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76891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magazine.com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>
            <a:off x="3234011" y="109215"/>
            <a:ext cx="5723979" cy="6639571"/>
            <a:chOff x="3108325" y="0"/>
            <a:chExt cx="5954713" cy="6907213"/>
          </a:xfrm>
          <a:effectLst>
            <a:glow rad="228600">
              <a:schemeClr val="bg2">
                <a:lumMod val="25000"/>
                <a:alpha val="40000"/>
              </a:schemeClr>
            </a:glow>
          </a:effectLst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5630863" y="6499225"/>
              <a:ext cx="146050" cy="109538"/>
            </a:xfrm>
            <a:custGeom>
              <a:avLst/>
              <a:gdLst>
                <a:gd name="T0" fmla="*/ 20 w 74"/>
                <a:gd name="T1" fmla="*/ 9 h 55"/>
                <a:gd name="T2" fmla="*/ 20 w 74"/>
                <a:gd name="T3" fmla="*/ 47 h 55"/>
                <a:gd name="T4" fmla="*/ 22 w 74"/>
                <a:gd name="T5" fmla="*/ 28 h 55"/>
                <a:gd name="T6" fmla="*/ 43 w 74"/>
                <a:gd name="T7" fmla="*/ 43 h 55"/>
                <a:gd name="T8" fmla="*/ 43 w 74"/>
                <a:gd name="T9" fmla="*/ 55 h 55"/>
                <a:gd name="T10" fmla="*/ 52 w 74"/>
                <a:gd name="T11" fmla="*/ 6 h 55"/>
                <a:gd name="T12" fmla="*/ 20 w 74"/>
                <a:gd name="T13" fmla="*/ 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55">
                  <a:moveTo>
                    <a:pt x="20" y="9"/>
                  </a:moveTo>
                  <a:cubicBezTo>
                    <a:pt x="0" y="37"/>
                    <a:pt x="20" y="47"/>
                    <a:pt x="20" y="4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40" y="8"/>
                    <a:pt x="49" y="20"/>
                    <a:pt x="43" y="43"/>
                  </a:cubicBezTo>
                  <a:cubicBezTo>
                    <a:pt x="40" y="55"/>
                    <a:pt x="43" y="55"/>
                    <a:pt x="43" y="55"/>
                  </a:cubicBezTo>
                  <a:cubicBezTo>
                    <a:pt x="43" y="55"/>
                    <a:pt x="74" y="28"/>
                    <a:pt x="52" y="6"/>
                  </a:cubicBezTo>
                  <a:cubicBezTo>
                    <a:pt x="46" y="0"/>
                    <a:pt x="20" y="9"/>
                    <a:pt x="20" y="9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5764213" y="6497638"/>
              <a:ext cx="103188" cy="115888"/>
            </a:xfrm>
            <a:custGeom>
              <a:avLst/>
              <a:gdLst>
                <a:gd name="T0" fmla="*/ 0 w 52"/>
                <a:gd name="T1" fmla="*/ 25 h 59"/>
                <a:gd name="T2" fmla="*/ 26 w 52"/>
                <a:gd name="T3" fmla="*/ 52 h 59"/>
                <a:gd name="T4" fmla="*/ 15 w 52"/>
                <a:gd name="T5" fmla="*/ 37 h 59"/>
                <a:gd name="T6" fmla="*/ 40 w 52"/>
                <a:gd name="T7" fmla="*/ 33 h 59"/>
                <a:gd name="T8" fmla="*/ 49 w 52"/>
                <a:gd name="T9" fmla="*/ 42 h 59"/>
                <a:gd name="T10" fmla="*/ 21 w 52"/>
                <a:gd name="T11" fmla="*/ 0 h 59"/>
                <a:gd name="T12" fmla="*/ 0 w 52"/>
                <a:gd name="T13" fmla="*/ 25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59">
                  <a:moveTo>
                    <a:pt x="0" y="25"/>
                  </a:moveTo>
                  <a:cubicBezTo>
                    <a:pt x="5" y="59"/>
                    <a:pt x="26" y="52"/>
                    <a:pt x="26" y="52"/>
                  </a:cubicBezTo>
                  <a:cubicBezTo>
                    <a:pt x="15" y="37"/>
                    <a:pt x="15" y="37"/>
                    <a:pt x="15" y="37"/>
                  </a:cubicBezTo>
                  <a:cubicBezTo>
                    <a:pt x="14" y="10"/>
                    <a:pt x="29" y="12"/>
                    <a:pt x="40" y="33"/>
                  </a:cubicBezTo>
                  <a:cubicBezTo>
                    <a:pt x="46" y="43"/>
                    <a:pt x="49" y="42"/>
                    <a:pt x="49" y="42"/>
                  </a:cubicBezTo>
                  <a:cubicBezTo>
                    <a:pt x="49" y="42"/>
                    <a:pt x="52" y="1"/>
                    <a:pt x="21" y="0"/>
                  </a:cubicBezTo>
                  <a:cubicBezTo>
                    <a:pt x="13" y="0"/>
                    <a:pt x="0" y="25"/>
                    <a:pt x="0" y="25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5853113" y="6411913"/>
              <a:ext cx="104775" cy="144463"/>
            </a:xfrm>
            <a:custGeom>
              <a:avLst/>
              <a:gdLst>
                <a:gd name="T0" fmla="*/ 3 w 53"/>
                <a:gd name="T1" fmla="*/ 48 h 74"/>
                <a:gd name="T2" fmla="*/ 40 w 53"/>
                <a:gd name="T3" fmla="*/ 56 h 74"/>
                <a:gd name="T4" fmla="*/ 22 w 53"/>
                <a:gd name="T5" fmla="*/ 50 h 74"/>
                <a:gd name="T6" fmla="*/ 41 w 53"/>
                <a:gd name="T7" fmla="*/ 33 h 74"/>
                <a:gd name="T8" fmla="*/ 53 w 53"/>
                <a:gd name="T9" fmla="*/ 35 h 74"/>
                <a:gd name="T10" fmla="*/ 7 w 53"/>
                <a:gd name="T11" fmla="*/ 17 h 74"/>
                <a:gd name="T12" fmla="*/ 3 w 53"/>
                <a:gd name="T1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74">
                  <a:moveTo>
                    <a:pt x="3" y="48"/>
                  </a:moveTo>
                  <a:cubicBezTo>
                    <a:pt x="27" y="74"/>
                    <a:pt x="40" y="56"/>
                    <a:pt x="40" y="56"/>
                  </a:cubicBezTo>
                  <a:cubicBezTo>
                    <a:pt x="22" y="50"/>
                    <a:pt x="22" y="50"/>
                    <a:pt x="22" y="50"/>
                  </a:cubicBezTo>
                  <a:cubicBezTo>
                    <a:pt x="6" y="29"/>
                    <a:pt x="20" y="22"/>
                    <a:pt x="41" y="33"/>
                  </a:cubicBezTo>
                  <a:cubicBezTo>
                    <a:pt x="52" y="38"/>
                    <a:pt x="53" y="35"/>
                    <a:pt x="53" y="35"/>
                  </a:cubicBezTo>
                  <a:cubicBezTo>
                    <a:pt x="53" y="35"/>
                    <a:pt x="33" y="0"/>
                    <a:pt x="7" y="17"/>
                  </a:cubicBezTo>
                  <a:cubicBezTo>
                    <a:pt x="0" y="21"/>
                    <a:pt x="3" y="48"/>
                    <a:pt x="3" y="48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5807075" y="6121400"/>
              <a:ext cx="147638" cy="103188"/>
            </a:xfrm>
            <a:custGeom>
              <a:avLst/>
              <a:gdLst>
                <a:gd name="T0" fmla="*/ 48 w 74"/>
                <a:gd name="T1" fmla="*/ 50 h 52"/>
                <a:gd name="T2" fmla="*/ 57 w 74"/>
                <a:gd name="T3" fmla="*/ 13 h 52"/>
                <a:gd name="T4" fmla="*/ 50 w 74"/>
                <a:gd name="T5" fmla="*/ 31 h 52"/>
                <a:gd name="T6" fmla="*/ 33 w 74"/>
                <a:gd name="T7" fmla="*/ 12 h 52"/>
                <a:gd name="T8" fmla="*/ 36 w 74"/>
                <a:gd name="T9" fmla="*/ 0 h 52"/>
                <a:gd name="T10" fmla="*/ 16 w 74"/>
                <a:gd name="T11" fmla="*/ 45 h 52"/>
                <a:gd name="T12" fmla="*/ 48 w 74"/>
                <a:gd name="T13" fmla="*/ 5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52">
                  <a:moveTo>
                    <a:pt x="48" y="50"/>
                  </a:moveTo>
                  <a:cubicBezTo>
                    <a:pt x="74" y="28"/>
                    <a:pt x="57" y="13"/>
                    <a:pt x="57" y="13"/>
                  </a:cubicBezTo>
                  <a:cubicBezTo>
                    <a:pt x="50" y="31"/>
                    <a:pt x="50" y="31"/>
                    <a:pt x="50" y="31"/>
                  </a:cubicBezTo>
                  <a:cubicBezTo>
                    <a:pt x="28" y="46"/>
                    <a:pt x="22" y="33"/>
                    <a:pt x="33" y="12"/>
                  </a:cubicBezTo>
                  <a:cubicBezTo>
                    <a:pt x="39" y="1"/>
                    <a:pt x="36" y="0"/>
                    <a:pt x="36" y="0"/>
                  </a:cubicBezTo>
                  <a:cubicBezTo>
                    <a:pt x="36" y="0"/>
                    <a:pt x="0" y="19"/>
                    <a:pt x="16" y="45"/>
                  </a:cubicBezTo>
                  <a:cubicBezTo>
                    <a:pt x="20" y="52"/>
                    <a:pt x="48" y="50"/>
                    <a:pt x="48" y="50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5888038" y="6194425"/>
              <a:ext cx="109538" cy="115888"/>
            </a:xfrm>
            <a:custGeom>
              <a:avLst/>
              <a:gdLst>
                <a:gd name="T0" fmla="*/ 21 w 55"/>
                <a:gd name="T1" fmla="*/ 56 h 59"/>
                <a:gd name="T2" fmla="*/ 53 w 55"/>
                <a:gd name="T3" fmla="*/ 36 h 59"/>
                <a:gd name="T4" fmla="*/ 36 w 55"/>
                <a:gd name="T5" fmla="*/ 45 h 59"/>
                <a:gd name="T6" fmla="*/ 38 w 55"/>
                <a:gd name="T7" fmla="*/ 19 h 59"/>
                <a:gd name="T8" fmla="*/ 48 w 55"/>
                <a:gd name="T9" fmla="*/ 13 h 59"/>
                <a:gd name="T10" fmla="*/ 2 w 55"/>
                <a:gd name="T11" fmla="*/ 30 h 59"/>
                <a:gd name="T12" fmla="*/ 21 w 55"/>
                <a:gd name="T13" fmla="*/ 5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59">
                  <a:moveTo>
                    <a:pt x="21" y="56"/>
                  </a:moveTo>
                  <a:cubicBezTo>
                    <a:pt x="55" y="59"/>
                    <a:pt x="53" y="36"/>
                    <a:pt x="53" y="36"/>
                  </a:cubicBezTo>
                  <a:cubicBezTo>
                    <a:pt x="36" y="45"/>
                    <a:pt x="36" y="45"/>
                    <a:pt x="36" y="45"/>
                  </a:cubicBezTo>
                  <a:cubicBezTo>
                    <a:pt x="10" y="40"/>
                    <a:pt x="15" y="26"/>
                    <a:pt x="38" y="19"/>
                  </a:cubicBezTo>
                  <a:cubicBezTo>
                    <a:pt x="49" y="15"/>
                    <a:pt x="48" y="13"/>
                    <a:pt x="48" y="13"/>
                  </a:cubicBezTo>
                  <a:cubicBezTo>
                    <a:pt x="48" y="13"/>
                    <a:pt x="9" y="0"/>
                    <a:pt x="2" y="30"/>
                  </a:cubicBezTo>
                  <a:cubicBezTo>
                    <a:pt x="0" y="38"/>
                    <a:pt x="21" y="56"/>
                    <a:pt x="21" y="56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5908675" y="6299200"/>
              <a:ext cx="109538" cy="142875"/>
            </a:xfrm>
            <a:custGeom>
              <a:avLst/>
              <a:gdLst>
                <a:gd name="T0" fmla="*/ 12 w 55"/>
                <a:gd name="T1" fmla="*/ 56 h 73"/>
                <a:gd name="T2" fmla="*/ 50 w 55"/>
                <a:gd name="T3" fmla="*/ 51 h 73"/>
                <a:gd name="T4" fmla="*/ 30 w 55"/>
                <a:gd name="T5" fmla="*/ 52 h 73"/>
                <a:gd name="T6" fmla="*/ 43 w 55"/>
                <a:gd name="T7" fmla="*/ 29 h 73"/>
                <a:gd name="T8" fmla="*/ 55 w 55"/>
                <a:gd name="T9" fmla="*/ 28 h 73"/>
                <a:gd name="T10" fmla="*/ 5 w 55"/>
                <a:gd name="T11" fmla="*/ 25 h 73"/>
                <a:gd name="T12" fmla="*/ 12 w 55"/>
                <a:gd name="T13" fmla="*/ 56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73">
                  <a:moveTo>
                    <a:pt x="12" y="56"/>
                  </a:moveTo>
                  <a:cubicBezTo>
                    <a:pt x="42" y="73"/>
                    <a:pt x="50" y="51"/>
                    <a:pt x="50" y="51"/>
                  </a:cubicBezTo>
                  <a:cubicBezTo>
                    <a:pt x="30" y="52"/>
                    <a:pt x="30" y="52"/>
                    <a:pt x="30" y="52"/>
                  </a:cubicBezTo>
                  <a:cubicBezTo>
                    <a:pt x="8" y="36"/>
                    <a:pt x="19" y="26"/>
                    <a:pt x="43" y="29"/>
                  </a:cubicBezTo>
                  <a:cubicBezTo>
                    <a:pt x="55" y="31"/>
                    <a:pt x="55" y="28"/>
                    <a:pt x="55" y="28"/>
                  </a:cubicBezTo>
                  <a:cubicBezTo>
                    <a:pt x="55" y="28"/>
                    <a:pt x="24" y="0"/>
                    <a:pt x="5" y="25"/>
                  </a:cubicBezTo>
                  <a:cubicBezTo>
                    <a:pt x="0" y="31"/>
                    <a:pt x="12" y="56"/>
                    <a:pt x="12" y="56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5675313" y="6289675"/>
              <a:ext cx="66675" cy="52388"/>
            </a:xfrm>
            <a:custGeom>
              <a:avLst/>
              <a:gdLst>
                <a:gd name="T0" fmla="*/ 8 w 34"/>
                <a:gd name="T1" fmla="*/ 6 h 27"/>
                <a:gd name="T2" fmla="*/ 10 w 34"/>
                <a:gd name="T3" fmla="*/ 24 h 27"/>
                <a:gd name="T4" fmla="*/ 10 w 34"/>
                <a:gd name="T5" fmla="*/ 15 h 27"/>
                <a:gd name="T6" fmla="*/ 20 w 34"/>
                <a:gd name="T7" fmla="*/ 21 h 27"/>
                <a:gd name="T8" fmla="*/ 21 w 34"/>
                <a:gd name="T9" fmla="*/ 27 h 27"/>
                <a:gd name="T10" fmla="*/ 23 w 34"/>
                <a:gd name="T11" fmla="*/ 3 h 27"/>
                <a:gd name="T12" fmla="*/ 8 w 34"/>
                <a:gd name="T13" fmla="*/ 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27">
                  <a:moveTo>
                    <a:pt x="8" y="6"/>
                  </a:moveTo>
                  <a:cubicBezTo>
                    <a:pt x="0" y="20"/>
                    <a:pt x="10" y="24"/>
                    <a:pt x="10" y="24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7" y="4"/>
                    <a:pt x="22" y="10"/>
                    <a:pt x="20" y="21"/>
                  </a:cubicBezTo>
                  <a:cubicBezTo>
                    <a:pt x="20" y="27"/>
                    <a:pt x="21" y="27"/>
                    <a:pt x="21" y="27"/>
                  </a:cubicBezTo>
                  <a:cubicBezTo>
                    <a:pt x="21" y="27"/>
                    <a:pt x="34" y="12"/>
                    <a:pt x="23" y="3"/>
                  </a:cubicBezTo>
                  <a:cubicBezTo>
                    <a:pt x="20" y="0"/>
                    <a:pt x="8" y="6"/>
                    <a:pt x="8" y="6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5705475" y="6416675"/>
              <a:ext cx="63500" cy="88900"/>
            </a:xfrm>
            <a:custGeom>
              <a:avLst/>
              <a:gdLst>
                <a:gd name="T0" fmla="*/ 21 w 32"/>
                <a:gd name="T1" fmla="*/ 0 h 45"/>
                <a:gd name="T2" fmla="*/ 16 w 32"/>
                <a:gd name="T3" fmla="*/ 38 h 45"/>
                <a:gd name="T4" fmla="*/ 21 w 32"/>
                <a:gd name="T5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45">
                  <a:moveTo>
                    <a:pt x="21" y="0"/>
                  </a:moveTo>
                  <a:cubicBezTo>
                    <a:pt x="21" y="0"/>
                    <a:pt x="0" y="31"/>
                    <a:pt x="16" y="38"/>
                  </a:cubicBezTo>
                  <a:cubicBezTo>
                    <a:pt x="32" y="45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5784850" y="6413500"/>
              <a:ext cx="76200" cy="74613"/>
            </a:xfrm>
            <a:custGeom>
              <a:avLst/>
              <a:gdLst>
                <a:gd name="T0" fmla="*/ 22 w 38"/>
                <a:gd name="T1" fmla="*/ 32 h 38"/>
                <a:gd name="T2" fmla="*/ 0 w 38"/>
                <a:gd name="T3" fmla="*/ 0 h 38"/>
                <a:gd name="T4" fmla="*/ 22 w 38"/>
                <a:gd name="T5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8">
                  <a:moveTo>
                    <a:pt x="22" y="32"/>
                  </a:moveTo>
                  <a:cubicBezTo>
                    <a:pt x="38" y="27"/>
                    <a:pt x="0" y="0"/>
                    <a:pt x="0" y="0"/>
                  </a:cubicBezTo>
                  <a:cubicBezTo>
                    <a:pt x="0" y="0"/>
                    <a:pt x="5" y="38"/>
                    <a:pt x="22" y="32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784850" y="6413500"/>
              <a:ext cx="76200" cy="74613"/>
            </a:xfrm>
            <a:custGeom>
              <a:avLst/>
              <a:gdLst>
                <a:gd name="T0" fmla="*/ 22 w 38"/>
                <a:gd name="T1" fmla="*/ 32 h 38"/>
                <a:gd name="T2" fmla="*/ 0 w 38"/>
                <a:gd name="T3" fmla="*/ 0 h 38"/>
                <a:gd name="T4" fmla="*/ 22 w 38"/>
                <a:gd name="T5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8">
                  <a:moveTo>
                    <a:pt x="22" y="32"/>
                  </a:moveTo>
                  <a:cubicBezTo>
                    <a:pt x="38" y="27"/>
                    <a:pt x="0" y="0"/>
                    <a:pt x="0" y="0"/>
                  </a:cubicBezTo>
                  <a:cubicBezTo>
                    <a:pt x="0" y="0"/>
                    <a:pt x="5" y="38"/>
                    <a:pt x="22" y="32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5799138" y="6350000"/>
              <a:ext cx="93663" cy="58738"/>
            </a:xfrm>
            <a:custGeom>
              <a:avLst/>
              <a:gdLst>
                <a:gd name="T0" fmla="*/ 12 w 47"/>
                <a:gd name="T1" fmla="*/ 13 h 30"/>
                <a:gd name="T2" fmla="*/ 47 w 47"/>
                <a:gd name="T3" fmla="*/ 30 h 30"/>
                <a:gd name="T4" fmla="*/ 12 w 47"/>
                <a:gd name="T5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30">
                  <a:moveTo>
                    <a:pt x="12" y="13"/>
                  </a:moveTo>
                  <a:cubicBezTo>
                    <a:pt x="0" y="27"/>
                    <a:pt x="47" y="30"/>
                    <a:pt x="47" y="30"/>
                  </a:cubicBezTo>
                  <a:cubicBezTo>
                    <a:pt x="47" y="30"/>
                    <a:pt x="24" y="0"/>
                    <a:pt x="12" y="13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799138" y="6350000"/>
              <a:ext cx="93663" cy="58738"/>
            </a:xfrm>
            <a:custGeom>
              <a:avLst/>
              <a:gdLst>
                <a:gd name="T0" fmla="*/ 12 w 47"/>
                <a:gd name="T1" fmla="*/ 13 h 30"/>
                <a:gd name="T2" fmla="*/ 47 w 47"/>
                <a:gd name="T3" fmla="*/ 30 h 30"/>
                <a:gd name="T4" fmla="*/ 12 w 47"/>
                <a:gd name="T5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30">
                  <a:moveTo>
                    <a:pt x="12" y="13"/>
                  </a:moveTo>
                  <a:cubicBezTo>
                    <a:pt x="0" y="27"/>
                    <a:pt x="47" y="30"/>
                    <a:pt x="47" y="30"/>
                  </a:cubicBezTo>
                  <a:cubicBezTo>
                    <a:pt x="47" y="30"/>
                    <a:pt x="24" y="0"/>
                    <a:pt x="12" y="13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auto">
            <a:xfrm>
              <a:off x="5797550" y="6197600"/>
              <a:ext cx="95250" cy="107950"/>
            </a:xfrm>
            <a:custGeom>
              <a:avLst/>
              <a:gdLst>
                <a:gd name="T0" fmla="*/ 38 w 48"/>
                <a:gd name="T1" fmla="*/ 21 h 55"/>
                <a:gd name="T2" fmla="*/ 0 w 48"/>
                <a:gd name="T3" fmla="*/ 55 h 55"/>
                <a:gd name="T4" fmla="*/ 38 w 48"/>
                <a:gd name="T5" fmla="*/ 2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55">
                  <a:moveTo>
                    <a:pt x="38" y="21"/>
                  </a:moveTo>
                  <a:cubicBezTo>
                    <a:pt x="28" y="0"/>
                    <a:pt x="0" y="55"/>
                    <a:pt x="0" y="55"/>
                  </a:cubicBezTo>
                  <a:cubicBezTo>
                    <a:pt x="0" y="55"/>
                    <a:pt x="48" y="42"/>
                    <a:pt x="38" y="21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5797550" y="6197600"/>
              <a:ext cx="95250" cy="107950"/>
            </a:xfrm>
            <a:custGeom>
              <a:avLst/>
              <a:gdLst>
                <a:gd name="T0" fmla="*/ 38 w 48"/>
                <a:gd name="T1" fmla="*/ 21 h 55"/>
                <a:gd name="T2" fmla="*/ 0 w 48"/>
                <a:gd name="T3" fmla="*/ 55 h 55"/>
                <a:gd name="T4" fmla="*/ 38 w 48"/>
                <a:gd name="T5" fmla="*/ 2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55">
                  <a:moveTo>
                    <a:pt x="38" y="21"/>
                  </a:moveTo>
                  <a:cubicBezTo>
                    <a:pt x="28" y="0"/>
                    <a:pt x="0" y="55"/>
                    <a:pt x="0" y="55"/>
                  </a:cubicBezTo>
                  <a:cubicBezTo>
                    <a:pt x="0" y="55"/>
                    <a:pt x="48" y="42"/>
                    <a:pt x="38" y="21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auto">
            <a:xfrm>
              <a:off x="5784850" y="6305550"/>
              <a:ext cx="115888" cy="50800"/>
            </a:xfrm>
            <a:custGeom>
              <a:avLst/>
              <a:gdLst>
                <a:gd name="T0" fmla="*/ 12 w 58"/>
                <a:gd name="T1" fmla="*/ 8 h 26"/>
                <a:gd name="T2" fmla="*/ 55 w 58"/>
                <a:gd name="T3" fmla="*/ 21 h 26"/>
                <a:gd name="T4" fmla="*/ 48 w 58"/>
                <a:gd name="T5" fmla="*/ 5 h 26"/>
                <a:gd name="T6" fmla="*/ 12 w 58"/>
                <a:gd name="T7" fmla="*/ 8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26">
                  <a:moveTo>
                    <a:pt x="12" y="8"/>
                  </a:moveTo>
                  <a:cubicBezTo>
                    <a:pt x="0" y="26"/>
                    <a:pt x="55" y="21"/>
                    <a:pt x="55" y="21"/>
                  </a:cubicBezTo>
                  <a:cubicBezTo>
                    <a:pt x="55" y="21"/>
                    <a:pt x="58" y="10"/>
                    <a:pt x="48" y="5"/>
                  </a:cubicBezTo>
                  <a:cubicBezTo>
                    <a:pt x="39" y="0"/>
                    <a:pt x="17" y="0"/>
                    <a:pt x="12" y="8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5784850" y="6305550"/>
              <a:ext cx="115888" cy="50800"/>
            </a:xfrm>
            <a:custGeom>
              <a:avLst/>
              <a:gdLst>
                <a:gd name="T0" fmla="*/ 12 w 58"/>
                <a:gd name="T1" fmla="*/ 8 h 26"/>
                <a:gd name="T2" fmla="*/ 55 w 58"/>
                <a:gd name="T3" fmla="*/ 21 h 26"/>
                <a:gd name="T4" fmla="*/ 48 w 58"/>
                <a:gd name="T5" fmla="*/ 5 h 26"/>
                <a:gd name="T6" fmla="*/ 12 w 58"/>
                <a:gd name="T7" fmla="*/ 8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26">
                  <a:moveTo>
                    <a:pt x="12" y="8"/>
                  </a:moveTo>
                  <a:cubicBezTo>
                    <a:pt x="0" y="26"/>
                    <a:pt x="55" y="21"/>
                    <a:pt x="55" y="21"/>
                  </a:cubicBezTo>
                  <a:cubicBezTo>
                    <a:pt x="55" y="21"/>
                    <a:pt x="58" y="10"/>
                    <a:pt x="48" y="5"/>
                  </a:cubicBezTo>
                  <a:cubicBezTo>
                    <a:pt x="39" y="0"/>
                    <a:pt x="17" y="0"/>
                    <a:pt x="12" y="8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auto">
            <a:xfrm>
              <a:off x="5870575" y="101600"/>
              <a:ext cx="87313" cy="163513"/>
            </a:xfrm>
            <a:custGeom>
              <a:avLst/>
              <a:gdLst>
                <a:gd name="T0" fmla="*/ 55 w 55"/>
                <a:gd name="T1" fmla="*/ 0 h 103"/>
                <a:gd name="T2" fmla="*/ 0 w 55"/>
                <a:gd name="T3" fmla="*/ 103 h 103"/>
                <a:gd name="T4" fmla="*/ 55 w 55"/>
                <a:gd name="T5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103">
                  <a:moveTo>
                    <a:pt x="55" y="0"/>
                  </a:moveTo>
                  <a:lnTo>
                    <a:pt x="0" y="103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AEE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 flipH="1">
              <a:off x="5870575" y="101600"/>
              <a:ext cx="87313" cy="163513"/>
            </a:xfrm>
            <a:prstGeom prst="line">
              <a:avLst/>
            </a:pr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auto">
            <a:xfrm>
              <a:off x="6010275" y="17463"/>
              <a:ext cx="65088" cy="39688"/>
            </a:xfrm>
            <a:custGeom>
              <a:avLst/>
              <a:gdLst>
                <a:gd name="T0" fmla="*/ 33 w 33"/>
                <a:gd name="T1" fmla="*/ 9 h 20"/>
                <a:gd name="T2" fmla="*/ 8 w 33"/>
                <a:gd name="T3" fmla="*/ 5 h 20"/>
                <a:gd name="T4" fmla="*/ 0 w 33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" h="20">
                  <a:moveTo>
                    <a:pt x="33" y="9"/>
                  </a:moveTo>
                  <a:cubicBezTo>
                    <a:pt x="33" y="0"/>
                    <a:pt x="8" y="5"/>
                    <a:pt x="8" y="5"/>
                  </a:cubicBezTo>
                  <a:cubicBezTo>
                    <a:pt x="0" y="20"/>
                    <a:pt x="0" y="20"/>
                    <a:pt x="0" y="20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auto">
            <a:xfrm>
              <a:off x="6010275" y="17463"/>
              <a:ext cx="65088" cy="39688"/>
            </a:xfrm>
            <a:custGeom>
              <a:avLst/>
              <a:gdLst>
                <a:gd name="T0" fmla="*/ 33 w 33"/>
                <a:gd name="T1" fmla="*/ 9 h 20"/>
                <a:gd name="T2" fmla="*/ 8 w 33"/>
                <a:gd name="T3" fmla="*/ 5 h 20"/>
                <a:gd name="T4" fmla="*/ 0 w 33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" h="20">
                  <a:moveTo>
                    <a:pt x="33" y="9"/>
                  </a:moveTo>
                  <a:cubicBezTo>
                    <a:pt x="33" y="0"/>
                    <a:pt x="8" y="5"/>
                    <a:pt x="8" y="5"/>
                  </a:cubicBezTo>
                  <a:cubicBezTo>
                    <a:pt x="0" y="20"/>
                    <a:pt x="0" y="20"/>
                    <a:pt x="0" y="20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auto">
            <a:xfrm>
              <a:off x="6243638" y="0"/>
              <a:ext cx="41275" cy="15875"/>
            </a:xfrm>
            <a:custGeom>
              <a:avLst/>
              <a:gdLst>
                <a:gd name="T0" fmla="*/ 21 w 21"/>
                <a:gd name="T1" fmla="*/ 5 h 8"/>
                <a:gd name="T2" fmla="*/ 0 w 21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" h="8">
                  <a:moveTo>
                    <a:pt x="21" y="5"/>
                  </a:moveTo>
                  <a:cubicBezTo>
                    <a:pt x="7" y="4"/>
                    <a:pt x="1" y="0"/>
                    <a:pt x="0" y="8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auto">
            <a:xfrm>
              <a:off x="6243638" y="0"/>
              <a:ext cx="41275" cy="15875"/>
            </a:xfrm>
            <a:custGeom>
              <a:avLst/>
              <a:gdLst>
                <a:gd name="T0" fmla="*/ 21 w 21"/>
                <a:gd name="T1" fmla="*/ 5 h 8"/>
                <a:gd name="T2" fmla="*/ 0 w 21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" h="8">
                  <a:moveTo>
                    <a:pt x="21" y="5"/>
                  </a:moveTo>
                  <a:cubicBezTo>
                    <a:pt x="7" y="4"/>
                    <a:pt x="1" y="0"/>
                    <a:pt x="0" y="8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auto">
            <a:xfrm>
              <a:off x="5508625" y="1689100"/>
              <a:ext cx="265113" cy="71438"/>
            </a:xfrm>
            <a:custGeom>
              <a:avLst/>
              <a:gdLst>
                <a:gd name="T0" fmla="*/ 0 w 134"/>
                <a:gd name="T1" fmla="*/ 3 h 36"/>
                <a:gd name="T2" fmla="*/ 67 w 134"/>
                <a:gd name="T3" fmla="*/ 33 h 36"/>
                <a:gd name="T4" fmla="*/ 134 w 134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36">
                  <a:moveTo>
                    <a:pt x="0" y="3"/>
                  </a:moveTo>
                  <a:cubicBezTo>
                    <a:pt x="12" y="13"/>
                    <a:pt x="57" y="36"/>
                    <a:pt x="67" y="33"/>
                  </a:cubicBezTo>
                  <a:cubicBezTo>
                    <a:pt x="77" y="30"/>
                    <a:pt x="113" y="0"/>
                    <a:pt x="134" y="0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auto">
            <a:xfrm>
              <a:off x="5508625" y="1689100"/>
              <a:ext cx="265113" cy="71438"/>
            </a:xfrm>
            <a:custGeom>
              <a:avLst/>
              <a:gdLst>
                <a:gd name="T0" fmla="*/ 0 w 134"/>
                <a:gd name="T1" fmla="*/ 3 h 36"/>
                <a:gd name="T2" fmla="*/ 67 w 134"/>
                <a:gd name="T3" fmla="*/ 33 h 36"/>
                <a:gd name="T4" fmla="*/ 134 w 134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36">
                  <a:moveTo>
                    <a:pt x="0" y="3"/>
                  </a:moveTo>
                  <a:cubicBezTo>
                    <a:pt x="12" y="13"/>
                    <a:pt x="57" y="36"/>
                    <a:pt x="67" y="33"/>
                  </a:cubicBezTo>
                  <a:cubicBezTo>
                    <a:pt x="77" y="30"/>
                    <a:pt x="113" y="0"/>
                    <a:pt x="134" y="0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4657725" y="1752600"/>
              <a:ext cx="1385888" cy="1266825"/>
            </a:xfrm>
            <a:custGeom>
              <a:avLst/>
              <a:gdLst>
                <a:gd name="T0" fmla="*/ 638 w 699"/>
                <a:gd name="T1" fmla="*/ 644 h 644"/>
                <a:gd name="T2" fmla="*/ 690 w 699"/>
                <a:gd name="T3" fmla="*/ 635 h 644"/>
                <a:gd name="T4" fmla="*/ 698 w 699"/>
                <a:gd name="T5" fmla="*/ 616 h 644"/>
                <a:gd name="T6" fmla="*/ 632 w 699"/>
                <a:gd name="T7" fmla="*/ 615 h 644"/>
                <a:gd name="T8" fmla="*/ 650 w 699"/>
                <a:gd name="T9" fmla="*/ 567 h 644"/>
                <a:gd name="T10" fmla="*/ 692 w 699"/>
                <a:gd name="T11" fmla="*/ 578 h 644"/>
                <a:gd name="T12" fmla="*/ 677 w 699"/>
                <a:gd name="T13" fmla="*/ 556 h 644"/>
                <a:gd name="T14" fmla="*/ 677 w 699"/>
                <a:gd name="T15" fmla="*/ 549 h 644"/>
                <a:gd name="T16" fmla="*/ 696 w 699"/>
                <a:gd name="T17" fmla="*/ 536 h 644"/>
                <a:gd name="T18" fmla="*/ 687 w 699"/>
                <a:gd name="T19" fmla="*/ 501 h 644"/>
                <a:gd name="T20" fmla="*/ 652 w 699"/>
                <a:gd name="T21" fmla="*/ 466 h 644"/>
                <a:gd name="T22" fmla="*/ 608 w 699"/>
                <a:gd name="T23" fmla="*/ 346 h 644"/>
                <a:gd name="T24" fmla="*/ 616 w 699"/>
                <a:gd name="T25" fmla="*/ 322 h 644"/>
                <a:gd name="T26" fmla="*/ 585 w 699"/>
                <a:gd name="T27" fmla="*/ 286 h 644"/>
                <a:gd name="T28" fmla="*/ 553 w 699"/>
                <a:gd name="T29" fmla="*/ 293 h 644"/>
                <a:gd name="T30" fmla="*/ 542 w 699"/>
                <a:gd name="T31" fmla="*/ 295 h 644"/>
                <a:gd name="T32" fmla="*/ 537 w 699"/>
                <a:gd name="T33" fmla="*/ 270 h 644"/>
                <a:gd name="T34" fmla="*/ 518 w 699"/>
                <a:gd name="T35" fmla="*/ 269 h 644"/>
                <a:gd name="T36" fmla="*/ 518 w 699"/>
                <a:gd name="T37" fmla="*/ 280 h 644"/>
                <a:gd name="T38" fmla="*/ 489 w 699"/>
                <a:gd name="T39" fmla="*/ 257 h 644"/>
                <a:gd name="T40" fmla="*/ 414 w 699"/>
                <a:gd name="T41" fmla="*/ 169 h 644"/>
                <a:gd name="T42" fmla="*/ 396 w 699"/>
                <a:gd name="T43" fmla="*/ 145 h 644"/>
                <a:gd name="T44" fmla="*/ 381 w 699"/>
                <a:gd name="T45" fmla="*/ 132 h 644"/>
                <a:gd name="T46" fmla="*/ 353 w 699"/>
                <a:gd name="T47" fmla="*/ 104 h 644"/>
                <a:gd name="T48" fmla="*/ 323 w 699"/>
                <a:gd name="T49" fmla="*/ 66 h 644"/>
                <a:gd name="T50" fmla="*/ 329 w 699"/>
                <a:gd name="T51" fmla="*/ 42 h 644"/>
                <a:gd name="T52" fmla="*/ 324 w 699"/>
                <a:gd name="T53" fmla="*/ 12 h 644"/>
                <a:gd name="T54" fmla="*/ 236 w 699"/>
                <a:gd name="T55" fmla="*/ 0 h 644"/>
                <a:gd name="T56" fmla="*/ 130 w 699"/>
                <a:gd name="T57" fmla="*/ 4 h 644"/>
                <a:gd name="T58" fmla="*/ 66 w 699"/>
                <a:gd name="T59" fmla="*/ 41 h 644"/>
                <a:gd name="T60" fmla="*/ 8 w 699"/>
                <a:gd name="T61" fmla="*/ 59 h 644"/>
                <a:gd name="T62" fmla="*/ 20 w 699"/>
                <a:gd name="T63" fmla="*/ 241 h 644"/>
                <a:gd name="T64" fmla="*/ 54 w 699"/>
                <a:gd name="T65" fmla="*/ 360 h 644"/>
                <a:gd name="T66" fmla="*/ 458 w 699"/>
                <a:gd name="T67" fmla="*/ 509 h 644"/>
                <a:gd name="T68" fmla="*/ 528 w 699"/>
                <a:gd name="T69" fmla="*/ 480 h 644"/>
                <a:gd name="T70" fmla="*/ 574 w 699"/>
                <a:gd name="T71" fmla="*/ 593 h 644"/>
                <a:gd name="T72" fmla="*/ 638 w 699"/>
                <a:gd name="T73" fmla="*/ 644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99" h="644">
                  <a:moveTo>
                    <a:pt x="638" y="644"/>
                  </a:moveTo>
                  <a:cubicBezTo>
                    <a:pt x="638" y="644"/>
                    <a:pt x="681" y="631"/>
                    <a:pt x="690" y="635"/>
                  </a:cubicBezTo>
                  <a:cubicBezTo>
                    <a:pt x="699" y="639"/>
                    <a:pt x="698" y="616"/>
                    <a:pt x="698" y="616"/>
                  </a:cubicBezTo>
                  <a:cubicBezTo>
                    <a:pt x="632" y="615"/>
                    <a:pt x="632" y="615"/>
                    <a:pt x="632" y="615"/>
                  </a:cubicBezTo>
                  <a:cubicBezTo>
                    <a:pt x="632" y="615"/>
                    <a:pt x="636" y="578"/>
                    <a:pt x="650" y="567"/>
                  </a:cubicBezTo>
                  <a:cubicBezTo>
                    <a:pt x="664" y="557"/>
                    <a:pt x="692" y="578"/>
                    <a:pt x="692" y="578"/>
                  </a:cubicBezTo>
                  <a:cubicBezTo>
                    <a:pt x="677" y="556"/>
                    <a:pt x="677" y="556"/>
                    <a:pt x="677" y="556"/>
                  </a:cubicBezTo>
                  <a:cubicBezTo>
                    <a:pt x="677" y="556"/>
                    <a:pt x="662" y="549"/>
                    <a:pt x="677" y="549"/>
                  </a:cubicBezTo>
                  <a:cubicBezTo>
                    <a:pt x="692" y="549"/>
                    <a:pt x="696" y="536"/>
                    <a:pt x="696" y="536"/>
                  </a:cubicBezTo>
                  <a:cubicBezTo>
                    <a:pt x="696" y="536"/>
                    <a:pt x="690" y="501"/>
                    <a:pt x="687" y="501"/>
                  </a:cubicBezTo>
                  <a:cubicBezTo>
                    <a:pt x="684" y="501"/>
                    <a:pt x="671" y="503"/>
                    <a:pt x="652" y="466"/>
                  </a:cubicBezTo>
                  <a:cubicBezTo>
                    <a:pt x="633" y="429"/>
                    <a:pt x="607" y="355"/>
                    <a:pt x="608" y="346"/>
                  </a:cubicBezTo>
                  <a:cubicBezTo>
                    <a:pt x="609" y="336"/>
                    <a:pt x="616" y="322"/>
                    <a:pt x="616" y="322"/>
                  </a:cubicBezTo>
                  <a:cubicBezTo>
                    <a:pt x="616" y="322"/>
                    <a:pt x="598" y="285"/>
                    <a:pt x="585" y="286"/>
                  </a:cubicBezTo>
                  <a:cubicBezTo>
                    <a:pt x="572" y="287"/>
                    <a:pt x="553" y="293"/>
                    <a:pt x="553" y="293"/>
                  </a:cubicBezTo>
                  <a:cubicBezTo>
                    <a:pt x="542" y="295"/>
                    <a:pt x="542" y="295"/>
                    <a:pt x="542" y="295"/>
                  </a:cubicBezTo>
                  <a:cubicBezTo>
                    <a:pt x="537" y="270"/>
                    <a:pt x="537" y="270"/>
                    <a:pt x="537" y="270"/>
                  </a:cubicBezTo>
                  <a:cubicBezTo>
                    <a:pt x="518" y="269"/>
                    <a:pt x="518" y="269"/>
                    <a:pt x="518" y="269"/>
                  </a:cubicBezTo>
                  <a:cubicBezTo>
                    <a:pt x="518" y="280"/>
                    <a:pt x="518" y="280"/>
                    <a:pt x="518" y="280"/>
                  </a:cubicBezTo>
                  <a:cubicBezTo>
                    <a:pt x="518" y="280"/>
                    <a:pt x="489" y="273"/>
                    <a:pt x="489" y="257"/>
                  </a:cubicBezTo>
                  <a:cubicBezTo>
                    <a:pt x="489" y="240"/>
                    <a:pt x="446" y="183"/>
                    <a:pt x="414" y="169"/>
                  </a:cubicBezTo>
                  <a:cubicBezTo>
                    <a:pt x="382" y="154"/>
                    <a:pt x="396" y="145"/>
                    <a:pt x="396" y="145"/>
                  </a:cubicBezTo>
                  <a:cubicBezTo>
                    <a:pt x="381" y="132"/>
                    <a:pt x="381" y="132"/>
                    <a:pt x="381" y="132"/>
                  </a:cubicBezTo>
                  <a:cubicBezTo>
                    <a:pt x="381" y="132"/>
                    <a:pt x="361" y="107"/>
                    <a:pt x="353" y="104"/>
                  </a:cubicBezTo>
                  <a:cubicBezTo>
                    <a:pt x="345" y="101"/>
                    <a:pt x="326" y="80"/>
                    <a:pt x="323" y="66"/>
                  </a:cubicBezTo>
                  <a:cubicBezTo>
                    <a:pt x="320" y="53"/>
                    <a:pt x="329" y="42"/>
                    <a:pt x="329" y="42"/>
                  </a:cubicBezTo>
                  <a:cubicBezTo>
                    <a:pt x="324" y="12"/>
                    <a:pt x="324" y="12"/>
                    <a:pt x="324" y="12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130" y="4"/>
                    <a:pt x="130" y="4"/>
                    <a:pt x="130" y="4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8" y="59"/>
                    <a:pt x="0" y="172"/>
                    <a:pt x="20" y="241"/>
                  </a:cubicBezTo>
                  <a:cubicBezTo>
                    <a:pt x="40" y="311"/>
                    <a:pt x="54" y="360"/>
                    <a:pt x="54" y="360"/>
                  </a:cubicBezTo>
                  <a:cubicBezTo>
                    <a:pt x="458" y="509"/>
                    <a:pt x="458" y="509"/>
                    <a:pt x="458" y="509"/>
                  </a:cubicBezTo>
                  <a:cubicBezTo>
                    <a:pt x="528" y="480"/>
                    <a:pt x="528" y="480"/>
                    <a:pt x="528" y="480"/>
                  </a:cubicBezTo>
                  <a:cubicBezTo>
                    <a:pt x="528" y="480"/>
                    <a:pt x="550" y="577"/>
                    <a:pt x="574" y="593"/>
                  </a:cubicBezTo>
                  <a:cubicBezTo>
                    <a:pt x="598" y="609"/>
                    <a:pt x="638" y="644"/>
                    <a:pt x="638" y="644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auto">
            <a:xfrm>
              <a:off x="5619750" y="6192838"/>
              <a:ext cx="236538" cy="257175"/>
            </a:xfrm>
            <a:custGeom>
              <a:avLst/>
              <a:gdLst>
                <a:gd name="T0" fmla="*/ 88 w 120"/>
                <a:gd name="T1" fmla="*/ 18 h 131"/>
                <a:gd name="T2" fmla="*/ 33 w 120"/>
                <a:gd name="T3" fmla="*/ 19 h 131"/>
                <a:gd name="T4" fmla="*/ 3 w 120"/>
                <a:gd name="T5" fmla="*/ 72 h 131"/>
                <a:gd name="T6" fmla="*/ 17 w 120"/>
                <a:gd name="T7" fmla="*/ 111 h 131"/>
                <a:gd name="T8" fmla="*/ 54 w 120"/>
                <a:gd name="T9" fmla="*/ 131 h 131"/>
                <a:gd name="T10" fmla="*/ 55 w 120"/>
                <a:gd name="T11" fmla="*/ 115 h 131"/>
                <a:gd name="T12" fmla="*/ 65 w 120"/>
                <a:gd name="T13" fmla="*/ 114 h 131"/>
                <a:gd name="T14" fmla="*/ 71 w 120"/>
                <a:gd name="T15" fmla="*/ 128 h 131"/>
                <a:gd name="T16" fmla="*/ 86 w 120"/>
                <a:gd name="T17" fmla="*/ 129 h 131"/>
                <a:gd name="T18" fmla="*/ 78 w 120"/>
                <a:gd name="T19" fmla="*/ 104 h 131"/>
                <a:gd name="T20" fmla="*/ 89 w 120"/>
                <a:gd name="T21" fmla="*/ 103 h 131"/>
                <a:gd name="T22" fmla="*/ 99 w 120"/>
                <a:gd name="T23" fmla="*/ 116 h 131"/>
                <a:gd name="T24" fmla="*/ 107 w 120"/>
                <a:gd name="T25" fmla="*/ 109 h 131"/>
                <a:gd name="T26" fmla="*/ 97 w 120"/>
                <a:gd name="T27" fmla="*/ 97 h 131"/>
                <a:gd name="T28" fmla="*/ 96 w 120"/>
                <a:gd name="T29" fmla="*/ 91 h 131"/>
                <a:gd name="T30" fmla="*/ 120 w 120"/>
                <a:gd name="T31" fmla="*/ 79 h 131"/>
                <a:gd name="T32" fmla="*/ 110 w 120"/>
                <a:gd name="T33" fmla="*/ 77 h 131"/>
                <a:gd name="T34" fmla="*/ 93 w 120"/>
                <a:gd name="T35" fmla="*/ 76 h 131"/>
                <a:gd name="T36" fmla="*/ 98 w 120"/>
                <a:gd name="T37" fmla="*/ 62 h 131"/>
                <a:gd name="T38" fmla="*/ 115 w 120"/>
                <a:gd name="T39" fmla="*/ 56 h 131"/>
                <a:gd name="T40" fmla="*/ 114 w 120"/>
                <a:gd name="T41" fmla="*/ 49 h 131"/>
                <a:gd name="T42" fmla="*/ 95 w 120"/>
                <a:gd name="T43" fmla="*/ 56 h 131"/>
                <a:gd name="T44" fmla="*/ 93 w 120"/>
                <a:gd name="T45" fmla="*/ 44 h 131"/>
                <a:gd name="T46" fmla="*/ 103 w 120"/>
                <a:gd name="T47" fmla="*/ 30 h 131"/>
                <a:gd name="T48" fmla="*/ 88 w 120"/>
                <a:gd name="T49" fmla="*/ 1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0" h="131">
                  <a:moveTo>
                    <a:pt x="88" y="18"/>
                  </a:moveTo>
                  <a:cubicBezTo>
                    <a:pt x="88" y="18"/>
                    <a:pt x="49" y="0"/>
                    <a:pt x="33" y="19"/>
                  </a:cubicBezTo>
                  <a:cubicBezTo>
                    <a:pt x="17" y="38"/>
                    <a:pt x="0" y="55"/>
                    <a:pt x="3" y="72"/>
                  </a:cubicBezTo>
                  <a:cubicBezTo>
                    <a:pt x="6" y="89"/>
                    <a:pt x="17" y="111"/>
                    <a:pt x="17" y="111"/>
                  </a:cubicBezTo>
                  <a:cubicBezTo>
                    <a:pt x="54" y="131"/>
                    <a:pt x="54" y="131"/>
                    <a:pt x="54" y="131"/>
                  </a:cubicBezTo>
                  <a:cubicBezTo>
                    <a:pt x="55" y="115"/>
                    <a:pt x="55" y="115"/>
                    <a:pt x="55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71" y="128"/>
                    <a:pt x="71" y="128"/>
                    <a:pt x="71" y="128"/>
                  </a:cubicBezTo>
                  <a:cubicBezTo>
                    <a:pt x="86" y="129"/>
                    <a:pt x="86" y="129"/>
                    <a:pt x="86" y="129"/>
                  </a:cubicBezTo>
                  <a:cubicBezTo>
                    <a:pt x="78" y="104"/>
                    <a:pt x="78" y="104"/>
                    <a:pt x="78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9" y="116"/>
                    <a:pt x="99" y="116"/>
                    <a:pt x="99" y="116"/>
                  </a:cubicBezTo>
                  <a:cubicBezTo>
                    <a:pt x="107" y="109"/>
                    <a:pt x="107" y="109"/>
                    <a:pt x="107" y="109"/>
                  </a:cubicBezTo>
                  <a:cubicBezTo>
                    <a:pt x="97" y="97"/>
                    <a:pt x="97" y="97"/>
                    <a:pt x="97" y="97"/>
                  </a:cubicBezTo>
                  <a:cubicBezTo>
                    <a:pt x="96" y="91"/>
                    <a:pt x="96" y="91"/>
                    <a:pt x="96" y="91"/>
                  </a:cubicBezTo>
                  <a:cubicBezTo>
                    <a:pt x="120" y="79"/>
                    <a:pt x="120" y="79"/>
                    <a:pt x="120" y="79"/>
                  </a:cubicBezTo>
                  <a:cubicBezTo>
                    <a:pt x="110" y="77"/>
                    <a:pt x="110" y="77"/>
                    <a:pt x="110" y="77"/>
                  </a:cubicBezTo>
                  <a:cubicBezTo>
                    <a:pt x="93" y="76"/>
                    <a:pt x="93" y="76"/>
                    <a:pt x="93" y="76"/>
                  </a:cubicBezTo>
                  <a:cubicBezTo>
                    <a:pt x="98" y="62"/>
                    <a:pt x="98" y="62"/>
                    <a:pt x="98" y="62"/>
                  </a:cubicBezTo>
                  <a:cubicBezTo>
                    <a:pt x="115" y="56"/>
                    <a:pt x="115" y="56"/>
                    <a:pt x="115" y="56"/>
                  </a:cubicBezTo>
                  <a:cubicBezTo>
                    <a:pt x="114" y="49"/>
                    <a:pt x="114" y="49"/>
                    <a:pt x="114" y="49"/>
                  </a:cubicBezTo>
                  <a:cubicBezTo>
                    <a:pt x="95" y="56"/>
                    <a:pt x="95" y="56"/>
                    <a:pt x="95" y="56"/>
                  </a:cubicBezTo>
                  <a:cubicBezTo>
                    <a:pt x="93" y="44"/>
                    <a:pt x="93" y="44"/>
                    <a:pt x="93" y="44"/>
                  </a:cubicBezTo>
                  <a:cubicBezTo>
                    <a:pt x="103" y="30"/>
                    <a:pt x="103" y="30"/>
                    <a:pt x="103" y="30"/>
                  </a:cubicBezTo>
                  <a:lnTo>
                    <a:pt x="88" y="18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5792788" y="6011863"/>
              <a:ext cx="50800" cy="41275"/>
            </a:xfrm>
            <a:custGeom>
              <a:avLst/>
              <a:gdLst>
                <a:gd name="T0" fmla="*/ 30 w 32"/>
                <a:gd name="T1" fmla="*/ 26 h 26"/>
                <a:gd name="T2" fmla="*/ 32 w 32"/>
                <a:gd name="T3" fmla="*/ 6 h 26"/>
                <a:gd name="T4" fmla="*/ 9 w 32"/>
                <a:gd name="T5" fmla="*/ 0 h 26"/>
                <a:gd name="T6" fmla="*/ 0 w 32"/>
                <a:gd name="T7" fmla="*/ 17 h 26"/>
                <a:gd name="T8" fmla="*/ 13 w 32"/>
                <a:gd name="T9" fmla="*/ 20 h 26"/>
                <a:gd name="T10" fmla="*/ 30 w 32"/>
                <a:gd name="T1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" h="26">
                  <a:moveTo>
                    <a:pt x="30" y="26"/>
                  </a:moveTo>
                  <a:lnTo>
                    <a:pt x="32" y="6"/>
                  </a:lnTo>
                  <a:lnTo>
                    <a:pt x="9" y="0"/>
                  </a:lnTo>
                  <a:lnTo>
                    <a:pt x="0" y="17"/>
                  </a:lnTo>
                  <a:lnTo>
                    <a:pt x="13" y="20"/>
                  </a:lnTo>
                  <a:lnTo>
                    <a:pt x="30" y="26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auto">
            <a:xfrm>
              <a:off x="5819775" y="5970588"/>
              <a:ext cx="36513" cy="34925"/>
            </a:xfrm>
            <a:custGeom>
              <a:avLst/>
              <a:gdLst>
                <a:gd name="T0" fmla="*/ 0 w 23"/>
                <a:gd name="T1" fmla="*/ 0 h 22"/>
                <a:gd name="T2" fmla="*/ 20 w 23"/>
                <a:gd name="T3" fmla="*/ 6 h 22"/>
                <a:gd name="T4" fmla="*/ 23 w 23"/>
                <a:gd name="T5" fmla="*/ 22 h 22"/>
                <a:gd name="T6" fmla="*/ 2 w 23"/>
                <a:gd name="T7" fmla="*/ 17 h 22"/>
                <a:gd name="T8" fmla="*/ 0 w 23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22">
                  <a:moveTo>
                    <a:pt x="0" y="0"/>
                  </a:moveTo>
                  <a:lnTo>
                    <a:pt x="20" y="6"/>
                  </a:lnTo>
                  <a:lnTo>
                    <a:pt x="23" y="22"/>
                  </a:lnTo>
                  <a:lnTo>
                    <a:pt x="2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5670550" y="1849438"/>
              <a:ext cx="733425" cy="973138"/>
            </a:xfrm>
            <a:custGeom>
              <a:avLst/>
              <a:gdLst>
                <a:gd name="T0" fmla="*/ 150 w 370"/>
                <a:gd name="T1" fmla="*/ 4 h 495"/>
                <a:gd name="T2" fmla="*/ 76 w 370"/>
                <a:gd name="T3" fmla="*/ 0 h 495"/>
                <a:gd name="T4" fmla="*/ 9 w 370"/>
                <a:gd name="T5" fmla="*/ 79 h 495"/>
                <a:gd name="T6" fmla="*/ 9 w 370"/>
                <a:gd name="T7" fmla="*/ 100 h 495"/>
                <a:gd name="T8" fmla="*/ 14 w 370"/>
                <a:gd name="T9" fmla="*/ 127 h 495"/>
                <a:gd name="T10" fmla="*/ 29 w 370"/>
                <a:gd name="T11" fmla="*/ 160 h 495"/>
                <a:gd name="T12" fmla="*/ 50 w 370"/>
                <a:gd name="T13" fmla="*/ 222 h 495"/>
                <a:gd name="T14" fmla="*/ 102 w 370"/>
                <a:gd name="T15" fmla="*/ 242 h 495"/>
                <a:gd name="T16" fmla="*/ 109 w 370"/>
                <a:gd name="T17" fmla="*/ 271 h 495"/>
                <a:gd name="T18" fmla="*/ 137 w 370"/>
                <a:gd name="T19" fmla="*/ 358 h 495"/>
                <a:gd name="T20" fmla="*/ 179 w 370"/>
                <a:gd name="T21" fmla="*/ 452 h 495"/>
                <a:gd name="T22" fmla="*/ 207 w 370"/>
                <a:gd name="T23" fmla="*/ 486 h 495"/>
                <a:gd name="T24" fmla="*/ 230 w 370"/>
                <a:gd name="T25" fmla="*/ 441 h 495"/>
                <a:gd name="T26" fmla="*/ 200 w 370"/>
                <a:gd name="T27" fmla="*/ 353 h 495"/>
                <a:gd name="T28" fmla="*/ 197 w 370"/>
                <a:gd name="T29" fmla="*/ 311 h 495"/>
                <a:gd name="T30" fmla="*/ 234 w 370"/>
                <a:gd name="T31" fmla="*/ 290 h 495"/>
                <a:gd name="T32" fmla="*/ 250 w 370"/>
                <a:gd name="T33" fmla="*/ 312 h 495"/>
                <a:gd name="T34" fmla="*/ 306 w 370"/>
                <a:gd name="T35" fmla="*/ 282 h 495"/>
                <a:gd name="T36" fmla="*/ 281 w 370"/>
                <a:gd name="T37" fmla="*/ 237 h 495"/>
                <a:gd name="T38" fmla="*/ 338 w 370"/>
                <a:gd name="T39" fmla="*/ 193 h 495"/>
                <a:gd name="T40" fmla="*/ 351 w 370"/>
                <a:gd name="T41" fmla="*/ 207 h 495"/>
                <a:gd name="T42" fmla="*/ 366 w 370"/>
                <a:gd name="T43" fmla="*/ 194 h 495"/>
                <a:gd name="T44" fmla="*/ 364 w 370"/>
                <a:gd name="T45" fmla="*/ 170 h 495"/>
                <a:gd name="T46" fmla="*/ 346 w 370"/>
                <a:gd name="T47" fmla="*/ 152 h 495"/>
                <a:gd name="T48" fmla="*/ 321 w 370"/>
                <a:gd name="T49" fmla="*/ 158 h 495"/>
                <a:gd name="T50" fmla="*/ 319 w 370"/>
                <a:gd name="T51" fmla="*/ 184 h 495"/>
                <a:gd name="T52" fmla="*/ 262 w 370"/>
                <a:gd name="T53" fmla="*/ 223 h 495"/>
                <a:gd name="T54" fmla="*/ 258 w 370"/>
                <a:gd name="T55" fmla="*/ 231 h 495"/>
                <a:gd name="T56" fmla="*/ 174 w 370"/>
                <a:gd name="T57" fmla="*/ 266 h 495"/>
                <a:gd name="T58" fmla="*/ 160 w 370"/>
                <a:gd name="T59" fmla="*/ 213 h 495"/>
                <a:gd name="T60" fmla="*/ 182 w 370"/>
                <a:gd name="T61" fmla="*/ 202 h 495"/>
                <a:gd name="T62" fmla="*/ 179 w 370"/>
                <a:gd name="T63" fmla="*/ 119 h 495"/>
                <a:gd name="T64" fmla="*/ 150 w 370"/>
                <a:gd name="T65" fmla="*/ 90 h 495"/>
                <a:gd name="T66" fmla="*/ 184 w 370"/>
                <a:gd name="T67" fmla="*/ 87 h 495"/>
                <a:gd name="T68" fmla="*/ 196 w 370"/>
                <a:gd name="T69" fmla="*/ 66 h 495"/>
                <a:gd name="T70" fmla="*/ 184 w 370"/>
                <a:gd name="T71" fmla="*/ 61 h 495"/>
                <a:gd name="T72" fmla="*/ 178 w 370"/>
                <a:gd name="T73" fmla="*/ 47 h 495"/>
                <a:gd name="T74" fmla="*/ 160 w 370"/>
                <a:gd name="T75" fmla="*/ 44 h 495"/>
                <a:gd name="T76" fmla="*/ 150 w 370"/>
                <a:gd name="T77" fmla="*/ 4 h 4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70" h="495">
                  <a:moveTo>
                    <a:pt x="150" y="4"/>
                  </a:moveTo>
                  <a:cubicBezTo>
                    <a:pt x="76" y="0"/>
                    <a:pt x="76" y="0"/>
                    <a:pt x="76" y="0"/>
                  </a:cubicBezTo>
                  <a:cubicBezTo>
                    <a:pt x="9" y="79"/>
                    <a:pt x="9" y="79"/>
                    <a:pt x="9" y="79"/>
                  </a:cubicBezTo>
                  <a:cubicBezTo>
                    <a:pt x="9" y="79"/>
                    <a:pt x="18" y="88"/>
                    <a:pt x="9" y="100"/>
                  </a:cubicBezTo>
                  <a:cubicBezTo>
                    <a:pt x="0" y="112"/>
                    <a:pt x="14" y="127"/>
                    <a:pt x="14" y="127"/>
                  </a:cubicBezTo>
                  <a:cubicBezTo>
                    <a:pt x="14" y="127"/>
                    <a:pt x="27" y="135"/>
                    <a:pt x="29" y="160"/>
                  </a:cubicBezTo>
                  <a:cubicBezTo>
                    <a:pt x="31" y="185"/>
                    <a:pt x="50" y="222"/>
                    <a:pt x="50" y="222"/>
                  </a:cubicBezTo>
                  <a:cubicBezTo>
                    <a:pt x="50" y="222"/>
                    <a:pt x="89" y="229"/>
                    <a:pt x="102" y="242"/>
                  </a:cubicBezTo>
                  <a:cubicBezTo>
                    <a:pt x="115" y="255"/>
                    <a:pt x="110" y="262"/>
                    <a:pt x="109" y="271"/>
                  </a:cubicBezTo>
                  <a:cubicBezTo>
                    <a:pt x="108" y="280"/>
                    <a:pt x="105" y="307"/>
                    <a:pt x="137" y="358"/>
                  </a:cubicBezTo>
                  <a:cubicBezTo>
                    <a:pt x="169" y="409"/>
                    <a:pt x="177" y="436"/>
                    <a:pt x="179" y="452"/>
                  </a:cubicBezTo>
                  <a:cubicBezTo>
                    <a:pt x="181" y="468"/>
                    <a:pt x="190" y="495"/>
                    <a:pt x="207" y="486"/>
                  </a:cubicBezTo>
                  <a:cubicBezTo>
                    <a:pt x="224" y="477"/>
                    <a:pt x="236" y="462"/>
                    <a:pt x="230" y="441"/>
                  </a:cubicBezTo>
                  <a:cubicBezTo>
                    <a:pt x="224" y="420"/>
                    <a:pt x="206" y="367"/>
                    <a:pt x="200" y="353"/>
                  </a:cubicBezTo>
                  <a:cubicBezTo>
                    <a:pt x="194" y="339"/>
                    <a:pt x="173" y="321"/>
                    <a:pt x="197" y="311"/>
                  </a:cubicBezTo>
                  <a:cubicBezTo>
                    <a:pt x="221" y="301"/>
                    <a:pt x="227" y="283"/>
                    <a:pt x="234" y="290"/>
                  </a:cubicBezTo>
                  <a:cubicBezTo>
                    <a:pt x="241" y="297"/>
                    <a:pt x="250" y="312"/>
                    <a:pt x="250" y="312"/>
                  </a:cubicBezTo>
                  <a:cubicBezTo>
                    <a:pt x="306" y="282"/>
                    <a:pt x="306" y="282"/>
                    <a:pt x="306" y="282"/>
                  </a:cubicBezTo>
                  <a:cubicBezTo>
                    <a:pt x="281" y="237"/>
                    <a:pt x="281" y="237"/>
                    <a:pt x="281" y="237"/>
                  </a:cubicBezTo>
                  <a:cubicBezTo>
                    <a:pt x="338" y="193"/>
                    <a:pt x="338" y="193"/>
                    <a:pt x="338" y="193"/>
                  </a:cubicBezTo>
                  <a:cubicBezTo>
                    <a:pt x="351" y="207"/>
                    <a:pt x="351" y="207"/>
                    <a:pt x="351" y="207"/>
                  </a:cubicBezTo>
                  <a:cubicBezTo>
                    <a:pt x="351" y="207"/>
                    <a:pt x="362" y="210"/>
                    <a:pt x="366" y="194"/>
                  </a:cubicBezTo>
                  <a:cubicBezTo>
                    <a:pt x="370" y="178"/>
                    <a:pt x="364" y="170"/>
                    <a:pt x="364" y="170"/>
                  </a:cubicBezTo>
                  <a:cubicBezTo>
                    <a:pt x="346" y="152"/>
                    <a:pt x="346" y="152"/>
                    <a:pt x="346" y="152"/>
                  </a:cubicBezTo>
                  <a:cubicBezTo>
                    <a:pt x="321" y="158"/>
                    <a:pt x="321" y="158"/>
                    <a:pt x="321" y="158"/>
                  </a:cubicBezTo>
                  <a:cubicBezTo>
                    <a:pt x="319" y="184"/>
                    <a:pt x="319" y="184"/>
                    <a:pt x="319" y="184"/>
                  </a:cubicBezTo>
                  <a:cubicBezTo>
                    <a:pt x="262" y="223"/>
                    <a:pt x="262" y="223"/>
                    <a:pt x="262" y="223"/>
                  </a:cubicBezTo>
                  <a:cubicBezTo>
                    <a:pt x="258" y="231"/>
                    <a:pt x="258" y="231"/>
                    <a:pt x="258" y="231"/>
                  </a:cubicBezTo>
                  <a:cubicBezTo>
                    <a:pt x="174" y="266"/>
                    <a:pt x="174" y="266"/>
                    <a:pt x="174" y="266"/>
                  </a:cubicBezTo>
                  <a:cubicBezTo>
                    <a:pt x="174" y="266"/>
                    <a:pt x="145" y="220"/>
                    <a:pt x="160" y="213"/>
                  </a:cubicBezTo>
                  <a:cubicBezTo>
                    <a:pt x="175" y="206"/>
                    <a:pt x="182" y="202"/>
                    <a:pt x="182" y="202"/>
                  </a:cubicBezTo>
                  <a:cubicBezTo>
                    <a:pt x="179" y="119"/>
                    <a:pt x="179" y="119"/>
                    <a:pt x="179" y="119"/>
                  </a:cubicBezTo>
                  <a:cubicBezTo>
                    <a:pt x="150" y="90"/>
                    <a:pt x="150" y="90"/>
                    <a:pt x="150" y="90"/>
                  </a:cubicBezTo>
                  <a:cubicBezTo>
                    <a:pt x="184" y="87"/>
                    <a:pt x="184" y="87"/>
                    <a:pt x="184" y="87"/>
                  </a:cubicBezTo>
                  <a:cubicBezTo>
                    <a:pt x="184" y="87"/>
                    <a:pt x="195" y="69"/>
                    <a:pt x="196" y="66"/>
                  </a:cubicBezTo>
                  <a:cubicBezTo>
                    <a:pt x="197" y="63"/>
                    <a:pt x="184" y="61"/>
                    <a:pt x="184" y="61"/>
                  </a:cubicBezTo>
                  <a:cubicBezTo>
                    <a:pt x="178" y="47"/>
                    <a:pt x="178" y="47"/>
                    <a:pt x="178" y="47"/>
                  </a:cubicBezTo>
                  <a:cubicBezTo>
                    <a:pt x="160" y="44"/>
                    <a:pt x="160" y="44"/>
                    <a:pt x="160" y="44"/>
                  </a:cubicBezTo>
                  <a:lnTo>
                    <a:pt x="150" y="4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auto">
            <a:xfrm>
              <a:off x="6027738" y="1984375"/>
              <a:ext cx="225425" cy="279400"/>
            </a:xfrm>
            <a:custGeom>
              <a:avLst/>
              <a:gdLst>
                <a:gd name="T0" fmla="*/ 26 w 114"/>
                <a:gd name="T1" fmla="*/ 39 h 142"/>
                <a:gd name="T2" fmla="*/ 87 w 114"/>
                <a:gd name="T3" fmla="*/ 39 h 142"/>
                <a:gd name="T4" fmla="*/ 114 w 114"/>
                <a:gd name="T5" fmla="*/ 15 h 142"/>
                <a:gd name="T6" fmla="*/ 105 w 114"/>
                <a:gd name="T7" fmla="*/ 58 h 142"/>
                <a:gd name="T8" fmla="*/ 92 w 114"/>
                <a:gd name="T9" fmla="*/ 108 h 142"/>
                <a:gd name="T10" fmla="*/ 69 w 114"/>
                <a:gd name="T11" fmla="*/ 130 h 142"/>
                <a:gd name="T12" fmla="*/ 52 w 114"/>
                <a:gd name="T13" fmla="*/ 137 h 142"/>
                <a:gd name="T14" fmla="*/ 39 w 114"/>
                <a:gd name="T15" fmla="*/ 142 h 142"/>
                <a:gd name="T16" fmla="*/ 20 w 114"/>
                <a:gd name="T17" fmla="*/ 131 h 142"/>
                <a:gd name="T18" fmla="*/ 19 w 114"/>
                <a:gd name="T19" fmla="*/ 56 h 142"/>
                <a:gd name="T20" fmla="*/ 0 w 114"/>
                <a:gd name="T21" fmla="*/ 31 h 142"/>
                <a:gd name="T22" fmla="*/ 24 w 114"/>
                <a:gd name="T23" fmla="*/ 0 h 142"/>
                <a:gd name="T24" fmla="*/ 26 w 114"/>
                <a:gd name="T25" fmla="*/ 3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42">
                  <a:moveTo>
                    <a:pt x="26" y="39"/>
                  </a:moveTo>
                  <a:cubicBezTo>
                    <a:pt x="87" y="39"/>
                    <a:pt x="87" y="39"/>
                    <a:pt x="87" y="39"/>
                  </a:cubicBezTo>
                  <a:cubicBezTo>
                    <a:pt x="114" y="15"/>
                    <a:pt x="114" y="15"/>
                    <a:pt x="114" y="15"/>
                  </a:cubicBezTo>
                  <a:cubicBezTo>
                    <a:pt x="105" y="58"/>
                    <a:pt x="105" y="58"/>
                    <a:pt x="105" y="58"/>
                  </a:cubicBezTo>
                  <a:cubicBezTo>
                    <a:pt x="105" y="58"/>
                    <a:pt x="96" y="91"/>
                    <a:pt x="92" y="108"/>
                  </a:cubicBezTo>
                  <a:cubicBezTo>
                    <a:pt x="88" y="125"/>
                    <a:pt x="69" y="130"/>
                    <a:pt x="69" y="130"/>
                  </a:cubicBezTo>
                  <a:cubicBezTo>
                    <a:pt x="52" y="137"/>
                    <a:pt x="52" y="137"/>
                    <a:pt x="52" y="137"/>
                  </a:cubicBezTo>
                  <a:cubicBezTo>
                    <a:pt x="39" y="142"/>
                    <a:pt x="39" y="142"/>
                    <a:pt x="39" y="142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24" y="0"/>
                    <a:pt x="24" y="0"/>
                    <a:pt x="24" y="0"/>
                  </a:cubicBezTo>
                  <a:lnTo>
                    <a:pt x="26" y="39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6005513" y="2238375"/>
              <a:ext cx="192088" cy="80963"/>
            </a:xfrm>
            <a:custGeom>
              <a:avLst/>
              <a:gdLst>
                <a:gd name="T0" fmla="*/ 121 w 121"/>
                <a:gd name="T1" fmla="*/ 11 h 51"/>
                <a:gd name="T2" fmla="*/ 80 w 121"/>
                <a:gd name="T3" fmla="*/ 37 h 51"/>
                <a:gd name="T4" fmla="*/ 79 w 121"/>
                <a:gd name="T5" fmla="*/ 51 h 51"/>
                <a:gd name="T6" fmla="*/ 58 w 121"/>
                <a:gd name="T7" fmla="*/ 49 h 51"/>
                <a:gd name="T8" fmla="*/ 0 w 121"/>
                <a:gd name="T9" fmla="*/ 49 h 51"/>
                <a:gd name="T10" fmla="*/ 24 w 121"/>
                <a:gd name="T11" fmla="*/ 26 h 51"/>
                <a:gd name="T12" fmla="*/ 36 w 121"/>
                <a:gd name="T13" fmla="*/ 14 h 51"/>
                <a:gd name="T14" fmla="*/ 61 w 121"/>
                <a:gd name="T15" fmla="*/ 26 h 51"/>
                <a:gd name="T16" fmla="*/ 121 w 121"/>
                <a:gd name="T17" fmla="*/ 0 h 51"/>
                <a:gd name="T18" fmla="*/ 121 w 121"/>
                <a:gd name="T19" fmla="*/ 1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1" h="51">
                  <a:moveTo>
                    <a:pt x="121" y="11"/>
                  </a:moveTo>
                  <a:lnTo>
                    <a:pt x="80" y="37"/>
                  </a:lnTo>
                  <a:lnTo>
                    <a:pt x="79" y="51"/>
                  </a:lnTo>
                  <a:lnTo>
                    <a:pt x="58" y="49"/>
                  </a:lnTo>
                  <a:lnTo>
                    <a:pt x="0" y="49"/>
                  </a:lnTo>
                  <a:lnTo>
                    <a:pt x="24" y="26"/>
                  </a:lnTo>
                  <a:lnTo>
                    <a:pt x="36" y="14"/>
                  </a:lnTo>
                  <a:lnTo>
                    <a:pt x="61" y="26"/>
                  </a:lnTo>
                  <a:lnTo>
                    <a:pt x="121" y="0"/>
                  </a:lnTo>
                  <a:lnTo>
                    <a:pt x="121" y="11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auto">
            <a:xfrm>
              <a:off x="6226175" y="2170113"/>
              <a:ext cx="52388" cy="52388"/>
            </a:xfrm>
            <a:custGeom>
              <a:avLst/>
              <a:gdLst>
                <a:gd name="T0" fmla="*/ 0 w 33"/>
                <a:gd name="T1" fmla="*/ 9 h 33"/>
                <a:gd name="T2" fmla="*/ 32 w 33"/>
                <a:gd name="T3" fmla="*/ 0 h 33"/>
                <a:gd name="T4" fmla="*/ 33 w 33"/>
                <a:gd name="T5" fmla="*/ 23 h 33"/>
                <a:gd name="T6" fmla="*/ 12 w 33"/>
                <a:gd name="T7" fmla="*/ 33 h 33"/>
                <a:gd name="T8" fmla="*/ 0 w 33"/>
                <a:gd name="T9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33">
                  <a:moveTo>
                    <a:pt x="0" y="9"/>
                  </a:moveTo>
                  <a:lnTo>
                    <a:pt x="32" y="0"/>
                  </a:lnTo>
                  <a:lnTo>
                    <a:pt x="33" y="23"/>
                  </a:lnTo>
                  <a:lnTo>
                    <a:pt x="12" y="33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6389688" y="2209800"/>
              <a:ext cx="130175" cy="53975"/>
            </a:xfrm>
            <a:custGeom>
              <a:avLst/>
              <a:gdLst>
                <a:gd name="T0" fmla="*/ 82 w 82"/>
                <a:gd name="T1" fmla="*/ 2 h 34"/>
                <a:gd name="T2" fmla="*/ 77 w 82"/>
                <a:gd name="T3" fmla="*/ 24 h 34"/>
                <a:gd name="T4" fmla="*/ 0 w 82"/>
                <a:gd name="T5" fmla="*/ 34 h 34"/>
                <a:gd name="T6" fmla="*/ 52 w 82"/>
                <a:gd name="T7" fmla="*/ 11 h 34"/>
                <a:gd name="T8" fmla="*/ 67 w 82"/>
                <a:gd name="T9" fmla="*/ 0 h 34"/>
                <a:gd name="T10" fmla="*/ 82 w 82"/>
                <a:gd name="T11" fmla="*/ 2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" h="34">
                  <a:moveTo>
                    <a:pt x="82" y="2"/>
                  </a:moveTo>
                  <a:lnTo>
                    <a:pt x="77" y="24"/>
                  </a:lnTo>
                  <a:lnTo>
                    <a:pt x="0" y="34"/>
                  </a:lnTo>
                  <a:lnTo>
                    <a:pt x="52" y="11"/>
                  </a:lnTo>
                  <a:lnTo>
                    <a:pt x="67" y="0"/>
                  </a:lnTo>
                  <a:lnTo>
                    <a:pt x="82" y="2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auto">
            <a:xfrm>
              <a:off x="5456238" y="1844675"/>
              <a:ext cx="157163" cy="152400"/>
            </a:xfrm>
            <a:custGeom>
              <a:avLst/>
              <a:gdLst>
                <a:gd name="T0" fmla="*/ 38 w 79"/>
                <a:gd name="T1" fmla="*/ 7 h 77"/>
                <a:gd name="T2" fmla="*/ 20 w 79"/>
                <a:gd name="T3" fmla="*/ 0 h 77"/>
                <a:gd name="T4" fmla="*/ 0 w 79"/>
                <a:gd name="T5" fmla="*/ 29 h 77"/>
                <a:gd name="T6" fmla="*/ 3 w 79"/>
                <a:gd name="T7" fmla="*/ 57 h 77"/>
                <a:gd name="T8" fmla="*/ 23 w 79"/>
                <a:gd name="T9" fmla="*/ 77 h 77"/>
                <a:gd name="T10" fmla="*/ 65 w 79"/>
                <a:gd name="T11" fmla="*/ 54 h 77"/>
                <a:gd name="T12" fmla="*/ 79 w 79"/>
                <a:gd name="T13" fmla="*/ 49 h 77"/>
                <a:gd name="T14" fmla="*/ 56 w 79"/>
                <a:gd name="T15" fmla="*/ 17 h 77"/>
                <a:gd name="T16" fmla="*/ 43 w 79"/>
                <a:gd name="T17" fmla="*/ 4 h 77"/>
                <a:gd name="T18" fmla="*/ 38 w 79"/>
                <a:gd name="T19" fmla="*/ 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" h="77">
                  <a:moveTo>
                    <a:pt x="38" y="7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1" y="51"/>
                    <a:pt x="3" y="57"/>
                  </a:cubicBezTo>
                  <a:cubicBezTo>
                    <a:pt x="5" y="63"/>
                    <a:pt x="23" y="77"/>
                    <a:pt x="23" y="77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79" y="49"/>
                    <a:pt x="79" y="49"/>
                    <a:pt x="79" y="49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43" y="4"/>
                    <a:pt x="43" y="4"/>
                    <a:pt x="43" y="4"/>
                  </a:cubicBezTo>
                  <a:lnTo>
                    <a:pt x="38" y="7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39"/>
            <p:cNvSpPr>
              <a:spLocks/>
            </p:cNvSpPr>
            <p:nvPr/>
          </p:nvSpPr>
          <p:spPr bwMode="auto">
            <a:xfrm>
              <a:off x="3108325" y="2062163"/>
              <a:ext cx="566738" cy="690563"/>
            </a:xfrm>
            <a:custGeom>
              <a:avLst/>
              <a:gdLst>
                <a:gd name="T0" fmla="*/ 245 w 286"/>
                <a:gd name="T1" fmla="*/ 142 h 351"/>
                <a:gd name="T2" fmla="*/ 248 w 286"/>
                <a:gd name="T3" fmla="*/ 219 h 351"/>
                <a:gd name="T4" fmla="*/ 286 w 286"/>
                <a:gd name="T5" fmla="*/ 250 h 351"/>
                <a:gd name="T6" fmla="*/ 273 w 286"/>
                <a:gd name="T7" fmla="*/ 281 h 351"/>
                <a:gd name="T8" fmla="*/ 267 w 286"/>
                <a:gd name="T9" fmla="*/ 312 h 351"/>
                <a:gd name="T10" fmla="*/ 276 w 286"/>
                <a:gd name="T11" fmla="*/ 334 h 351"/>
                <a:gd name="T12" fmla="*/ 270 w 286"/>
                <a:gd name="T13" fmla="*/ 351 h 351"/>
                <a:gd name="T14" fmla="*/ 235 w 286"/>
                <a:gd name="T15" fmla="*/ 330 h 351"/>
                <a:gd name="T16" fmla="*/ 201 w 286"/>
                <a:gd name="T17" fmla="*/ 321 h 351"/>
                <a:gd name="T18" fmla="*/ 152 w 286"/>
                <a:gd name="T19" fmla="*/ 322 h 351"/>
                <a:gd name="T20" fmla="*/ 131 w 286"/>
                <a:gd name="T21" fmla="*/ 335 h 351"/>
                <a:gd name="T22" fmla="*/ 88 w 286"/>
                <a:gd name="T23" fmla="*/ 333 h 351"/>
                <a:gd name="T24" fmla="*/ 53 w 286"/>
                <a:gd name="T25" fmla="*/ 321 h 351"/>
                <a:gd name="T26" fmla="*/ 42 w 286"/>
                <a:gd name="T27" fmla="*/ 315 h 351"/>
                <a:gd name="T28" fmla="*/ 62 w 286"/>
                <a:gd name="T29" fmla="*/ 294 h 351"/>
                <a:gd name="T30" fmla="*/ 56 w 286"/>
                <a:gd name="T31" fmla="*/ 271 h 351"/>
                <a:gd name="T32" fmla="*/ 41 w 286"/>
                <a:gd name="T33" fmla="*/ 259 h 351"/>
                <a:gd name="T34" fmla="*/ 37 w 286"/>
                <a:gd name="T35" fmla="*/ 239 h 351"/>
                <a:gd name="T36" fmla="*/ 41 w 286"/>
                <a:gd name="T37" fmla="*/ 219 h 351"/>
                <a:gd name="T38" fmla="*/ 32 w 286"/>
                <a:gd name="T39" fmla="*/ 198 h 351"/>
                <a:gd name="T40" fmla="*/ 19 w 286"/>
                <a:gd name="T41" fmla="*/ 119 h 351"/>
                <a:gd name="T42" fmla="*/ 34 w 286"/>
                <a:gd name="T43" fmla="*/ 73 h 351"/>
                <a:gd name="T44" fmla="*/ 61 w 286"/>
                <a:gd name="T45" fmla="*/ 61 h 351"/>
                <a:gd name="T46" fmla="*/ 91 w 286"/>
                <a:gd name="T47" fmla="*/ 48 h 351"/>
                <a:gd name="T48" fmla="*/ 156 w 286"/>
                <a:gd name="T49" fmla="*/ 4 h 351"/>
                <a:gd name="T50" fmla="*/ 248 w 286"/>
                <a:gd name="T51" fmla="*/ 0 h 351"/>
                <a:gd name="T52" fmla="*/ 252 w 286"/>
                <a:gd name="T53" fmla="*/ 31 h 351"/>
                <a:gd name="T54" fmla="*/ 262 w 286"/>
                <a:gd name="T55" fmla="*/ 51 h 351"/>
                <a:gd name="T56" fmla="*/ 250 w 286"/>
                <a:gd name="T57" fmla="*/ 102 h 351"/>
                <a:gd name="T58" fmla="*/ 246 w 286"/>
                <a:gd name="T59" fmla="*/ 129 h 351"/>
                <a:gd name="T60" fmla="*/ 245 w 286"/>
                <a:gd name="T61" fmla="*/ 142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86" h="351">
                  <a:moveTo>
                    <a:pt x="245" y="142"/>
                  </a:moveTo>
                  <a:cubicBezTo>
                    <a:pt x="248" y="219"/>
                    <a:pt x="248" y="219"/>
                    <a:pt x="248" y="219"/>
                  </a:cubicBezTo>
                  <a:cubicBezTo>
                    <a:pt x="286" y="250"/>
                    <a:pt x="286" y="250"/>
                    <a:pt x="286" y="250"/>
                  </a:cubicBezTo>
                  <a:cubicBezTo>
                    <a:pt x="273" y="281"/>
                    <a:pt x="273" y="281"/>
                    <a:pt x="273" y="281"/>
                  </a:cubicBezTo>
                  <a:cubicBezTo>
                    <a:pt x="267" y="312"/>
                    <a:pt x="267" y="312"/>
                    <a:pt x="267" y="312"/>
                  </a:cubicBezTo>
                  <a:cubicBezTo>
                    <a:pt x="276" y="334"/>
                    <a:pt x="276" y="334"/>
                    <a:pt x="276" y="334"/>
                  </a:cubicBezTo>
                  <a:cubicBezTo>
                    <a:pt x="270" y="351"/>
                    <a:pt x="270" y="351"/>
                    <a:pt x="270" y="351"/>
                  </a:cubicBezTo>
                  <a:cubicBezTo>
                    <a:pt x="235" y="330"/>
                    <a:pt x="235" y="330"/>
                    <a:pt x="235" y="330"/>
                  </a:cubicBezTo>
                  <a:cubicBezTo>
                    <a:pt x="235" y="330"/>
                    <a:pt x="204" y="321"/>
                    <a:pt x="201" y="321"/>
                  </a:cubicBezTo>
                  <a:cubicBezTo>
                    <a:pt x="198" y="321"/>
                    <a:pt x="152" y="322"/>
                    <a:pt x="152" y="322"/>
                  </a:cubicBezTo>
                  <a:cubicBezTo>
                    <a:pt x="131" y="335"/>
                    <a:pt x="131" y="335"/>
                    <a:pt x="131" y="335"/>
                  </a:cubicBezTo>
                  <a:cubicBezTo>
                    <a:pt x="88" y="333"/>
                    <a:pt x="88" y="333"/>
                    <a:pt x="88" y="333"/>
                  </a:cubicBezTo>
                  <a:cubicBezTo>
                    <a:pt x="53" y="321"/>
                    <a:pt x="53" y="321"/>
                    <a:pt x="53" y="321"/>
                  </a:cubicBezTo>
                  <a:cubicBezTo>
                    <a:pt x="53" y="321"/>
                    <a:pt x="43" y="318"/>
                    <a:pt x="42" y="315"/>
                  </a:cubicBezTo>
                  <a:cubicBezTo>
                    <a:pt x="41" y="312"/>
                    <a:pt x="62" y="294"/>
                    <a:pt x="62" y="294"/>
                  </a:cubicBezTo>
                  <a:cubicBezTo>
                    <a:pt x="56" y="271"/>
                    <a:pt x="56" y="271"/>
                    <a:pt x="56" y="271"/>
                  </a:cubicBezTo>
                  <a:cubicBezTo>
                    <a:pt x="41" y="259"/>
                    <a:pt x="41" y="259"/>
                    <a:pt x="41" y="259"/>
                  </a:cubicBezTo>
                  <a:cubicBezTo>
                    <a:pt x="37" y="239"/>
                    <a:pt x="37" y="239"/>
                    <a:pt x="37" y="239"/>
                  </a:cubicBezTo>
                  <a:cubicBezTo>
                    <a:pt x="41" y="219"/>
                    <a:pt x="41" y="219"/>
                    <a:pt x="41" y="219"/>
                  </a:cubicBezTo>
                  <a:cubicBezTo>
                    <a:pt x="32" y="198"/>
                    <a:pt x="32" y="198"/>
                    <a:pt x="32" y="198"/>
                  </a:cubicBezTo>
                  <a:cubicBezTo>
                    <a:pt x="32" y="198"/>
                    <a:pt x="0" y="131"/>
                    <a:pt x="19" y="119"/>
                  </a:cubicBezTo>
                  <a:cubicBezTo>
                    <a:pt x="38" y="107"/>
                    <a:pt x="34" y="73"/>
                    <a:pt x="34" y="73"/>
                  </a:cubicBezTo>
                  <a:cubicBezTo>
                    <a:pt x="34" y="73"/>
                    <a:pt x="41" y="67"/>
                    <a:pt x="61" y="61"/>
                  </a:cubicBezTo>
                  <a:cubicBezTo>
                    <a:pt x="81" y="55"/>
                    <a:pt x="91" y="48"/>
                    <a:pt x="91" y="48"/>
                  </a:cubicBezTo>
                  <a:cubicBezTo>
                    <a:pt x="91" y="48"/>
                    <a:pt x="131" y="4"/>
                    <a:pt x="156" y="4"/>
                  </a:cubicBezTo>
                  <a:cubicBezTo>
                    <a:pt x="181" y="4"/>
                    <a:pt x="248" y="0"/>
                    <a:pt x="248" y="0"/>
                  </a:cubicBezTo>
                  <a:cubicBezTo>
                    <a:pt x="252" y="31"/>
                    <a:pt x="252" y="31"/>
                    <a:pt x="252" y="31"/>
                  </a:cubicBezTo>
                  <a:cubicBezTo>
                    <a:pt x="252" y="31"/>
                    <a:pt x="261" y="36"/>
                    <a:pt x="262" y="51"/>
                  </a:cubicBezTo>
                  <a:cubicBezTo>
                    <a:pt x="263" y="66"/>
                    <a:pt x="259" y="92"/>
                    <a:pt x="250" y="102"/>
                  </a:cubicBezTo>
                  <a:cubicBezTo>
                    <a:pt x="241" y="112"/>
                    <a:pt x="246" y="129"/>
                    <a:pt x="246" y="129"/>
                  </a:cubicBezTo>
                  <a:lnTo>
                    <a:pt x="245" y="142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4705350" y="0"/>
              <a:ext cx="2379663" cy="1931988"/>
            </a:xfrm>
            <a:custGeom>
              <a:avLst/>
              <a:gdLst>
                <a:gd name="T0" fmla="*/ 535 w 1200"/>
                <a:gd name="T1" fmla="*/ 859 h 982"/>
                <a:gd name="T2" fmla="*/ 613 w 1200"/>
                <a:gd name="T3" fmla="*/ 724 h 982"/>
                <a:gd name="T4" fmla="*/ 525 w 1200"/>
                <a:gd name="T5" fmla="*/ 680 h 982"/>
                <a:gd name="T6" fmla="*/ 509 w 1200"/>
                <a:gd name="T7" fmla="*/ 588 h 982"/>
                <a:gd name="T8" fmla="*/ 583 w 1200"/>
                <a:gd name="T9" fmla="*/ 585 h 982"/>
                <a:gd name="T10" fmla="*/ 663 w 1200"/>
                <a:gd name="T11" fmla="*/ 539 h 982"/>
                <a:gd name="T12" fmla="*/ 745 w 1200"/>
                <a:gd name="T13" fmla="*/ 584 h 982"/>
                <a:gd name="T14" fmla="*/ 756 w 1200"/>
                <a:gd name="T15" fmla="*/ 603 h 982"/>
                <a:gd name="T16" fmla="*/ 743 w 1200"/>
                <a:gd name="T17" fmla="*/ 632 h 982"/>
                <a:gd name="T18" fmla="*/ 742 w 1200"/>
                <a:gd name="T19" fmla="*/ 680 h 982"/>
                <a:gd name="T20" fmla="*/ 673 w 1200"/>
                <a:gd name="T21" fmla="*/ 704 h 982"/>
                <a:gd name="T22" fmla="*/ 817 w 1200"/>
                <a:gd name="T23" fmla="*/ 731 h 982"/>
                <a:gd name="T24" fmla="*/ 857 w 1200"/>
                <a:gd name="T25" fmla="*/ 874 h 982"/>
                <a:gd name="T26" fmla="*/ 900 w 1200"/>
                <a:gd name="T27" fmla="*/ 864 h 982"/>
                <a:gd name="T28" fmla="*/ 983 w 1200"/>
                <a:gd name="T29" fmla="*/ 857 h 982"/>
                <a:gd name="T30" fmla="*/ 1129 w 1200"/>
                <a:gd name="T31" fmla="*/ 853 h 982"/>
                <a:gd name="T32" fmla="*/ 876 w 1200"/>
                <a:gd name="T33" fmla="*/ 683 h 982"/>
                <a:gd name="T34" fmla="*/ 865 w 1200"/>
                <a:gd name="T35" fmla="*/ 570 h 982"/>
                <a:gd name="T36" fmla="*/ 854 w 1200"/>
                <a:gd name="T37" fmla="*/ 448 h 982"/>
                <a:gd name="T38" fmla="*/ 873 w 1200"/>
                <a:gd name="T39" fmla="*/ 341 h 982"/>
                <a:gd name="T40" fmla="*/ 823 w 1200"/>
                <a:gd name="T41" fmla="*/ 247 h 982"/>
                <a:gd name="T42" fmla="*/ 819 w 1200"/>
                <a:gd name="T43" fmla="*/ 310 h 982"/>
                <a:gd name="T44" fmla="*/ 864 w 1200"/>
                <a:gd name="T45" fmla="*/ 353 h 982"/>
                <a:gd name="T46" fmla="*/ 786 w 1200"/>
                <a:gd name="T47" fmla="*/ 165 h 982"/>
                <a:gd name="T48" fmla="*/ 816 w 1200"/>
                <a:gd name="T49" fmla="*/ 114 h 982"/>
                <a:gd name="T50" fmla="*/ 804 w 1200"/>
                <a:gd name="T51" fmla="*/ 58 h 982"/>
                <a:gd name="T52" fmla="*/ 772 w 1200"/>
                <a:gd name="T53" fmla="*/ 8 h 982"/>
                <a:gd name="T54" fmla="*/ 662 w 1200"/>
                <a:gd name="T55" fmla="*/ 14 h 982"/>
                <a:gd name="T56" fmla="*/ 747 w 1200"/>
                <a:gd name="T57" fmla="*/ 91 h 982"/>
                <a:gd name="T58" fmla="*/ 755 w 1200"/>
                <a:gd name="T59" fmla="*/ 100 h 982"/>
                <a:gd name="T60" fmla="*/ 584 w 1200"/>
                <a:gd name="T61" fmla="*/ 135 h 982"/>
                <a:gd name="T62" fmla="*/ 707 w 1200"/>
                <a:gd name="T63" fmla="*/ 287 h 982"/>
                <a:gd name="T64" fmla="*/ 627 w 1200"/>
                <a:gd name="T65" fmla="*/ 282 h 982"/>
                <a:gd name="T66" fmla="*/ 607 w 1200"/>
                <a:gd name="T67" fmla="*/ 263 h 982"/>
                <a:gd name="T68" fmla="*/ 592 w 1200"/>
                <a:gd name="T69" fmla="*/ 292 h 982"/>
                <a:gd name="T70" fmla="*/ 470 w 1200"/>
                <a:gd name="T71" fmla="*/ 310 h 982"/>
                <a:gd name="T72" fmla="*/ 394 w 1200"/>
                <a:gd name="T73" fmla="*/ 275 h 982"/>
                <a:gd name="T74" fmla="*/ 386 w 1200"/>
                <a:gd name="T75" fmla="*/ 388 h 982"/>
                <a:gd name="T76" fmla="*/ 364 w 1200"/>
                <a:gd name="T77" fmla="*/ 422 h 982"/>
                <a:gd name="T78" fmla="*/ 291 w 1200"/>
                <a:gd name="T79" fmla="*/ 393 h 982"/>
                <a:gd name="T80" fmla="*/ 288 w 1200"/>
                <a:gd name="T81" fmla="*/ 536 h 982"/>
                <a:gd name="T82" fmla="*/ 335 w 1200"/>
                <a:gd name="T83" fmla="*/ 584 h 982"/>
                <a:gd name="T84" fmla="*/ 322 w 1200"/>
                <a:gd name="T85" fmla="*/ 606 h 982"/>
                <a:gd name="T86" fmla="*/ 310 w 1200"/>
                <a:gd name="T87" fmla="*/ 569 h 982"/>
                <a:gd name="T88" fmla="*/ 293 w 1200"/>
                <a:gd name="T89" fmla="*/ 573 h 982"/>
                <a:gd name="T90" fmla="*/ 270 w 1200"/>
                <a:gd name="T91" fmla="*/ 617 h 982"/>
                <a:gd name="T92" fmla="*/ 233 w 1200"/>
                <a:gd name="T93" fmla="*/ 582 h 982"/>
                <a:gd name="T94" fmla="*/ 203 w 1200"/>
                <a:gd name="T95" fmla="*/ 555 h 982"/>
                <a:gd name="T96" fmla="*/ 159 w 1200"/>
                <a:gd name="T97" fmla="*/ 569 h 982"/>
                <a:gd name="T98" fmla="*/ 109 w 1200"/>
                <a:gd name="T99" fmla="*/ 543 h 982"/>
                <a:gd name="T100" fmla="*/ 0 w 1200"/>
                <a:gd name="T101" fmla="*/ 711 h 9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200" h="982">
                  <a:moveTo>
                    <a:pt x="301" y="860"/>
                  </a:moveTo>
                  <a:cubicBezTo>
                    <a:pt x="324" y="855"/>
                    <a:pt x="368" y="850"/>
                    <a:pt x="368" y="850"/>
                  </a:cubicBezTo>
                  <a:cubicBezTo>
                    <a:pt x="368" y="850"/>
                    <a:pt x="389" y="852"/>
                    <a:pt x="401" y="862"/>
                  </a:cubicBezTo>
                  <a:cubicBezTo>
                    <a:pt x="413" y="872"/>
                    <a:pt x="458" y="895"/>
                    <a:pt x="468" y="892"/>
                  </a:cubicBezTo>
                  <a:cubicBezTo>
                    <a:pt x="478" y="889"/>
                    <a:pt x="514" y="859"/>
                    <a:pt x="535" y="859"/>
                  </a:cubicBezTo>
                  <a:cubicBezTo>
                    <a:pt x="556" y="859"/>
                    <a:pt x="580" y="845"/>
                    <a:pt x="587" y="840"/>
                  </a:cubicBezTo>
                  <a:cubicBezTo>
                    <a:pt x="594" y="835"/>
                    <a:pt x="622" y="815"/>
                    <a:pt x="623" y="808"/>
                  </a:cubicBezTo>
                  <a:cubicBezTo>
                    <a:pt x="624" y="801"/>
                    <a:pt x="628" y="762"/>
                    <a:pt x="633" y="756"/>
                  </a:cubicBezTo>
                  <a:cubicBezTo>
                    <a:pt x="638" y="750"/>
                    <a:pt x="643" y="743"/>
                    <a:pt x="643" y="743"/>
                  </a:cubicBezTo>
                  <a:cubicBezTo>
                    <a:pt x="643" y="743"/>
                    <a:pt x="633" y="731"/>
                    <a:pt x="613" y="724"/>
                  </a:cubicBezTo>
                  <a:cubicBezTo>
                    <a:pt x="593" y="717"/>
                    <a:pt x="588" y="710"/>
                    <a:pt x="587" y="703"/>
                  </a:cubicBezTo>
                  <a:cubicBezTo>
                    <a:pt x="586" y="696"/>
                    <a:pt x="589" y="688"/>
                    <a:pt x="579" y="686"/>
                  </a:cubicBezTo>
                  <a:cubicBezTo>
                    <a:pt x="569" y="684"/>
                    <a:pt x="545" y="687"/>
                    <a:pt x="539" y="689"/>
                  </a:cubicBezTo>
                  <a:cubicBezTo>
                    <a:pt x="533" y="691"/>
                    <a:pt x="509" y="692"/>
                    <a:pt x="509" y="692"/>
                  </a:cubicBezTo>
                  <a:cubicBezTo>
                    <a:pt x="509" y="692"/>
                    <a:pt x="534" y="687"/>
                    <a:pt x="525" y="680"/>
                  </a:cubicBezTo>
                  <a:cubicBezTo>
                    <a:pt x="516" y="673"/>
                    <a:pt x="504" y="672"/>
                    <a:pt x="504" y="672"/>
                  </a:cubicBezTo>
                  <a:cubicBezTo>
                    <a:pt x="499" y="665"/>
                    <a:pt x="499" y="665"/>
                    <a:pt x="499" y="665"/>
                  </a:cubicBezTo>
                  <a:cubicBezTo>
                    <a:pt x="488" y="619"/>
                    <a:pt x="488" y="619"/>
                    <a:pt x="488" y="619"/>
                  </a:cubicBezTo>
                  <a:cubicBezTo>
                    <a:pt x="513" y="595"/>
                    <a:pt x="513" y="595"/>
                    <a:pt x="513" y="595"/>
                  </a:cubicBezTo>
                  <a:cubicBezTo>
                    <a:pt x="509" y="588"/>
                    <a:pt x="509" y="588"/>
                    <a:pt x="509" y="588"/>
                  </a:cubicBezTo>
                  <a:cubicBezTo>
                    <a:pt x="497" y="591"/>
                    <a:pt x="497" y="591"/>
                    <a:pt x="497" y="591"/>
                  </a:cubicBezTo>
                  <a:cubicBezTo>
                    <a:pt x="497" y="591"/>
                    <a:pt x="484" y="571"/>
                    <a:pt x="490" y="569"/>
                  </a:cubicBezTo>
                  <a:cubicBezTo>
                    <a:pt x="496" y="567"/>
                    <a:pt x="503" y="570"/>
                    <a:pt x="503" y="570"/>
                  </a:cubicBezTo>
                  <a:cubicBezTo>
                    <a:pt x="503" y="570"/>
                    <a:pt x="523" y="542"/>
                    <a:pt x="525" y="545"/>
                  </a:cubicBezTo>
                  <a:cubicBezTo>
                    <a:pt x="527" y="548"/>
                    <a:pt x="573" y="590"/>
                    <a:pt x="583" y="585"/>
                  </a:cubicBezTo>
                  <a:cubicBezTo>
                    <a:pt x="593" y="580"/>
                    <a:pt x="631" y="505"/>
                    <a:pt x="631" y="500"/>
                  </a:cubicBezTo>
                  <a:cubicBezTo>
                    <a:pt x="631" y="495"/>
                    <a:pt x="620" y="445"/>
                    <a:pt x="626" y="444"/>
                  </a:cubicBezTo>
                  <a:cubicBezTo>
                    <a:pt x="632" y="443"/>
                    <a:pt x="683" y="439"/>
                    <a:pt x="682" y="447"/>
                  </a:cubicBezTo>
                  <a:cubicBezTo>
                    <a:pt x="681" y="455"/>
                    <a:pt x="630" y="497"/>
                    <a:pt x="635" y="506"/>
                  </a:cubicBezTo>
                  <a:cubicBezTo>
                    <a:pt x="640" y="515"/>
                    <a:pt x="663" y="539"/>
                    <a:pt x="663" y="539"/>
                  </a:cubicBezTo>
                  <a:cubicBezTo>
                    <a:pt x="663" y="539"/>
                    <a:pt x="638" y="547"/>
                    <a:pt x="648" y="555"/>
                  </a:cubicBezTo>
                  <a:cubicBezTo>
                    <a:pt x="658" y="563"/>
                    <a:pt x="704" y="567"/>
                    <a:pt x="711" y="561"/>
                  </a:cubicBezTo>
                  <a:cubicBezTo>
                    <a:pt x="718" y="555"/>
                    <a:pt x="727" y="552"/>
                    <a:pt x="727" y="552"/>
                  </a:cubicBezTo>
                  <a:cubicBezTo>
                    <a:pt x="727" y="552"/>
                    <a:pt x="731" y="574"/>
                    <a:pt x="738" y="579"/>
                  </a:cubicBezTo>
                  <a:cubicBezTo>
                    <a:pt x="745" y="584"/>
                    <a:pt x="745" y="584"/>
                    <a:pt x="745" y="584"/>
                  </a:cubicBezTo>
                  <a:cubicBezTo>
                    <a:pt x="753" y="566"/>
                    <a:pt x="753" y="566"/>
                    <a:pt x="753" y="566"/>
                  </a:cubicBezTo>
                  <a:cubicBezTo>
                    <a:pt x="777" y="578"/>
                    <a:pt x="777" y="578"/>
                    <a:pt x="777" y="578"/>
                  </a:cubicBezTo>
                  <a:cubicBezTo>
                    <a:pt x="772" y="584"/>
                    <a:pt x="772" y="584"/>
                    <a:pt x="772" y="584"/>
                  </a:cubicBezTo>
                  <a:cubicBezTo>
                    <a:pt x="754" y="585"/>
                    <a:pt x="754" y="585"/>
                    <a:pt x="754" y="585"/>
                  </a:cubicBezTo>
                  <a:cubicBezTo>
                    <a:pt x="756" y="603"/>
                    <a:pt x="756" y="603"/>
                    <a:pt x="756" y="603"/>
                  </a:cubicBezTo>
                  <a:cubicBezTo>
                    <a:pt x="777" y="608"/>
                    <a:pt x="777" y="608"/>
                    <a:pt x="777" y="608"/>
                  </a:cubicBezTo>
                  <a:cubicBezTo>
                    <a:pt x="762" y="625"/>
                    <a:pt x="762" y="625"/>
                    <a:pt x="762" y="625"/>
                  </a:cubicBezTo>
                  <a:cubicBezTo>
                    <a:pt x="747" y="625"/>
                    <a:pt x="747" y="625"/>
                    <a:pt x="747" y="625"/>
                  </a:cubicBezTo>
                  <a:cubicBezTo>
                    <a:pt x="734" y="613"/>
                    <a:pt x="734" y="613"/>
                    <a:pt x="734" y="613"/>
                  </a:cubicBezTo>
                  <a:cubicBezTo>
                    <a:pt x="743" y="632"/>
                    <a:pt x="743" y="632"/>
                    <a:pt x="743" y="632"/>
                  </a:cubicBezTo>
                  <a:cubicBezTo>
                    <a:pt x="746" y="643"/>
                    <a:pt x="746" y="643"/>
                    <a:pt x="746" y="643"/>
                  </a:cubicBezTo>
                  <a:cubicBezTo>
                    <a:pt x="754" y="647"/>
                    <a:pt x="754" y="647"/>
                    <a:pt x="754" y="647"/>
                  </a:cubicBezTo>
                  <a:cubicBezTo>
                    <a:pt x="752" y="651"/>
                    <a:pt x="752" y="651"/>
                    <a:pt x="752" y="651"/>
                  </a:cubicBezTo>
                  <a:cubicBezTo>
                    <a:pt x="740" y="651"/>
                    <a:pt x="740" y="651"/>
                    <a:pt x="740" y="651"/>
                  </a:cubicBezTo>
                  <a:cubicBezTo>
                    <a:pt x="742" y="680"/>
                    <a:pt x="742" y="680"/>
                    <a:pt x="742" y="680"/>
                  </a:cubicBezTo>
                  <a:cubicBezTo>
                    <a:pt x="752" y="682"/>
                    <a:pt x="752" y="682"/>
                    <a:pt x="752" y="682"/>
                  </a:cubicBezTo>
                  <a:cubicBezTo>
                    <a:pt x="750" y="686"/>
                    <a:pt x="750" y="686"/>
                    <a:pt x="750" y="686"/>
                  </a:cubicBezTo>
                  <a:cubicBezTo>
                    <a:pt x="738" y="680"/>
                    <a:pt x="738" y="680"/>
                    <a:pt x="738" y="680"/>
                  </a:cubicBezTo>
                  <a:cubicBezTo>
                    <a:pt x="670" y="679"/>
                    <a:pt x="670" y="679"/>
                    <a:pt x="670" y="679"/>
                  </a:cubicBezTo>
                  <a:cubicBezTo>
                    <a:pt x="673" y="704"/>
                    <a:pt x="673" y="704"/>
                    <a:pt x="673" y="704"/>
                  </a:cubicBezTo>
                  <a:cubicBezTo>
                    <a:pt x="675" y="710"/>
                    <a:pt x="675" y="710"/>
                    <a:pt x="675" y="710"/>
                  </a:cubicBezTo>
                  <a:cubicBezTo>
                    <a:pt x="708" y="700"/>
                    <a:pt x="708" y="700"/>
                    <a:pt x="708" y="700"/>
                  </a:cubicBezTo>
                  <a:cubicBezTo>
                    <a:pt x="800" y="702"/>
                    <a:pt x="800" y="702"/>
                    <a:pt x="800" y="702"/>
                  </a:cubicBezTo>
                  <a:cubicBezTo>
                    <a:pt x="813" y="714"/>
                    <a:pt x="813" y="714"/>
                    <a:pt x="813" y="714"/>
                  </a:cubicBezTo>
                  <a:cubicBezTo>
                    <a:pt x="817" y="731"/>
                    <a:pt x="817" y="731"/>
                    <a:pt x="817" y="731"/>
                  </a:cubicBezTo>
                  <a:cubicBezTo>
                    <a:pt x="815" y="737"/>
                    <a:pt x="815" y="737"/>
                    <a:pt x="815" y="737"/>
                  </a:cubicBezTo>
                  <a:cubicBezTo>
                    <a:pt x="815" y="737"/>
                    <a:pt x="809" y="724"/>
                    <a:pt x="804" y="729"/>
                  </a:cubicBezTo>
                  <a:cubicBezTo>
                    <a:pt x="799" y="734"/>
                    <a:pt x="790" y="752"/>
                    <a:pt x="802" y="767"/>
                  </a:cubicBezTo>
                  <a:cubicBezTo>
                    <a:pt x="814" y="782"/>
                    <a:pt x="822" y="795"/>
                    <a:pt x="826" y="813"/>
                  </a:cubicBezTo>
                  <a:cubicBezTo>
                    <a:pt x="830" y="831"/>
                    <a:pt x="860" y="846"/>
                    <a:pt x="857" y="874"/>
                  </a:cubicBezTo>
                  <a:cubicBezTo>
                    <a:pt x="854" y="902"/>
                    <a:pt x="861" y="907"/>
                    <a:pt x="870" y="926"/>
                  </a:cubicBezTo>
                  <a:cubicBezTo>
                    <a:pt x="879" y="945"/>
                    <a:pt x="883" y="958"/>
                    <a:pt x="883" y="958"/>
                  </a:cubicBezTo>
                  <a:cubicBezTo>
                    <a:pt x="907" y="941"/>
                    <a:pt x="907" y="941"/>
                    <a:pt x="907" y="941"/>
                  </a:cubicBezTo>
                  <a:cubicBezTo>
                    <a:pt x="907" y="941"/>
                    <a:pt x="915" y="934"/>
                    <a:pt x="919" y="929"/>
                  </a:cubicBezTo>
                  <a:cubicBezTo>
                    <a:pt x="923" y="924"/>
                    <a:pt x="907" y="877"/>
                    <a:pt x="900" y="864"/>
                  </a:cubicBezTo>
                  <a:cubicBezTo>
                    <a:pt x="893" y="851"/>
                    <a:pt x="895" y="838"/>
                    <a:pt x="895" y="838"/>
                  </a:cubicBezTo>
                  <a:cubicBezTo>
                    <a:pt x="921" y="844"/>
                    <a:pt x="921" y="844"/>
                    <a:pt x="921" y="844"/>
                  </a:cubicBezTo>
                  <a:cubicBezTo>
                    <a:pt x="954" y="905"/>
                    <a:pt x="954" y="905"/>
                    <a:pt x="954" y="905"/>
                  </a:cubicBezTo>
                  <a:cubicBezTo>
                    <a:pt x="998" y="889"/>
                    <a:pt x="998" y="889"/>
                    <a:pt x="998" y="889"/>
                  </a:cubicBezTo>
                  <a:cubicBezTo>
                    <a:pt x="983" y="857"/>
                    <a:pt x="983" y="857"/>
                    <a:pt x="983" y="857"/>
                  </a:cubicBezTo>
                  <a:cubicBezTo>
                    <a:pt x="1010" y="841"/>
                    <a:pt x="1010" y="841"/>
                    <a:pt x="1010" y="841"/>
                  </a:cubicBezTo>
                  <a:cubicBezTo>
                    <a:pt x="991" y="794"/>
                    <a:pt x="991" y="794"/>
                    <a:pt x="991" y="794"/>
                  </a:cubicBezTo>
                  <a:cubicBezTo>
                    <a:pt x="990" y="730"/>
                    <a:pt x="990" y="730"/>
                    <a:pt x="990" y="730"/>
                  </a:cubicBezTo>
                  <a:cubicBezTo>
                    <a:pt x="1064" y="727"/>
                    <a:pt x="1064" y="727"/>
                    <a:pt x="1064" y="727"/>
                  </a:cubicBezTo>
                  <a:cubicBezTo>
                    <a:pt x="1129" y="853"/>
                    <a:pt x="1129" y="853"/>
                    <a:pt x="1129" y="853"/>
                  </a:cubicBezTo>
                  <a:cubicBezTo>
                    <a:pt x="1120" y="879"/>
                    <a:pt x="1120" y="879"/>
                    <a:pt x="1120" y="879"/>
                  </a:cubicBezTo>
                  <a:cubicBezTo>
                    <a:pt x="1172" y="982"/>
                    <a:pt x="1172" y="982"/>
                    <a:pt x="1172" y="982"/>
                  </a:cubicBezTo>
                  <a:cubicBezTo>
                    <a:pt x="1200" y="954"/>
                    <a:pt x="1200" y="954"/>
                    <a:pt x="1200" y="954"/>
                  </a:cubicBezTo>
                  <a:cubicBezTo>
                    <a:pt x="1052" y="691"/>
                    <a:pt x="1052" y="691"/>
                    <a:pt x="1052" y="691"/>
                  </a:cubicBezTo>
                  <a:cubicBezTo>
                    <a:pt x="876" y="683"/>
                    <a:pt x="876" y="683"/>
                    <a:pt x="876" y="683"/>
                  </a:cubicBezTo>
                  <a:cubicBezTo>
                    <a:pt x="883" y="653"/>
                    <a:pt x="883" y="653"/>
                    <a:pt x="883" y="653"/>
                  </a:cubicBezTo>
                  <a:cubicBezTo>
                    <a:pt x="951" y="652"/>
                    <a:pt x="951" y="652"/>
                    <a:pt x="951" y="652"/>
                  </a:cubicBezTo>
                  <a:cubicBezTo>
                    <a:pt x="961" y="629"/>
                    <a:pt x="961" y="629"/>
                    <a:pt x="961" y="629"/>
                  </a:cubicBezTo>
                  <a:cubicBezTo>
                    <a:pt x="894" y="567"/>
                    <a:pt x="894" y="567"/>
                    <a:pt x="894" y="567"/>
                  </a:cubicBezTo>
                  <a:cubicBezTo>
                    <a:pt x="865" y="570"/>
                    <a:pt x="865" y="570"/>
                    <a:pt x="865" y="570"/>
                  </a:cubicBezTo>
                  <a:cubicBezTo>
                    <a:pt x="859" y="580"/>
                    <a:pt x="859" y="580"/>
                    <a:pt x="859" y="580"/>
                  </a:cubicBezTo>
                  <a:cubicBezTo>
                    <a:pt x="841" y="582"/>
                    <a:pt x="841" y="582"/>
                    <a:pt x="841" y="582"/>
                  </a:cubicBezTo>
                  <a:cubicBezTo>
                    <a:pt x="825" y="514"/>
                    <a:pt x="825" y="514"/>
                    <a:pt x="825" y="514"/>
                  </a:cubicBezTo>
                  <a:cubicBezTo>
                    <a:pt x="820" y="449"/>
                    <a:pt x="820" y="449"/>
                    <a:pt x="820" y="449"/>
                  </a:cubicBezTo>
                  <a:cubicBezTo>
                    <a:pt x="854" y="448"/>
                    <a:pt x="854" y="448"/>
                    <a:pt x="854" y="448"/>
                  </a:cubicBezTo>
                  <a:cubicBezTo>
                    <a:pt x="859" y="405"/>
                    <a:pt x="859" y="405"/>
                    <a:pt x="859" y="405"/>
                  </a:cubicBezTo>
                  <a:cubicBezTo>
                    <a:pt x="894" y="416"/>
                    <a:pt x="894" y="416"/>
                    <a:pt x="894" y="416"/>
                  </a:cubicBezTo>
                  <a:cubicBezTo>
                    <a:pt x="958" y="408"/>
                    <a:pt x="958" y="408"/>
                    <a:pt x="958" y="408"/>
                  </a:cubicBezTo>
                  <a:cubicBezTo>
                    <a:pt x="958" y="408"/>
                    <a:pt x="984" y="394"/>
                    <a:pt x="958" y="369"/>
                  </a:cubicBezTo>
                  <a:cubicBezTo>
                    <a:pt x="932" y="344"/>
                    <a:pt x="873" y="341"/>
                    <a:pt x="873" y="341"/>
                  </a:cubicBezTo>
                  <a:cubicBezTo>
                    <a:pt x="878" y="322"/>
                    <a:pt x="878" y="322"/>
                    <a:pt x="878" y="322"/>
                  </a:cubicBezTo>
                  <a:cubicBezTo>
                    <a:pt x="910" y="318"/>
                    <a:pt x="910" y="318"/>
                    <a:pt x="910" y="318"/>
                  </a:cubicBezTo>
                  <a:cubicBezTo>
                    <a:pt x="910" y="318"/>
                    <a:pt x="941" y="294"/>
                    <a:pt x="935" y="271"/>
                  </a:cubicBezTo>
                  <a:cubicBezTo>
                    <a:pt x="929" y="248"/>
                    <a:pt x="903" y="174"/>
                    <a:pt x="865" y="192"/>
                  </a:cubicBezTo>
                  <a:cubicBezTo>
                    <a:pt x="827" y="210"/>
                    <a:pt x="833" y="240"/>
                    <a:pt x="823" y="247"/>
                  </a:cubicBezTo>
                  <a:cubicBezTo>
                    <a:pt x="813" y="254"/>
                    <a:pt x="807" y="259"/>
                    <a:pt x="825" y="258"/>
                  </a:cubicBezTo>
                  <a:cubicBezTo>
                    <a:pt x="843" y="257"/>
                    <a:pt x="849" y="268"/>
                    <a:pt x="840" y="274"/>
                  </a:cubicBezTo>
                  <a:cubicBezTo>
                    <a:pt x="831" y="280"/>
                    <a:pt x="825" y="282"/>
                    <a:pt x="831" y="290"/>
                  </a:cubicBezTo>
                  <a:cubicBezTo>
                    <a:pt x="837" y="298"/>
                    <a:pt x="838" y="308"/>
                    <a:pt x="838" y="308"/>
                  </a:cubicBezTo>
                  <a:cubicBezTo>
                    <a:pt x="838" y="308"/>
                    <a:pt x="823" y="317"/>
                    <a:pt x="819" y="310"/>
                  </a:cubicBezTo>
                  <a:cubicBezTo>
                    <a:pt x="815" y="303"/>
                    <a:pt x="808" y="303"/>
                    <a:pt x="803" y="305"/>
                  </a:cubicBezTo>
                  <a:cubicBezTo>
                    <a:pt x="798" y="307"/>
                    <a:pt x="794" y="313"/>
                    <a:pt x="793" y="316"/>
                  </a:cubicBezTo>
                  <a:cubicBezTo>
                    <a:pt x="792" y="319"/>
                    <a:pt x="813" y="331"/>
                    <a:pt x="818" y="331"/>
                  </a:cubicBezTo>
                  <a:cubicBezTo>
                    <a:pt x="823" y="331"/>
                    <a:pt x="823" y="331"/>
                    <a:pt x="823" y="331"/>
                  </a:cubicBezTo>
                  <a:cubicBezTo>
                    <a:pt x="864" y="353"/>
                    <a:pt x="864" y="353"/>
                    <a:pt x="864" y="353"/>
                  </a:cubicBezTo>
                  <a:cubicBezTo>
                    <a:pt x="881" y="362"/>
                    <a:pt x="881" y="362"/>
                    <a:pt x="881" y="362"/>
                  </a:cubicBezTo>
                  <a:cubicBezTo>
                    <a:pt x="725" y="285"/>
                    <a:pt x="725" y="285"/>
                    <a:pt x="725" y="285"/>
                  </a:cubicBezTo>
                  <a:cubicBezTo>
                    <a:pt x="746" y="242"/>
                    <a:pt x="746" y="242"/>
                    <a:pt x="746" y="242"/>
                  </a:cubicBezTo>
                  <a:cubicBezTo>
                    <a:pt x="746" y="242"/>
                    <a:pt x="744" y="222"/>
                    <a:pt x="753" y="208"/>
                  </a:cubicBezTo>
                  <a:cubicBezTo>
                    <a:pt x="762" y="194"/>
                    <a:pt x="785" y="179"/>
                    <a:pt x="786" y="165"/>
                  </a:cubicBezTo>
                  <a:cubicBezTo>
                    <a:pt x="787" y="151"/>
                    <a:pt x="772" y="112"/>
                    <a:pt x="772" y="112"/>
                  </a:cubicBezTo>
                  <a:cubicBezTo>
                    <a:pt x="772" y="112"/>
                    <a:pt x="768" y="103"/>
                    <a:pt x="776" y="106"/>
                  </a:cubicBezTo>
                  <a:cubicBezTo>
                    <a:pt x="784" y="109"/>
                    <a:pt x="791" y="116"/>
                    <a:pt x="791" y="123"/>
                  </a:cubicBezTo>
                  <a:cubicBezTo>
                    <a:pt x="791" y="130"/>
                    <a:pt x="797" y="136"/>
                    <a:pt x="797" y="136"/>
                  </a:cubicBezTo>
                  <a:cubicBezTo>
                    <a:pt x="797" y="136"/>
                    <a:pt x="810" y="128"/>
                    <a:pt x="816" y="114"/>
                  </a:cubicBezTo>
                  <a:cubicBezTo>
                    <a:pt x="822" y="100"/>
                    <a:pt x="832" y="88"/>
                    <a:pt x="823" y="86"/>
                  </a:cubicBezTo>
                  <a:cubicBezTo>
                    <a:pt x="814" y="84"/>
                    <a:pt x="807" y="90"/>
                    <a:pt x="807" y="90"/>
                  </a:cubicBezTo>
                  <a:cubicBezTo>
                    <a:pt x="805" y="73"/>
                    <a:pt x="805" y="73"/>
                    <a:pt x="805" y="73"/>
                  </a:cubicBezTo>
                  <a:cubicBezTo>
                    <a:pt x="805" y="73"/>
                    <a:pt x="813" y="74"/>
                    <a:pt x="813" y="69"/>
                  </a:cubicBezTo>
                  <a:cubicBezTo>
                    <a:pt x="813" y="64"/>
                    <a:pt x="802" y="61"/>
                    <a:pt x="804" y="58"/>
                  </a:cubicBezTo>
                  <a:cubicBezTo>
                    <a:pt x="806" y="55"/>
                    <a:pt x="823" y="49"/>
                    <a:pt x="824" y="58"/>
                  </a:cubicBezTo>
                  <a:cubicBezTo>
                    <a:pt x="825" y="67"/>
                    <a:pt x="827" y="81"/>
                    <a:pt x="833" y="75"/>
                  </a:cubicBezTo>
                  <a:cubicBezTo>
                    <a:pt x="839" y="69"/>
                    <a:pt x="845" y="60"/>
                    <a:pt x="840" y="51"/>
                  </a:cubicBezTo>
                  <a:cubicBezTo>
                    <a:pt x="835" y="42"/>
                    <a:pt x="807" y="6"/>
                    <a:pt x="793" y="5"/>
                  </a:cubicBezTo>
                  <a:cubicBezTo>
                    <a:pt x="779" y="4"/>
                    <a:pt x="773" y="0"/>
                    <a:pt x="772" y="8"/>
                  </a:cubicBezTo>
                  <a:cubicBezTo>
                    <a:pt x="771" y="16"/>
                    <a:pt x="769" y="44"/>
                    <a:pt x="755" y="41"/>
                  </a:cubicBezTo>
                  <a:cubicBezTo>
                    <a:pt x="741" y="38"/>
                    <a:pt x="739" y="34"/>
                    <a:pt x="734" y="34"/>
                  </a:cubicBezTo>
                  <a:cubicBezTo>
                    <a:pt x="729" y="34"/>
                    <a:pt x="714" y="37"/>
                    <a:pt x="710" y="38"/>
                  </a:cubicBezTo>
                  <a:cubicBezTo>
                    <a:pt x="706" y="39"/>
                    <a:pt x="687" y="27"/>
                    <a:pt x="687" y="18"/>
                  </a:cubicBezTo>
                  <a:cubicBezTo>
                    <a:pt x="687" y="9"/>
                    <a:pt x="662" y="14"/>
                    <a:pt x="662" y="14"/>
                  </a:cubicBezTo>
                  <a:cubicBezTo>
                    <a:pt x="654" y="29"/>
                    <a:pt x="654" y="29"/>
                    <a:pt x="654" y="29"/>
                  </a:cubicBezTo>
                  <a:cubicBezTo>
                    <a:pt x="654" y="29"/>
                    <a:pt x="681" y="29"/>
                    <a:pt x="696" y="51"/>
                  </a:cubicBezTo>
                  <a:cubicBezTo>
                    <a:pt x="711" y="73"/>
                    <a:pt x="727" y="73"/>
                    <a:pt x="727" y="73"/>
                  </a:cubicBezTo>
                  <a:cubicBezTo>
                    <a:pt x="727" y="85"/>
                    <a:pt x="727" y="85"/>
                    <a:pt x="727" y="85"/>
                  </a:cubicBezTo>
                  <a:cubicBezTo>
                    <a:pt x="747" y="91"/>
                    <a:pt x="747" y="91"/>
                    <a:pt x="747" y="91"/>
                  </a:cubicBezTo>
                  <a:cubicBezTo>
                    <a:pt x="751" y="75"/>
                    <a:pt x="751" y="75"/>
                    <a:pt x="751" y="75"/>
                  </a:cubicBezTo>
                  <a:cubicBezTo>
                    <a:pt x="757" y="91"/>
                    <a:pt x="757" y="91"/>
                    <a:pt x="757" y="91"/>
                  </a:cubicBezTo>
                  <a:cubicBezTo>
                    <a:pt x="771" y="96"/>
                    <a:pt x="771" y="96"/>
                    <a:pt x="771" y="96"/>
                  </a:cubicBezTo>
                  <a:cubicBezTo>
                    <a:pt x="767" y="105"/>
                    <a:pt x="767" y="105"/>
                    <a:pt x="767" y="105"/>
                  </a:cubicBezTo>
                  <a:cubicBezTo>
                    <a:pt x="755" y="100"/>
                    <a:pt x="755" y="100"/>
                    <a:pt x="755" y="100"/>
                  </a:cubicBezTo>
                  <a:cubicBezTo>
                    <a:pt x="755" y="100"/>
                    <a:pt x="749" y="102"/>
                    <a:pt x="731" y="104"/>
                  </a:cubicBezTo>
                  <a:cubicBezTo>
                    <a:pt x="713" y="106"/>
                    <a:pt x="705" y="106"/>
                    <a:pt x="705" y="106"/>
                  </a:cubicBezTo>
                  <a:cubicBezTo>
                    <a:pt x="705" y="106"/>
                    <a:pt x="729" y="87"/>
                    <a:pt x="692" y="69"/>
                  </a:cubicBezTo>
                  <a:cubicBezTo>
                    <a:pt x="655" y="51"/>
                    <a:pt x="628" y="52"/>
                    <a:pt x="628" y="52"/>
                  </a:cubicBezTo>
                  <a:cubicBezTo>
                    <a:pt x="584" y="135"/>
                    <a:pt x="584" y="135"/>
                    <a:pt x="584" y="135"/>
                  </a:cubicBezTo>
                  <a:cubicBezTo>
                    <a:pt x="732" y="240"/>
                    <a:pt x="732" y="240"/>
                    <a:pt x="732" y="240"/>
                  </a:cubicBezTo>
                  <a:cubicBezTo>
                    <a:pt x="732" y="240"/>
                    <a:pt x="741" y="252"/>
                    <a:pt x="729" y="254"/>
                  </a:cubicBezTo>
                  <a:cubicBezTo>
                    <a:pt x="717" y="256"/>
                    <a:pt x="713" y="262"/>
                    <a:pt x="713" y="262"/>
                  </a:cubicBezTo>
                  <a:cubicBezTo>
                    <a:pt x="713" y="262"/>
                    <a:pt x="713" y="265"/>
                    <a:pt x="713" y="274"/>
                  </a:cubicBezTo>
                  <a:cubicBezTo>
                    <a:pt x="713" y="283"/>
                    <a:pt x="707" y="287"/>
                    <a:pt x="707" y="287"/>
                  </a:cubicBezTo>
                  <a:cubicBezTo>
                    <a:pt x="707" y="287"/>
                    <a:pt x="649" y="284"/>
                    <a:pt x="648" y="280"/>
                  </a:cubicBezTo>
                  <a:cubicBezTo>
                    <a:pt x="647" y="276"/>
                    <a:pt x="648" y="266"/>
                    <a:pt x="648" y="266"/>
                  </a:cubicBezTo>
                  <a:cubicBezTo>
                    <a:pt x="638" y="271"/>
                    <a:pt x="638" y="271"/>
                    <a:pt x="638" y="271"/>
                  </a:cubicBezTo>
                  <a:cubicBezTo>
                    <a:pt x="636" y="283"/>
                    <a:pt x="636" y="283"/>
                    <a:pt x="636" y="283"/>
                  </a:cubicBezTo>
                  <a:cubicBezTo>
                    <a:pt x="627" y="282"/>
                    <a:pt x="627" y="282"/>
                    <a:pt x="627" y="282"/>
                  </a:cubicBezTo>
                  <a:cubicBezTo>
                    <a:pt x="627" y="282"/>
                    <a:pt x="629" y="268"/>
                    <a:pt x="622" y="264"/>
                  </a:cubicBezTo>
                  <a:cubicBezTo>
                    <a:pt x="615" y="260"/>
                    <a:pt x="608" y="246"/>
                    <a:pt x="608" y="246"/>
                  </a:cubicBezTo>
                  <a:cubicBezTo>
                    <a:pt x="603" y="250"/>
                    <a:pt x="603" y="250"/>
                    <a:pt x="603" y="250"/>
                  </a:cubicBezTo>
                  <a:cubicBezTo>
                    <a:pt x="601" y="258"/>
                    <a:pt x="601" y="258"/>
                    <a:pt x="601" y="258"/>
                  </a:cubicBezTo>
                  <a:cubicBezTo>
                    <a:pt x="601" y="258"/>
                    <a:pt x="606" y="259"/>
                    <a:pt x="607" y="263"/>
                  </a:cubicBezTo>
                  <a:cubicBezTo>
                    <a:pt x="608" y="267"/>
                    <a:pt x="603" y="277"/>
                    <a:pt x="603" y="277"/>
                  </a:cubicBezTo>
                  <a:cubicBezTo>
                    <a:pt x="603" y="277"/>
                    <a:pt x="600" y="279"/>
                    <a:pt x="608" y="278"/>
                  </a:cubicBezTo>
                  <a:cubicBezTo>
                    <a:pt x="616" y="277"/>
                    <a:pt x="616" y="277"/>
                    <a:pt x="616" y="277"/>
                  </a:cubicBezTo>
                  <a:cubicBezTo>
                    <a:pt x="615" y="287"/>
                    <a:pt x="615" y="287"/>
                    <a:pt x="615" y="287"/>
                  </a:cubicBezTo>
                  <a:cubicBezTo>
                    <a:pt x="592" y="292"/>
                    <a:pt x="592" y="292"/>
                    <a:pt x="592" y="292"/>
                  </a:cubicBezTo>
                  <a:cubicBezTo>
                    <a:pt x="592" y="292"/>
                    <a:pt x="599" y="295"/>
                    <a:pt x="597" y="305"/>
                  </a:cubicBezTo>
                  <a:cubicBezTo>
                    <a:pt x="595" y="315"/>
                    <a:pt x="579" y="306"/>
                    <a:pt x="575" y="312"/>
                  </a:cubicBezTo>
                  <a:cubicBezTo>
                    <a:pt x="571" y="318"/>
                    <a:pt x="584" y="329"/>
                    <a:pt x="564" y="331"/>
                  </a:cubicBezTo>
                  <a:cubicBezTo>
                    <a:pt x="544" y="333"/>
                    <a:pt x="524" y="324"/>
                    <a:pt x="510" y="319"/>
                  </a:cubicBezTo>
                  <a:cubicBezTo>
                    <a:pt x="496" y="314"/>
                    <a:pt x="489" y="315"/>
                    <a:pt x="470" y="310"/>
                  </a:cubicBezTo>
                  <a:cubicBezTo>
                    <a:pt x="451" y="305"/>
                    <a:pt x="436" y="263"/>
                    <a:pt x="436" y="258"/>
                  </a:cubicBezTo>
                  <a:cubicBezTo>
                    <a:pt x="436" y="253"/>
                    <a:pt x="411" y="254"/>
                    <a:pt x="411" y="254"/>
                  </a:cubicBezTo>
                  <a:cubicBezTo>
                    <a:pt x="411" y="254"/>
                    <a:pt x="404" y="243"/>
                    <a:pt x="380" y="242"/>
                  </a:cubicBezTo>
                  <a:cubicBezTo>
                    <a:pt x="356" y="241"/>
                    <a:pt x="346" y="248"/>
                    <a:pt x="359" y="259"/>
                  </a:cubicBezTo>
                  <a:cubicBezTo>
                    <a:pt x="372" y="270"/>
                    <a:pt x="394" y="275"/>
                    <a:pt x="394" y="275"/>
                  </a:cubicBezTo>
                  <a:cubicBezTo>
                    <a:pt x="394" y="275"/>
                    <a:pt x="396" y="284"/>
                    <a:pt x="385" y="287"/>
                  </a:cubicBezTo>
                  <a:cubicBezTo>
                    <a:pt x="374" y="290"/>
                    <a:pt x="366" y="291"/>
                    <a:pt x="364" y="296"/>
                  </a:cubicBezTo>
                  <a:cubicBezTo>
                    <a:pt x="362" y="301"/>
                    <a:pt x="369" y="306"/>
                    <a:pt x="361" y="315"/>
                  </a:cubicBezTo>
                  <a:cubicBezTo>
                    <a:pt x="353" y="324"/>
                    <a:pt x="350" y="331"/>
                    <a:pt x="353" y="341"/>
                  </a:cubicBezTo>
                  <a:cubicBezTo>
                    <a:pt x="356" y="351"/>
                    <a:pt x="371" y="378"/>
                    <a:pt x="386" y="388"/>
                  </a:cubicBezTo>
                  <a:cubicBezTo>
                    <a:pt x="401" y="398"/>
                    <a:pt x="395" y="399"/>
                    <a:pt x="391" y="399"/>
                  </a:cubicBezTo>
                  <a:cubicBezTo>
                    <a:pt x="387" y="399"/>
                    <a:pt x="391" y="409"/>
                    <a:pt x="388" y="412"/>
                  </a:cubicBezTo>
                  <a:cubicBezTo>
                    <a:pt x="385" y="415"/>
                    <a:pt x="392" y="433"/>
                    <a:pt x="380" y="422"/>
                  </a:cubicBezTo>
                  <a:cubicBezTo>
                    <a:pt x="368" y="411"/>
                    <a:pt x="360" y="407"/>
                    <a:pt x="360" y="407"/>
                  </a:cubicBezTo>
                  <a:cubicBezTo>
                    <a:pt x="360" y="407"/>
                    <a:pt x="357" y="411"/>
                    <a:pt x="364" y="422"/>
                  </a:cubicBezTo>
                  <a:cubicBezTo>
                    <a:pt x="371" y="433"/>
                    <a:pt x="379" y="431"/>
                    <a:pt x="371" y="433"/>
                  </a:cubicBezTo>
                  <a:cubicBezTo>
                    <a:pt x="363" y="435"/>
                    <a:pt x="348" y="432"/>
                    <a:pt x="348" y="421"/>
                  </a:cubicBezTo>
                  <a:cubicBezTo>
                    <a:pt x="348" y="410"/>
                    <a:pt x="357" y="388"/>
                    <a:pt x="341" y="377"/>
                  </a:cubicBezTo>
                  <a:cubicBezTo>
                    <a:pt x="325" y="366"/>
                    <a:pt x="322" y="360"/>
                    <a:pt x="322" y="360"/>
                  </a:cubicBezTo>
                  <a:cubicBezTo>
                    <a:pt x="322" y="360"/>
                    <a:pt x="275" y="362"/>
                    <a:pt x="291" y="393"/>
                  </a:cubicBezTo>
                  <a:cubicBezTo>
                    <a:pt x="307" y="424"/>
                    <a:pt x="310" y="445"/>
                    <a:pt x="310" y="445"/>
                  </a:cubicBezTo>
                  <a:cubicBezTo>
                    <a:pt x="310" y="445"/>
                    <a:pt x="303" y="464"/>
                    <a:pt x="286" y="462"/>
                  </a:cubicBezTo>
                  <a:cubicBezTo>
                    <a:pt x="269" y="460"/>
                    <a:pt x="242" y="479"/>
                    <a:pt x="256" y="497"/>
                  </a:cubicBezTo>
                  <a:cubicBezTo>
                    <a:pt x="270" y="515"/>
                    <a:pt x="280" y="525"/>
                    <a:pt x="280" y="525"/>
                  </a:cubicBezTo>
                  <a:cubicBezTo>
                    <a:pt x="280" y="525"/>
                    <a:pt x="276" y="536"/>
                    <a:pt x="288" y="536"/>
                  </a:cubicBezTo>
                  <a:cubicBezTo>
                    <a:pt x="300" y="536"/>
                    <a:pt x="348" y="528"/>
                    <a:pt x="345" y="535"/>
                  </a:cubicBezTo>
                  <a:cubicBezTo>
                    <a:pt x="342" y="542"/>
                    <a:pt x="335" y="552"/>
                    <a:pt x="335" y="552"/>
                  </a:cubicBezTo>
                  <a:cubicBezTo>
                    <a:pt x="335" y="552"/>
                    <a:pt x="336" y="575"/>
                    <a:pt x="342" y="577"/>
                  </a:cubicBezTo>
                  <a:cubicBezTo>
                    <a:pt x="348" y="579"/>
                    <a:pt x="345" y="586"/>
                    <a:pt x="345" y="586"/>
                  </a:cubicBezTo>
                  <a:cubicBezTo>
                    <a:pt x="345" y="586"/>
                    <a:pt x="335" y="577"/>
                    <a:pt x="335" y="584"/>
                  </a:cubicBezTo>
                  <a:cubicBezTo>
                    <a:pt x="335" y="591"/>
                    <a:pt x="342" y="594"/>
                    <a:pt x="342" y="594"/>
                  </a:cubicBezTo>
                  <a:cubicBezTo>
                    <a:pt x="341" y="598"/>
                    <a:pt x="341" y="598"/>
                    <a:pt x="341" y="598"/>
                  </a:cubicBezTo>
                  <a:cubicBezTo>
                    <a:pt x="332" y="601"/>
                    <a:pt x="332" y="601"/>
                    <a:pt x="332" y="601"/>
                  </a:cubicBezTo>
                  <a:cubicBezTo>
                    <a:pt x="325" y="585"/>
                    <a:pt x="325" y="585"/>
                    <a:pt x="325" y="585"/>
                  </a:cubicBezTo>
                  <a:cubicBezTo>
                    <a:pt x="322" y="606"/>
                    <a:pt x="322" y="606"/>
                    <a:pt x="322" y="606"/>
                  </a:cubicBezTo>
                  <a:cubicBezTo>
                    <a:pt x="311" y="627"/>
                    <a:pt x="311" y="627"/>
                    <a:pt x="311" y="627"/>
                  </a:cubicBezTo>
                  <a:cubicBezTo>
                    <a:pt x="286" y="628"/>
                    <a:pt x="286" y="628"/>
                    <a:pt x="286" y="628"/>
                  </a:cubicBezTo>
                  <a:cubicBezTo>
                    <a:pt x="272" y="632"/>
                    <a:pt x="272" y="632"/>
                    <a:pt x="272" y="632"/>
                  </a:cubicBezTo>
                  <a:cubicBezTo>
                    <a:pt x="313" y="610"/>
                    <a:pt x="313" y="610"/>
                    <a:pt x="313" y="610"/>
                  </a:cubicBezTo>
                  <a:cubicBezTo>
                    <a:pt x="310" y="569"/>
                    <a:pt x="310" y="569"/>
                    <a:pt x="310" y="569"/>
                  </a:cubicBezTo>
                  <a:cubicBezTo>
                    <a:pt x="296" y="551"/>
                    <a:pt x="296" y="551"/>
                    <a:pt x="296" y="551"/>
                  </a:cubicBezTo>
                  <a:cubicBezTo>
                    <a:pt x="271" y="544"/>
                    <a:pt x="271" y="544"/>
                    <a:pt x="271" y="544"/>
                  </a:cubicBezTo>
                  <a:cubicBezTo>
                    <a:pt x="274" y="564"/>
                    <a:pt x="274" y="564"/>
                    <a:pt x="274" y="564"/>
                  </a:cubicBezTo>
                  <a:cubicBezTo>
                    <a:pt x="284" y="573"/>
                    <a:pt x="284" y="573"/>
                    <a:pt x="284" y="573"/>
                  </a:cubicBezTo>
                  <a:cubicBezTo>
                    <a:pt x="293" y="573"/>
                    <a:pt x="293" y="573"/>
                    <a:pt x="293" y="573"/>
                  </a:cubicBezTo>
                  <a:cubicBezTo>
                    <a:pt x="296" y="589"/>
                    <a:pt x="296" y="589"/>
                    <a:pt x="296" y="589"/>
                  </a:cubicBezTo>
                  <a:cubicBezTo>
                    <a:pt x="283" y="594"/>
                    <a:pt x="283" y="594"/>
                    <a:pt x="283" y="594"/>
                  </a:cubicBezTo>
                  <a:cubicBezTo>
                    <a:pt x="277" y="585"/>
                    <a:pt x="277" y="585"/>
                    <a:pt x="277" y="585"/>
                  </a:cubicBezTo>
                  <a:cubicBezTo>
                    <a:pt x="273" y="587"/>
                    <a:pt x="273" y="587"/>
                    <a:pt x="273" y="587"/>
                  </a:cubicBezTo>
                  <a:cubicBezTo>
                    <a:pt x="270" y="617"/>
                    <a:pt x="270" y="617"/>
                    <a:pt x="270" y="617"/>
                  </a:cubicBezTo>
                  <a:cubicBezTo>
                    <a:pt x="261" y="586"/>
                    <a:pt x="261" y="586"/>
                    <a:pt x="261" y="586"/>
                  </a:cubicBezTo>
                  <a:cubicBezTo>
                    <a:pt x="249" y="578"/>
                    <a:pt x="249" y="578"/>
                    <a:pt x="249" y="578"/>
                  </a:cubicBezTo>
                  <a:cubicBezTo>
                    <a:pt x="237" y="568"/>
                    <a:pt x="237" y="568"/>
                    <a:pt x="237" y="568"/>
                  </a:cubicBezTo>
                  <a:cubicBezTo>
                    <a:pt x="237" y="579"/>
                    <a:pt x="237" y="579"/>
                    <a:pt x="237" y="579"/>
                  </a:cubicBezTo>
                  <a:cubicBezTo>
                    <a:pt x="233" y="582"/>
                    <a:pt x="233" y="582"/>
                    <a:pt x="233" y="582"/>
                  </a:cubicBezTo>
                  <a:cubicBezTo>
                    <a:pt x="232" y="562"/>
                    <a:pt x="232" y="562"/>
                    <a:pt x="232" y="562"/>
                  </a:cubicBezTo>
                  <a:cubicBezTo>
                    <a:pt x="212" y="533"/>
                    <a:pt x="212" y="533"/>
                    <a:pt x="212" y="533"/>
                  </a:cubicBezTo>
                  <a:cubicBezTo>
                    <a:pt x="212" y="583"/>
                    <a:pt x="212" y="583"/>
                    <a:pt x="212" y="583"/>
                  </a:cubicBezTo>
                  <a:cubicBezTo>
                    <a:pt x="193" y="584"/>
                    <a:pt x="193" y="584"/>
                    <a:pt x="193" y="584"/>
                  </a:cubicBezTo>
                  <a:cubicBezTo>
                    <a:pt x="193" y="584"/>
                    <a:pt x="213" y="561"/>
                    <a:pt x="203" y="555"/>
                  </a:cubicBezTo>
                  <a:cubicBezTo>
                    <a:pt x="193" y="549"/>
                    <a:pt x="194" y="561"/>
                    <a:pt x="194" y="561"/>
                  </a:cubicBezTo>
                  <a:cubicBezTo>
                    <a:pt x="181" y="563"/>
                    <a:pt x="181" y="563"/>
                    <a:pt x="181" y="563"/>
                  </a:cubicBezTo>
                  <a:cubicBezTo>
                    <a:pt x="178" y="548"/>
                    <a:pt x="178" y="548"/>
                    <a:pt x="178" y="548"/>
                  </a:cubicBezTo>
                  <a:cubicBezTo>
                    <a:pt x="178" y="548"/>
                    <a:pt x="171" y="540"/>
                    <a:pt x="172" y="559"/>
                  </a:cubicBezTo>
                  <a:cubicBezTo>
                    <a:pt x="173" y="578"/>
                    <a:pt x="159" y="569"/>
                    <a:pt x="159" y="569"/>
                  </a:cubicBezTo>
                  <a:cubicBezTo>
                    <a:pt x="159" y="569"/>
                    <a:pt x="148" y="569"/>
                    <a:pt x="146" y="557"/>
                  </a:cubicBezTo>
                  <a:cubicBezTo>
                    <a:pt x="144" y="545"/>
                    <a:pt x="138" y="541"/>
                    <a:pt x="138" y="541"/>
                  </a:cubicBezTo>
                  <a:cubicBezTo>
                    <a:pt x="134" y="546"/>
                    <a:pt x="134" y="546"/>
                    <a:pt x="134" y="546"/>
                  </a:cubicBezTo>
                  <a:cubicBezTo>
                    <a:pt x="132" y="551"/>
                    <a:pt x="132" y="551"/>
                    <a:pt x="132" y="551"/>
                  </a:cubicBezTo>
                  <a:cubicBezTo>
                    <a:pt x="132" y="551"/>
                    <a:pt x="110" y="534"/>
                    <a:pt x="109" y="543"/>
                  </a:cubicBezTo>
                  <a:cubicBezTo>
                    <a:pt x="108" y="552"/>
                    <a:pt x="69" y="581"/>
                    <a:pt x="57" y="601"/>
                  </a:cubicBezTo>
                  <a:cubicBezTo>
                    <a:pt x="50" y="621"/>
                    <a:pt x="50" y="621"/>
                    <a:pt x="50" y="621"/>
                  </a:cubicBezTo>
                  <a:cubicBezTo>
                    <a:pt x="16" y="627"/>
                    <a:pt x="16" y="627"/>
                    <a:pt x="16" y="627"/>
                  </a:cubicBezTo>
                  <a:cubicBezTo>
                    <a:pt x="18" y="661"/>
                    <a:pt x="18" y="661"/>
                    <a:pt x="18" y="661"/>
                  </a:cubicBezTo>
                  <a:cubicBezTo>
                    <a:pt x="0" y="711"/>
                    <a:pt x="0" y="711"/>
                    <a:pt x="0" y="711"/>
                  </a:cubicBezTo>
                  <a:cubicBezTo>
                    <a:pt x="0" y="711"/>
                    <a:pt x="24" y="773"/>
                    <a:pt x="54" y="773"/>
                  </a:cubicBezTo>
                  <a:cubicBezTo>
                    <a:pt x="84" y="773"/>
                    <a:pt x="142" y="749"/>
                    <a:pt x="166" y="749"/>
                  </a:cubicBezTo>
                  <a:cubicBezTo>
                    <a:pt x="190" y="749"/>
                    <a:pt x="224" y="755"/>
                    <a:pt x="234" y="789"/>
                  </a:cubicBezTo>
                  <a:cubicBezTo>
                    <a:pt x="244" y="823"/>
                    <a:pt x="270" y="875"/>
                    <a:pt x="270" y="875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1"/>
            <p:cNvSpPr>
              <a:spLocks/>
            </p:cNvSpPr>
            <p:nvPr/>
          </p:nvSpPr>
          <p:spPr bwMode="auto">
            <a:xfrm>
              <a:off x="4705350" y="0"/>
              <a:ext cx="2379663" cy="1931988"/>
            </a:xfrm>
            <a:custGeom>
              <a:avLst/>
              <a:gdLst>
                <a:gd name="T0" fmla="*/ 535 w 1200"/>
                <a:gd name="T1" fmla="*/ 859 h 982"/>
                <a:gd name="T2" fmla="*/ 613 w 1200"/>
                <a:gd name="T3" fmla="*/ 724 h 982"/>
                <a:gd name="T4" fmla="*/ 525 w 1200"/>
                <a:gd name="T5" fmla="*/ 680 h 982"/>
                <a:gd name="T6" fmla="*/ 509 w 1200"/>
                <a:gd name="T7" fmla="*/ 588 h 982"/>
                <a:gd name="T8" fmla="*/ 583 w 1200"/>
                <a:gd name="T9" fmla="*/ 585 h 982"/>
                <a:gd name="T10" fmla="*/ 663 w 1200"/>
                <a:gd name="T11" fmla="*/ 539 h 982"/>
                <a:gd name="T12" fmla="*/ 745 w 1200"/>
                <a:gd name="T13" fmla="*/ 584 h 982"/>
                <a:gd name="T14" fmla="*/ 756 w 1200"/>
                <a:gd name="T15" fmla="*/ 603 h 982"/>
                <a:gd name="T16" fmla="*/ 743 w 1200"/>
                <a:gd name="T17" fmla="*/ 632 h 982"/>
                <a:gd name="T18" fmla="*/ 742 w 1200"/>
                <a:gd name="T19" fmla="*/ 680 h 982"/>
                <a:gd name="T20" fmla="*/ 673 w 1200"/>
                <a:gd name="T21" fmla="*/ 704 h 982"/>
                <a:gd name="T22" fmla="*/ 817 w 1200"/>
                <a:gd name="T23" fmla="*/ 731 h 982"/>
                <a:gd name="T24" fmla="*/ 857 w 1200"/>
                <a:gd name="T25" fmla="*/ 874 h 982"/>
                <a:gd name="T26" fmla="*/ 900 w 1200"/>
                <a:gd name="T27" fmla="*/ 864 h 982"/>
                <a:gd name="T28" fmla="*/ 983 w 1200"/>
                <a:gd name="T29" fmla="*/ 857 h 982"/>
                <a:gd name="T30" fmla="*/ 1129 w 1200"/>
                <a:gd name="T31" fmla="*/ 853 h 982"/>
                <a:gd name="T32" fmla="*/ 876 w 1200"/>
                <a:gd name="T33" fmla="*/ 683 h 982"/>
                <a:gd name="T34" fmla="*/ 865 w 1200"/>
                <a:gd name="T35" fmla="*/ 570 h 982"/>
                <a:gd name="T36" fmla="*/ 854 w 1200"/>
                <a:gd name="T37" fmla="*/ 448 h 982"/>
                <a:gd name="T38" fmla="*/ 873 w 1200"/>
                <a:gd name="T39" fmla="*/ 341 h 982"/>
                <a:gd name="T40" fmla="*/ 823 w 1200"/>
                <a:gd name="T41" fmla="*/ 247 h 982"/>
                <a:gd name="T42" fmla="*/ 819 w 1200"/>
                <a:gd name="T43" fmla="*/ 310 h 982"/>
                <a:gd name="T44" fmla="*/ 864 w 1200"/>
                <a:gd name="T45" fmla="*/ 353 h 982"/>
                <a:gd name="T46" fmla="*/ 786 w 1200"/>
                <a:gd name="T47" fmla="*/ 165 h 982"/>
                <a:gd name="T48" fmla="*/ 816 w 1200"/>
                <a:gd name="T49" fmla="*/ 114 h 982"/>
                <a:gd name="T50" fmla="*/ 804 w 1200"/>
                <a:gd name="T51" fmla="*/ 58 h 982"/>
                <a:gd name="T52" fmla="*/ 772 w 1200"/>
                <a:gd name="T53" fmla="*/ 8 h 982"/>
                <a:gd name="T54" fmla="*/ 662 w 1200"/>
                <a:gd name="T55" fmla="*/ 14 h 982"/>
                <a:gd name="T56" fmla="*/ 747 w 1200"/>
                <a:gd name="T57" fmla="*/ 91 h 982"/>
                <a:gd name="T58" fmla="*/ 755 w 1200"/>
                <a:gd name="T59" fmla="*/ 100 h 982"/>
                <a:gd name="T60" fmla="*/ 584 w 1200"/>
                <a:gd name="T61" fmla="*/ 135 h 982"/>
                <a:gd name="T62" fmla="*/ 707 w 1200"/>
                <a:gd name="T63" fmla="*/ 287 h 982"/>
                <a:gd name="T64" fmla="*/ 627 w 1200"/>
                <a:gd name="T65" fmla="*/ 282 h 982"/>
                <a:gd name="T66" fmla="*/ 607 w 1200"/>
                <a:gd name="T67" fmla="*/ 263 h 982"/>
                <a:gd name="T68" fmla="*/ 592 w 1200"/>
                <a:gd name="T69" fmla="*/ 292 h 982"/>
                <a:gd name="T70" fmla="*/ 470 w 1200"/>
                <a:gd name="T71" fmla="*/ 310 h 982"/>
                <a:gd name="T72" fmla="*/ 394 w 1200"/>
                <a:gd name="T73" fmla="*/ 275 h 982"/>
                <a:gd name="T74" fmla="*/ 386 w 1200"/>
                <a:gd name="T75" fmla="*/ 388 h 982"/>
                <a:gd name="T76" fmla="*/ 364 w 1200"/>
                <a:gd name="T77" fmla="*/ 422 h 982"/>
                <a:gd name="T78" fmla="*/ 291 w 1200"/>
                <a:gd name="T79" fmla="*/ 393 h 982"/>
                <a:gd name="T80" fmla="*/ 288 w 1200"/>
                <a:gd name="T81" fmla="*/ 536 h 982"/>
                <a:gd name="T82" fmla="*/ 335 w 1200"/>
                <a:gd name="T83" fmla="*/ 584 h 982"/>
                <a:gd name="T84" fmla="*/ 322 w 1200"/>
                <a:gd name="T85" fmla="*/ 606 h 982"/>
                <a:gd name="T86" fmla="*/ 310 w 1200"/>
                <a:gd name="T87" fmla="*/ 569 h 982"/>
                <a:gd name="T88" fmla="*/ 293 w 1200"/>
                <a:gd name="T89" fmla="*/ 573 h 982"/>
                <a:gd name="T90" fmla="*/ 270 w 1200"/>
                <a:gd name="T91" fmla="*/ 617 h 982"/>
                <a:gd name="T92" fmla="*/ 233 w 1200"/>
                <a:gd name="T93" fmla="*/ 582 h 982"/>
                <a:gd name="T94" fmla="*/ 203 w 1200"/>
                <a:gd name="T95" fmla="*/ 555 h 982"/>
                <a:gd name="T96" fmla="*/ 159 w 1200"/>
                <a:gd name="T97" fmla="*/ 569 h 982"/>
                <a:gd name="T98" fmla="*/ 109 w 1200"/>
                <a:gd name="T99" fmla="*/ 543 h 982"/>
                <a:gd name="T100" fmla="*/ 0 w 1200"/>
                <a:gd name="T101" fmla="*/ 711 h 9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200" h="982">
                  <a:moveTo>
                    <a:pt x="301" y="860"/>
                  </a:moveTo>
                  <a:cubicBezTo>
                    <a:pt x="324" y="855"/>
                    <a:pt x="368" y="850"/>
                    <a:pt x="368" y="850"/>
                  </a:cubicBezTo>
                  <a:cubicBezTo>
                    <a:pt x="368" y="850"/>
                    <a:pt x="389" y="852"/>
                    <a:pt x="401" y="862"/>
                  </a:cubicBezTo>
                  <a:cubicBezTo>
                    <a:pt x="413" y="872"/>
                    <a:pt x="458" y="895"/>
                    <a:pt x="468" y="892"/>
                  </a:cubicBezTo>
                  <a:cubicBezTo>
                    <a:pt x="478" y="889"/>
                    <a:pt x="514" y="859"/>
                    <a:pt x="535" y="859"/>
                  </a:cubicBezTo>
                  <a:cubicBezTo>
                    <a:pt x="556" y="859"/>
                    <a:pt x="580" y="845"/>
                    <a:pt x="587" y="840"/>
                  </a:cubicBezTo>
                  <a:cubicBezTo>
                    <a:pt x="594" y="835"/>
                    <a:pt x="622" y="815"/>
                    <a:pt x="623" y="808"/>
                  </a:cubicBezTo>
                  <a:cubicBezTo>
                    <a:pt x="624" y="801"/>
                    <a:pt x="628" y="762"/>
                    <a:pt x="633" y="756"/>
                  </a:cubicBezTo>
                  <a:cubicBezTo>
                    <a:pt x="638" y="750"/>
                    <a:pt x="643" y="743"/>
                    <a:pt x="643" y="743"/>
                  </a:cubicBezTo>
                  <a:cubicBezTo>
                    <a:pt x="643" y="743"/>
                    <a:pt x="633" y="731"/>
                    <a:pt x="613" y="724"/>
                  </a:cubicBezTo>
                  <a:cubicBezTo>
                    <a:pt x="593" y="717"/>
                    <a:pt x="588" y="710"/>
                    <a:pt x="587" y="703"/>
                  </a:cubicBezTo>
                  <a:cubicBezTo>
                    <a:pt x="586" y="696"/>
                    <a:pt x="589" y="688"/>
                    <a:pt x="579" y="686"/>
                  </a:cubicBezTo>
                  <a:cubicBezTo>
                    <a:pt x="569" y="684"/>
                    <a:pt x="545" y="687"/>
                    <a:pt x="539" y="689"/>
                  </a:cubicBezTo>
                  <a:cubicBezTo>
                    <a:pt x="533" y="691"/>
                    <a:pt x="509" y="692"/>
                    <a:pt x="509" y="692"/>
                  </a:cubicBezTo>
                  <a:cubicBezTo>
                    <a:pt x="509" y="692"/>
                    <a:pt x="534" y="687"/>
                    <a:pt x="525" y="680"/>
                  </a:cubicBezTo>
                  <a:cubicBezTo>
                    <a:pt x="516" y="673"/>
                    <a:pt x="504" y="672"/>
                    <a:pt x="504" y="672"/>
                  </a:cubicBezTo>
                  <a:cubicBezTo>
                    <a:pt x="499" y="665"/>
                    <a:pt x="499" y="665"/>
                    <a:pt x="499" y="665"/>
                  </a:cubicBezTo>
                  <a:cubicBezTo>
                    <a:pt x="488" y="619"/>
                    <a:pt x="488" y="619"/>
                    <a:pt x="488" y="619"/>
                  </a:cubicBezTo>
                  <a:cubicBezTo>
                    <a:pt x="513" y="595"/>
                    <a:pt x="513" y="595"/>
                    <a:pt x="513" y="595"/>
                  </a:cubicBezTo>
                  <a:cubicBezTo>
                    <a:pt x="509" y="588"/>
                    <a:pt x="509" y="588"/>
                    <a:pt x="509" y="588"/>
                  </a:cubicBezTo>
                  <a:cubicBezTo>
                    <a:pt x="497" y="591"/>
                    <a:pt x="497" y="591"/>
                    <a:pt x="497" y="591"/>
                  </a:cubicBezTo>
                  <a:cubicBezTo>
                    <a:pt x="497" y="591"/>
                    <a:pt x="484" y="571"/>
                    <a:pt x="490" y="569"/>
                  </a:cubicBezTo>
                  <a:cubicBezTo>
                    <a:pt x="496" y="567"/>
                    <a:pt x="503" y="570"/>
                    <a:pt x="503" y="570"/>
                  </a:cubicBezTo>
                  <a:cubicBezTo>
                    <a:pt x="503" y="570"/>
                    <a:pt x="523" y="542"/>
                    <a:pt x="525" y="545"/>
                  </a:cubicBezTo>
                  <a:cubicBezTo>
                    <a:pt x="527" y="548"/>
                    <a:pt x="573" y="590"/>
                    <a:pt x="583" y="585"/>
                  </a:cubicBezTo>
                  <a:cubicBezTo>
                    <a:pt x="593" y="580"/>
                    <a:pt x="631" y="505"/>
                    <a:pt x="631" y="500"/>
                  </a:cubicBezTo>
                  <a:cubicBezTo>
                    <a:pt x="631" y="495"/>
                    <a:pt x="620" y="445"/>
                    <a:pt x="626" y="444"/>
                  </a:cubicBezTo>
                  <a:cubicBezTo>
                    <a:pt x="632" y="443"/>
                    <a:pt x="683" y="439"/>
                    <a:pt x="682" y="447"/>
                  </a:cubicBezTo>
                  <a:cubicBezTo>
                    <a:pt x="681" y="455"/>
                    <a:pt x="630" y="497"/>
                    <a:pt x="635" y="506"/>
                  </a:cubicBezTo>
                  <a:cubicBezTo>
                    <a:pt x="640" y="515"/>
                    <a:pt x="663" y="539"/>
                    <a:pt x="663" y="539"/>
                  </a:cubicBezTo>
                  <a:cubicBezTo>
                    <a:pt x="663" y="539"/>
                    <a:pt x="638" y="547"/>
                    <a:pt x="648" y="555"/>
                  </a:cubicBezTo>
                  <a:cubicBezTo>
                    <a:pt x="658" y="563"/>
                    <a:pt x="704" y="567"/>
                    <a:pt x="711" y="561"/>
                  </a:cubicBezTo>
                  <a:cubicBezTo>
                    <a:pt x="718" y="555"/>
                    <a:pt x="727" y="552"/>
                    <a:pt x="727" y="552"/>
                  </a:cubicBezTo>
                  <a:cubicBezTo>
                    <a:pt x="727" y="552"/>
                    <a:pt x="731" y="574"/>
                    <a:pt x="738" y="579"/>
                  </a:cubicBezTo>
                  <a:cubicBezTo>
                    <a:pt x="745" y="584"/>
                    <a:pt x="745" y="584"/>
                    <a:pt x="745" y="584"/>
                  </a:cubicBezTo>
                  <a:cubicBezTo>
                    <a:pt x="753" y="566"/>
                    <a:pt x="753" y="566"/>
                    <a:pt x="753" y="566"/>
                  </a:cubicBezTo>
                  <a:cubicBezTo>
                    <a:pt x="777" y="578"/>
                    <a:pt x="777" y="578"/>
                    <a:pt x="777" y="578"/>
                  </a:cubicBezTo>
                  <a:cubicBezTo>
                    <a:pt x="772" y="584"/>
                    <a:pt x="772" y="584"/>
                    <a:pt x="772" y="584"/>
                  </a:cubicBezTo>
                  <a:cubicBezTo>
                    <a:pt x="754" y="585"/>
                    <a:pt x="754" y="585"/>
                    <a:pt x="754" y="585"/>
                  </a:cubicBezTo>
                  <a:cubicBezTo>
                    <a:pt x="756" y="603"/>
                    <a:pt x="756" y="603"/>
                    <a:pt x="756" y="603"/>
                  </a:cubicBezTo>
                  <a:cubicBezTo>
                    <a:pt x="777" y="608"/>
                    <a:pt x="777" y="608"/>
                    <a:pt x="777" y="608"/>
                  </a:cubicBezTo>
                  <a:cubicBezTo>
                    <a:pt x="762" y="625"/>
                    <a:pt x="762" y="625"/>
                    <a:pt x="762" y="625"/>
                  </a:cubicBezTo>
                  <a:cubicBezTo>
                    <a:pt x="747" y="625"/>
                    <a:pt x="747" y="625"/>
                    <a:pt x="747" y="625"/>
                  </a:cubicBezTo>
                  <a:cubicBezTo>
                    <a:pt x="734" y="613"/>
                    <a:pt x="734" y="613"/>
                    <a:pt x="734" y="613"/>
                  </a:cubicBezTo>
                  <a:cubicBezTo>
                    <a:pt x="743" y="632"/>
                    <a:pt x="743" y="632"/>
                    <a:pt x="743" y="632"/>
                  </a:cubicBezTo>
                  <a:cubicBezTo>
                    <a:pt x="746" y="643"/>
                    <a:pt x="746" y="643"/>
                    <a:pt x="746" y="643"/>
                  </a:cubicBezTo>
                  <a:cubicBezTo>
                    <a:pt x="754" y="647"/>
                    <a:pt x="754" y="647"/>
                    <a:pt x="754" y="647"/>
                  </a:cubicBezTo>
                  <a:cubicBezTo>
                    <a:pt x="752" y="651"/>
                    <a:pt x="752" y="651"/>
                    <a:pt x="752" y="651"/>
                  </a:cubicBezTo>
                  <a:cubicBezTo>
                    <a:pt x="740" y="651"/>
                    <a:pt x="740" y="651"/>
                    <a:pt x="740" y="651"/>
                  </a:cubicBezTo>
                  <a:cubicBezTo>
                    <a:pt x="742" y="680"/>
                    <a:pt x="742" y="680"/>
                    <a:pt x="742" y="680"/>
                  </a:cubicBezTo>
                  <a:cubicBezTo>
                    <a:pt x="752" y="682"/>
                    <a:pt x="752" y="682"/>
                    <a:pt x="752" y="682"/>
                  </a:cubicBezTo>
                  <a:cubicBezTo>
                    <a:pt x="750" y="686"/>
                    <a:pt x="750" y="686"/>
                    <a:pt x="750" y="686"/>
                  </a:cubicBezTo>
                  <a:cubicBezTo>
                    <a:pt x="738" y="680"/>
                    <a:pt x="738" y="680"/>
                    <a:pt x="738" y="680"/>
                  </a:cubicBezTo>
                  <a:cubicBezTo>
                    <a:pt x="670" y="679"/>
                    <a:pt x="670" y="679"/>
                    <a:pt x="670" y="679"/>
                  </a:cubicBezTo>
                  <a:cubicBezTo>
                    <a:pt x="673" y="704"/>
                    <a:pt x="673" y="704"/>
                    <a:pt x="673" y="704"/>
                  </a:cubicBezTo>
                  <a:cubicBezTo>
                    <a:pt x="675" y="710"/>
                    <a:pt x="675" y="710"/>
                    <a:pt x="675" y="710"/>
                  </a:cubicBezTo>
                  <a:cubicBezTo>
                    <a:pt x="708" y="700"/>
                    <a:pt x="708" y="700"/>
                    <a:pt x="708" y="700"/>
                  </a:cubicBezTo>
                  <a:cubicBezTo>
                    <a:pt x="800" y="702"/>
                    <a:pt x="800" y="702"/>
                    <a:pt x="800" y="702"/>
                  </a:cubicBezTo>
                  <a:cubicBezTo>
                    <a:pt x="813" y="714"/>
                    <a:pt x="813" y="714"/>
                    <a:pt x="813" y="714"/>
                  </a:cubicBezTo>
                  <a:cubicBezTo>
                    <a:pt x="817" y="731"/>
                    <a:pt x="817" y="731"/>
                    <a:pt x="817" y="731"/>
                  </a:cubicBezTo>
                  <a:cubicBezTo>
                    <a:pt x="815" y="737"/>
                    <a:pt x="815" y="737"/>
                    <a:pt x="815" y="737"/>
                  </a:cubicBezTo>
                  <a:cubicBezTo>
                    <a:pt x="815" y="737"/>
                    <a:pt x="809" y="724"/>
                    <a:pt x="804" y="729"/>
                  </a:cubicBezTo>
                  <a:cubicBezTo>
                    <a:pt x="799" y="734"/>
                    <a:pt x="790" y="752"/>
                    <a:pt x="802" y="767"/>
                  </a:cubicBezTo>
                  <a:cubicBezTo>
                    <a:pt x="814" y="782"/>
                    <a:pt x="822" y="795"/>
                    <a:pt x="826" y="813"/>
                  </a:cubicBezTo>
                  <a:cubicBezTo>
                    <a:pt x="830" y="831"/>
                    <a:pt x="860" y="846"/>
                    <a:pt x="857" y="874"/>
                  </a:cubicBezTo>
                  <a:cubicBezTo>
                    <a:pt x="854" y="902"/>
                    <a:pt x="861" y="907"/>
                    <a:pt x="870" y="926"/>
                  </a:cubicBezTo>
                  <a:cubicBezTo>
                    <a:pt x="879" y="945"/>
                    <a:pt x="883" y="958"/>
                    <a:pt x="883" y="958"/>
                  </a:cubicBezTo>
                  <a:cubicBezTo>
                    <a:pt x="907" y="941"/>
                    <a:pt x="907" y="941"/>
                    <a:pt x="907" y="941"/>
                  </a:cubicBezTo>
                  <a:cubicBezTo>
                    <a:pt x="907" y="941"/>
                    <a:pt x="915" y="934"/>
                    <a:pt x="919" y="929"/>
                  </a:cubicBezTo>
                  <a:cubicBezTo>
                    <a:pt x="923" y="924"/>
                    <a:pt x="907" y="877"/>
                    <a:pt x="900" y="864"/>
                  </a:cubicBezTo>
                  <a:cubicBezTo>
                    <a:pt x="893" y="851"/>
                    <a:pt x="895" y="838"/>
                    <a:pt x="895" y="838"/>
                  </a:cubicBezTo>
                  <a:cubicBezTo>
                    <a:pt x="921" y="844"/>
                    <a:pt x="921" y="844"/>
                    <a:pt x="921" y="844"/>
                  </a:cubicBezTo>
                  <a:cubicBezTo>
                    <a:pt x="954" y="905"/>
                    <a:pt x="954" y="905"/>
                    <a:pt x="954" y="905"/>
                  </a:cubicBezTo>
                  <a:cubicBezTo>
                    <a:pt x="998" y="889"/>
                    <a:pt x="998" y="889"/>
                    <a:pt x="998" y="889"/>
                  </a:cubicBezTo>
                  <a:cubicBezTo>
                    <a:pt x="983" y="857"/>
                    <a:pt x="983" y="857"/>
                    <a:pt x="983" y="857"/>
                  </a:cubicBezTo>
                  <a:cubicBezTo>
                    <a:pt x="1010" y="841"/>
                    <a:pt x="1010" y="841"/>
                    <a:pt x="1010" y="841"/>
                  </a:cubicBezTo>
                  <a:cubicBezTo>
                    <a:pt x="991" y="794"/>
                    <a:pt x="991" y="794"/>
                    <a:pt x="991" y="794"/>
                  </a:cubicBezTo>
                  <a:cubicBezTo>
                    <a:pt x="990" y="730"/>
                    <a:pt x="990" y="730"/>
                    <a:pt x="990" y="730"/>
                  </a:cubicBezTo>
                  <a:cubicBezTo>
                    <a:pt x="1064" y="727"/>
                    <a:pt x="1064" y="727"/>
                    <a:pt x="1064" y="727"/>
                  </a:cubicBezTo>
                  <a:cubicBezTo>
                    <a:pt x="1129" y="853"/>
                    <a:pt x="1129" y="853"/>
                    <a:pt x="1129" y="853"/>
                  </a:cubicBezTo>
                  <a:cubicBezTo>
                    <a:pt x="1120" y="879"/>
                    <a:pt x="1120" y="879"/>
                    <a:pt x="1120" y="879"/>
                  </a:cubicBezTo>
                  <a:cubicBezTo>
                    <a:pt x="1172" y="982"/>
                    <a:pt x="1172" y="982"/>
                    <a:pt x="1172" y="982"/>
                  </a:cubicBezTo>
                  <a:cubicBezTo>
                    <a:pt x="1200" y="954"/>
                    <a:pt x="1200" y="954"/>
                    <a:pt x="1200" y="954"/>
                  </a:cubicBezTo>
                  <a:cubicBezTo>
                    <a:pt x="1052" y="691"/>
                    <a:pt x="1052" y="691"/>
                    <a:pt x="1052" y="691"/>
                  </a:cubicBezTo>
                  <a:cubicBezTo>
                    <a:pt x="876" y="683"/>
                    <a:pt x="876" y="683"/>
                    <a:pt x="876" y="683"/>
                  </a:cubicBezTo>
                  <a:cubicBezTo>
                    <a:pt x="883" y="653"/>
                    <a:pt x="883" y="653"/>
                    <a:pt x="883" y="653"/>
                  </a:cubicBezTo>
                  <a:cubicBezTo>
                    <a:pt x="951" y="652"/>
                    <a:pt x="951" y="652"/>
                    <a:pt x="951" y="652"/>
                  </a:cubicBezTo>
                  <a:cubicBezTo>
                    <a:pt x="961" y="629"/>
                    <a:pt x="961" y="629"/>
                    <a:pt x="961" y="629"/>
                  </a:cubicBezTo>
                  <a:cubicBezTo>
                    <a:pt x="894" y="567"/>
                    <a:pt x="894" y="567"/>
                    <a:pt x="894" y="567"/>
                  </a:cubicBezTo>
                  <a:cubicBezTo>
                    <a:pt x="865" y="570"/>
                    <a:pt x="865" y="570"/>
                    <a:pt x="865" y="570"/>
                  </a:cubicBezTo>
                  <a:cubicBezTo>
                    <a:pt x="859" y="580"/>
                    <a:pt x="859" y="580"/>
                    <a:pt x="859" y="580"/>
                  </a:cubicBezTo>
                  <a:cubicBezTo>
                    <a:pt x="841" y="582"/>
                    <a:pt x="841" y="582"/>
                    <a:pt x="841" y="582"/>
                  </a:cubicBezTo>
                  <a:cubicBezTo>
                    <a:pt x="825" y="514"/>
                    <a:pt x="825" y="514"/>
                    <a:pt x="825" y="514"/>
                  </a:cubicBezTo>
                  <a:cubicBezTo>
                    <a:pt x="820" y="449"/>
                    <a:pt x="820" y="449"/>
                    <a:pt x="820" y="449"/>
                  </a:cubicBezTo>
                  <a:cubicBezTo>
                    <a:pt x="854" y="448"/>
                    <a:pt x="854" y="448"/>
                    <a:pt x="854" y="448"/>
                  </a:cubicBezTo>
                  <a:cubicBezTo>
                    <a:pt x="859" y="405"/>
                    <a:pt x="859" y="405"/>
                    <a:pt x="859" y="405"/>
                  </a:cubicBezTo>
                  <a:cubicBezTo>
                    <a:pt x="894" y="416"/>
                    <a:pt x="894" y="416"/>
                    <a:pt x="894" y="416"/>
                  </a:cubicBezTo>
                  <a:cubicBezTo>
                    <a:pt x="958" y="408"/>
                    <a:pt x="958" y="408"/>
                    <a:pt x="958" y="408"/>
                  </a:cubicBezTo>
                  <a:cubicBezTo>
                    <a:pt x="958" y="408"/>
                    <a:pt x="984" y="394"/>
                    <a:pt x="958" y="369"/>
                  </a:cubicBezTo>
                  <a:cubicBezTo>
                    <a:pt x="932" y="344"/>
                    <a:pt x="873" y="341"/>
                    <a:pt x="873" y="341"/>
                  </a:cubicBezTo>
                  <a:cubicBezTo>
                    <a:pt x="878" y="322"/>
                    <a:pt x="878" y="322"/>
                    <a:pt x="878" y="322"/>
                  </a:cubicBezTo>
                  <a:cubicBezTo>
                    <a:pt x="910" y="318"/>
                    <a:pt x="910" y="318"/>
                    <a:pt x="910" y="318"/>
                  </a:cubicBezTo>
                  <a:cubicBezTo>
                    <a:pt x="910" y="318"/>
                    <a:pt x="941" y="294"/>
                    <a:pt x="935" y="271"/>
                  </a:cubicBezTo>
                  <a:cubicBezTo>
                    <a:pt x="929" y="248"/>
                    <a:pt x="903" y="174"/>
                    <a:pt x="865" y="192"/>
                  </a:cubicBezTo>
                  <a:cubicBezTo>
                    <a:pt x="827" y="210"/>
                    <a:pt x="833" y="240"/>
                    <a:pt x="823" y="247"/>
                  </a:cubicBezTo>
                  <a:cubicBezTo>
                    <a:pt x="813" y="254"/>
                    <a:pt x="807" y="259"/>
                    <a:pt x="825" y="258"/>
                  </a:cubicBezTo>
                  <a:cubicBezTo>
                    <a:pt x="843" y="257"/>
                    <a:pt x="849" y="268"/>
                    <a:pt x="840" y="274"/>
                  </a:cubicBezTo>
                  <a:cubicBezTo>
                    <a:pt x="831" y="280"/>
                    <a:pt x="825" y="282"/>
                    <a:pt x="831" y="290"/>
                  </a:cubicBezTo>
                  <a:cubicBezTo>
                    <a:pt x="837" y="298"/>
                    <a:pt x="838" y="308"/>
                    <a:pt x="838" y="308"/>
                  </a:cubicBezTo>
                  <a:cubicBezTo>
                    <a:pt x="838" y="308"/>
                    <a:pt x="823" y="317"/>
                    <a:pt x="819" y="310"/>
                  </a:cubicBezTo>
                  <a:cubicBezTo>
                    <a:pt x="815" y="303"/>
                    <a:pt x="808" y="303"/>
                    <a:pt x="803" y="305"/>
                  </a:cubicBezTo>
                  <a:cubicBezTo>
                    <a:pt x="798" y="307"/>
                    <a:pt x="794" y="313"/>
                    <a:pt x="793" y="316"/>
                  </a:cubicBezTo>
                  <a:cubicBezTo>
                    <a:pt x="792" y="319"/>
                    <a:pt x="813" y="331"/>
                    <a:pt x="818" y="331"/>
                  </a:cubicBezTo>
                  <a:cubicBezTo>
                    <a:pt x="823" y="331"/>
                    <a:pt x="823" y="331"/>
                    <a:pt x="823" y="331"/>
                  </a:cubicBezTo>
                  <a:cubicBezTo>
                    <a:pt x="864" y="353"/>
                    <a:pt x="864" y="353"/>
                    <a:pt x="864" y="353"/>
                  </a:cubicBezTo>
                  <a:cubicBezTo>
                    <a:pt x="881" y="362"/>
                    <a:pt x="881" y="362"/>
                    <a:pt x="881" y="362"/>
                  </a:cubicBezTo>
                  <a:cubicBezTo>
                    <a:pt x="725" y="285"/>
                    <a:pt x="725" y="285"/>
                    <a:pt x="725" y="285"/>
                  </a:cubicBezTo>
                  <a:cubicBezTo>
                    <a:pt x="746" y="242"/>
                    <a:pt x="746" y="242"/>
                    <a:pt x="746" y="242"/>
                  </a:cubicBezTo>
                  <a:cubicBezTo>
                    <a:pt x="746" y="242"/>
                    <a:pt x="744" y="222"/>
                    <a:pt x="753" y="208"/>
                  </a:cubicBezTo>
                  <a:cubicBezTo>
                    <a:pt x="762" y="194"/>
                    <a:pt x="785" y="179"/>
                    <a:pt x="786" y="165"/>
                  </a:cubicBezTo>
                  <a:cubicBezTo>
                    <a:pt x="787" y="151"/>
                    <a:pt x="772" y="112"/>
                    <a:pt x="772" y="112"/>
                  </a:cubicBezTo>
                  <a:cubicBezTo>
                    <a:pt x="772" y="112"/>
                    <a:pt x="768" y="103"/>
                    <a:pt x="776" y="106"/>
                  </a:cubicBezTo>
                  <a:cubicBezTo>
                    <a:pt x="784" y="109"/>
                    <a:pt x="791" y="116"/>
                    <a:pt x="791" y="123"/>
                  </a:cubicBezTo>
                  <a:cubicBezTo>
                    <a:pt x="791" y="130"/>
                    <a:pt x="797" y="136"/>
                    <a:pt x="797" y="136"/>
                  </a:cubicBezTo>
                  <a:cubicBezTo>
                    <a:pt x="797" y="136"/>
                    <a:pt x="810" y="128"/>
                    <a:pt x="816" y="114"/>
                  </a:cubicBezTo>
                  <a:cubicBezTo>
                    <a:pt x="822" y="100"/>
                    <a:pt x="832" y="88"/>
                    <a:pt x="823" y="86"/>
                  </a:cubicBezTo>
                  <a:cubicBezTo>
                    <a:pt x="814" y="84"/>
                    <a:pt x="807" y="90"/>
                    <a:pt x="807" y="90"/>
                  </a:cubicBezTo>
                  <a:cubicBezTo>
                    <a:pt x="805" y="73"/>
                    <a:pt x="805" y="73"/>
                    <a:pt x="805" y="73"/>
                  </a:cubicBezTo>
                  <a:cubicBezTo>
                    <a:pt x="805" y="73"/>
                    <a:pt x="813" y="74"/>
                    <a:pt x="813" y="69"/>
                  </a:cubicBezTo>
                  <a:cubicBezTo>
                    <a:pt x="813" y="64"/>
                    <a:pt x="802" y="61"/>
                    <a:pt x="804" y="58"/>
                  </a:cubicBezTo>
                  <a:cubicBezTo>
                    <a:pt x="806" y="55"/>
                    <a:pt x="823" y="49"/>
                    <a:pt x="824" y="58"/>
                  </a:cubicBezTo>
                  <a:cubicBezTo>
                    <a:pt x="825" y="67"/>
                    <a:pt x="827" y="81"/>
                    <a:pt x="833" y="75"/>
                  </a:cubicBezTo>
                  <a:cubicBezTo>
                    <a:pt x="839" y="69"/>
                    <a:pt x="845" y="60"/>
                    <a:pt x="840" y="51"/>
                  </a:cubicBezTo>
                  <a:cubicBezTo>
                    <a:pt x="835" y="42"/>
                    <a:pt x="807" y="6"/>
                    <a:pt x="793" y="5"/>
                  </a:cubicBezTo>
                  <a:cubicBezTo>
                    <a:pt x="779" y="4"/>
                    <a:pt x="773" y="0"/>
                    <a:pt x="772" y="8"/>
                  </a:cubicBezTo>
                  <a:cubicBezTo>
                    <a:pt x="771" y="16"/>
                    <a:pt x="769" y="44"/>
                    <a:pt x="755" y="41"/>
                  </a:cubicBezTo>
                  <a:cubicBezTo>
                    <a:pt x="741" y="38"/>
                    <a:pt x="739" y="34"/>
                    <a:pt x="734" y="34"/>
                  </a:cubicBezTo>
                  <a:cubicBezTo>
                    <a:pt x="729" y="34"/>
                    <a:pt x="714" y="37"/>
                    <a:pt x="710" y="38"/>
                  </a:cubicBezTo>
                  <a:cubicBezTo>
                    <a:pt x="706" y="39"/>
                    <a:pt x="687" y="27"/>
                    <a:pt x="687" y="18"/>
                  </a:cubicBezTo>
                  <a:cubicBezTo>
                    <a:pt x="687" y="9"/>
                    <a:pt x="662" y="14"/>
                    <a:pt x="662" y="14"/>
                  </a:cubicBezTo>
                  <a:cubicBezTo>
                    <a:pt x="654" y="29"/>
                    <a:pt x="654" y="29"/>
                    <a:pt x="654" y="29"/>
                  </a:cubicBezTo>
                  <a:cubicBezTo>
                    <a:pt x="654" y="29"/>
                    <a:pt x="681" y="29"/>
                    <a:pt x="696" y="51"/>
                  </a:cubicBezTo>
                  <a:cubicBezTo>
                    <a:pt x="711" y="73"/>
                    <a:pt x="727" y="73"/>
                    <a:pt x="727" y="73"/>
                  </a:cubicBezTo>
                  <a:cubicBezTo>
                    <a:pt x="727" y="85"/>
                    <a:pt x="727" y="85"/>
                    <a:pt x="727" y="85"/>
                  </a:cubicBezTo>
                  <a:cubicBezTo>
                    <a:pt x="747" y="91"/>
                    <a:pt x="747" y="91"/>
                    <a:pt x="747" y="91"/>
                  </a:cubicBezTo>
                  <a:cubicBezTo>
                    <a:pt x="751" y="75"/>
                    <a:pt x="751" y="75"/>
                    <a:pt x="751" y="75"/>
                  </a:cubicBezTo>
                  <a:cubicBezTo>
                    <a:pt x="757" y="91"/>
                    <a:pt x="757" y="91"/>
                    <a:pt x="757" y="91"/>
                  </a:cubicBezTo>
                  <a:cubicBezTo>
                    <a:pt x="771" y="96"/>
                    <a:pt x="771" y="96"/>
                    <a:pt x="771" y="96"/>
                  </a:cubicBezTo>
                  <a:cubicBezTo>
                    <a:pt x="767" y="105"/>
                    <a:pt x="767" y="105"/>
                    <a:pt x="767" y="105"/>
                  </a:cubicBezTo>
                  <a:cubicBezTo>
                    <a:pt x="755" y="100"/>
                    <a:pt x="755" y="100"/>
                    <a:pt x="755" y="100"/>
                  </a:cubicBezTo>
                  <a:cubicBezTo>
                    <a:pt x="755" y="100"/>
                    <a:pt x="749" y="102"/>
                    <a:pt x="731" y="104"/>
                  </a:cubicBezTo>
                  <a:cubicBezTo>
                    <a:pt x="713" y="106"/>
                    <a:pt x="705" y="106"/>
                    <a:pt x="705" y="106"/>
                  </a:cubicBezTo>
                  <a:cubicBezTo>
                    <a:pt x="705" y="106"/>
                    <a:pt x="729" y="87"/>
                    <a:pt x="692" y="69"/>
                  </a:cubicBezTo>
                  <a:cubicBezTo>
                    <a:pt x="655" y="51"/>
                    <a:pt x="628" y="52"/>
                    <a:pt x="628" y="52"/>
                  </a:cubicBezTo>
                  <a:cubicBezTo>
                    <a:pt x="584" y="135"/>
                    <a:pt x="584" y="135"/>
                    <a:pt x="584" y="135"/>
                  </a:cubicBezTo>
                  <a:cubicBezTo>
                    <a:pt x="732" y="240"/>
                    <a:pt x="732" y="240"/>
                    <a:pt x="732" y="240"/>
                  </a:cubicBezTo>
                  <a:cubicBezTo>
                    <a:pt x="732" y="240"/>
                    <a:pt x="741" y="252"/>
                    <a:pt x="729" y="254"/>
                  </a:cubicBezTo>
                  <a:cubicBezTo>
                    <a:pt x="717" y="256"/>
                    <a:pt x="713" y="262"/>
                    <a:pt x="713" y="262"/>
                  </a:cubicBezTo>
                  <a:cubicBezTo>
                    <a:pt x="713" y="262"/>
                    <a:pt x="713" y="265"/>
                    <a:pt x="713" y="274"/>
                  </a:cubicBezTo>
                  <a:cubicBezTo>
                    <a:pt x="713" y="283"/>
                    <a:pt x="707" y="287"/>
                    <a:pt x="707" y="287"/>
                  </a:cubicBezTo>
                  <a:cubicBezTo>
                    <a:pt x="707" y="287"/>
                    <a:pt x="649" y="284"/>
                    <a:pt x="648" y="280"/>
                  </a:cubicBezTo>
                  <a:cubicBezTo>
                    <a:pt x="647" y="276"/>
                    <a:pt x="648" y="266"/>
                    <a:pt x="648" y="266"/>
                  </a:cubicBezTo>
                  <a:cubicBezTo>
                    <a:pt x="638" y="271"/>
                    <a:pt x="638" y="271"/>
                    <a:pt x="638" y="271"/>
                  </a:cubicBezTo>
                  <a:cubicBezTo>
                    <a:pt x="636" y="283"/>
                    <a:pt x="636" y="283"/>
                    <a:pt x="636" y="283"/>
                  </a:cubicBezTo>
                  <a:cubicBezTo>
                    <a:pt x="627" y="282"/>
                    <a:pt x="627" y="282"/>
                    <a:pt x="627" y="282"/>
                  </a:cubicBezTo>
                  <a:cubicBezTo>
                    <a:pt x="627" y="282"/>
                    <a:pt x="629" y="268"/>
                    <a:pt x="622" y="264"/>
                  </a:cubicBezTo>
                  <a:cubicBezTo>
                    <a:pt x="615" y="260"/>
                    <a:pt x="608" y="246"/>
                    <a:pt x="608" y="246"/>
                  </a:cubicBezTo>
                  <a:cubicBezTo>
                    <a:pt x="603" y="250"/>
                    <a:pt x="603" y="250"/>
                    <a:pt x="603" y="250"/>
                  </a:cubicBezTo>
                  <a:cubicBezTo>
                    <a:pt x="601" y="258"/>
                    <a:pt x="601" y="258"/>
                    <a:pt x="601" y="258"/>
                  </a:cubicBezTo>
                  <a:cubicBezTo>
                    <a:pt x="601" y="258"/>
                    <a:pt x="606" y="259"/>
                    <a:pt x="607" y="263"/>
                  </a:cubicBezTo>
                  <a:cubicBezTo>
                    <a:pt x="608" y="267"/>
                    <a:pt x="603" y="277"/>
                    <a:pt x="603" y="277"/>
                  </a:cubicBezTo>
                  <a:cubicBezTo>
                    <a:pt x="603" y="277"/>
                    <a:pt x="600" y="279"/>
                    <a:pt x="608" y="278"/>
                  </a:cubicBezTo>
                  <a:cubicBezTo>
                    <a:pt x="616" y="277"/>
                    <a:pt x="616" y="277"/>
                    <a:pt x="616" y="277"/>
                  </a:cubicBezTo>
                  <a:cubicBezTo>
                    <a:pt x="615" y="287"/>
                    <a:pt x="615" y="287"/>
                    <a:pt x="615" y="287"/>
                  </a:cubicBezTo>
                  <a:cubicBezTo>
                    <a:pt x="592" y="292"/>
                    <a:pt x="592" y="292"/>
                    <a:pt x="592" y="292"/>
                  </a:cubicBezTo>
                  <a:cubicBezTo>
                    <a:pt x="592" y="292"/>
                    <a:pt x="599" y="295"/>
                    <a:pt x="597" y="305"/>
                  </a:cubicBezTo>
                  <a:cubicBezTo>
                    <a:pt x="595" y="315"/>
                    <a:pt x="579" y="306"/>
                    <a:pt x="575" y="312"/>
                  </a:cubicBezTo>
                  <a:cubicBezTo>
                    <a:pt x="571" y="318"/>
                    <a:pt x="584" y="329"/>
                    <a:pt x="564" y="331"/>
                  </a:cubicBezTo>
                  <a:cubicBezTo>
                    <a:pt x="544" y="333"/>
                    <a:pt x="524" y="324"/>
                    <a:pt x="510" y="319"/>
                  </a:cubicBezTo>
                  <a:cubicBezTo>
                    <a:pt x="496" y="314"/>
                    <a:pt x="489" y="315"/>
                    <a:pt x="470" y="310"/>
                  </a:cubicBezTo>
                  <a:cubicBezTo>
                    <a:pt x="451" y="305"/>
                    <a:pt x="436" y="263"/>
                    <a:pt x="436" y="258"/>
                  </a:cubicBezTo>
                  <a:cubicBezTo>
                    <a:pt x="436" y="253"/>
                    <a:pt x="411" y="254"/>
                    <a:pt x="411" y="254"/>
                  </a:cubicBezTo>
                  <a:cubicBezTo>
                    <a:pt x="411" y="254"/>
                    <a:pt x="404" y="243"/>
                    <a:pt x="380" y="242"/>
                  </a:cubicBezTo>
                  <a:cubicBezTo>
                    <a:pt x="356" y="241"/>
                    <a:pt x="346" y="248"/>
                    <a:pt x="359" y="259"/>
                  </a:cubicBezTo>
                  <a:cubicBezTo>
                    <a:pt x="372" y="270"/>
                    <a:pt x="394" y="275"/>
                    <a:pt x="394" y="275"/>
                  </a:cubicBezTo>
                  <a:cubicBezTo>
                    <a:pt x="394" y="275"/>
                    <a:pt x="396" y="284"/>
                    <a:pt x="385" y="287"/>
                  </a:cubicBezTo>
                  <a:cubicBezTo>
                    <a:pt x="374" y="290"/>
                    <a:pt x="366" y="291"/>
                    <a:pt x="364" y="296"/>
                  </a:cubicBezTo>
                  <a:cubicBezTo>
                    <a:pt x="362" y="301"/>
                    <a:pt x="369" y="306"/>
                    <a:pt x="361" y="315"/>
                  </a:cubicBezTo>
                  <a:cubicBezTo>
                    <a:pt x="353" y="324"/>
                    <a:pt x="350" y="331"/>
                    <a:pt x="353" y="341"/>
                  </a:cubicBezTo>
                  <a:cubicBezTo>
                    <a:pt x="356" y="351"/>
                    <a:pt x="371" y="378"/>
                    <a:pt x="386" y="388"/>
                  </a:cubicBezTo>
                  <a:cubicBezTo>
                    <a:pt x="401" y="398"/>
                    <a:pt x="395" y="399"/>
                    <a:pt x="391" y="399"/>
                  </a:cubicBezTo>
                  <a:cubicBezTo>
                    <a:pt x="387" y="399"/>
                    <a:pt x="391" y="409"/>
                    <a:pt x="388" y="412"/>
                  </a:cubicBezTo>
                  <a:cubicBezTo>
                    <a:pt x="385" y="415"/>
                    <a:pt x="392" y="433"/>
                    <a:pt x="380" y="422"/>
                  </a:cubicBezTo>
                  <a:cubicBezTo>
                    <a:pt x="368" y="411"/>
                    <a:pt x="360" y="407"/>
                    <a:pt x="360" y="407"/>
                  </a:cubicBezTo>
                  <a:cubicBezTo>
                    <a:pt x="360" y="407"/>
                    <a:pt x="357" y="411"/>
                    <a:pt x="364" y="422"/>
                  </a:cubicBezTo>
                  <a:cubicBezTo>
                    <a:pt x="371" y="433"/>
                    <a:pt x="379" y="431"/>
                    <a:pt x="371" y="433"/>
                  </a:cubicBezTo>
                  <a:cubicBezTo>
                    <a:pt x="363" y="435"/>
                    <a:pt x="348" y="432"/>
                    <a:pt x="348" y="421"/>
                  </a:cubicBezTo>
                  <a:cubicBezTo>
                    <a:pt x="348" y="410"/>
                    <a:pt x="357" y="388"/>
                    <a:pt x="341" y="377"/>
                  </a:cubicBezTo>
                  <a:cubicBezTo>
                    <a:pt x="325" y="366"/>
                    <a:pt x="322" y="360"/>
                    <a:pt x="322" y="360"/>
                  </a:cubicBezTo>
                  <a:cubicBezTo>
                    <a:pt x="322" y="360"/>
                    <a:pt x="275" y="362"/>
                    <a:pt x="291" y="393"/>
                  </a:cubicBezTo>
                  <a:cubicBezTo>
                    <a:pt x="307" y="424"/>
                    <a:pt x="310" y="445"/>
                    <a:pt x="310" y="445"/>
                  </a:cubicBezTo>
                  <a:cubicBezTo>
                    <a:pt x="310" y="445"/>
                    <a:pt x="303" y="464"/>
                    <a:pt x="286" y="462"/>
                  </a:cubicBezTo>
                  <a:cubicBezTo>
                    <a:pt x="269" y="460"/>
                    <a:pt x="242" y="479"/>
                    <a:pt x="256" y="497"/>
                  </a:cubicBezTo>
                  <a:cubicBezTo>
                    <a:pt x="270" y="515"/>
                    <a:pt x="280" y="525"/>
                    <a:pt x="280" y="525"/>
                  </a:cubicBezTo>
                  <a:cubicBezTo>
                    <a:pt x="280" y="525"/>
                    <a:pt x="276" y="536"/>
                    <a:pt x="288" y="536"/>
                  </a:cubicBezTo>
                  <a:cubicBezTo>
                    <a:pt x="300" y="536"/>
                    <a:pt x="348" y="528"/>
                    <a:pt x="345" y="535"/>
                  </a:cubicBezTo>
                  <a:cubicBezTo>
                    <a:pt x="342" y="542"/>
                    <a:pt x="335" y="552"/>
                    <a:pt x="335" y="552"/>
                  </a:cubicBezTo>
                  <a:cubicBezTo>
                    <a:pt x="335" y="552"/>
                    <a:pt x="336" y="575"/>
                    <a:pt x="342" y="577"/>
                  </a:cubicBezTo>
                  <a:cubicBezTo>
                    <a:pt x="348" y="579"/>
                    <a:pt x="345" y="586"/>
                    <a:pt x="345" y="586"/>
                  </a:cubicBezTo>
                  <a:cubicBezTo>
                    <a:pt x="345" y="586"/>
                    <a:pt x="335" y="577"/>
                    <a:pt x="335" y="584"/>
                  </a:cubicBezTo>
                  <a:cubicBezTo>
                    <a:pt x="335" y="591"/>
                    <a:pt x="342" y="594"/>
                    <a:pt x="342" y="594"/>
                  </a:cubicBezTo>
                  <a:cubicBezTo>
                    <a:pt x="341" y="598"/>
                    <a:pt x="341" y="598"/>
                    <a:pt x="341" y="598"/>
                  </a:cubicBezTo>
                  <a:cubicBezTo>
                    <a:pt x="332" y="601"/>
                    <a:pt x="332" y="601"/>
                    <a:pt x="332" y="601"/>
                  </a:cubicBezTo>
                  <a:cubicBezTo>
                    <a:pt x="325" y="585"/>
                    <a:pt x="325" y="585"/>
                    <a:pt x="325" y="585"/>
                  </a:cubicBezTo>
                  <a:cubicBezTo>
                    <a:pt x="322" y="606"/>
                    <a:pt x="322" y="606"/>
                    <a:pt x="322" y="606"/>
                  </a:cubicBezTo>
                  <a:cubicBezTo>
                    <a:pt x="311" y="627"/>
                    <a:pt x="311" y="627"/>
                    <a:pt x="311" y="627"/>
                  </a:cubicBezTo>
                  <a:cubicBezTo>
                    <a:pt x="286" y="628"/>
                    <a:pt x="286" y="628"/>
                    <a:pt x="286" y="628"/>
                  </a:cubicBezTo>
                  <a:cubicBezTo>
                    <a:pt x="272" y="632"/>
                    <a:pt x="272" y="632"/>
                    <a:pt x="272" y="632"/>
                  </a:cubicBezTo>
                  <a:cubicBezTo>
                    <a:pt x="313" y="610"/>
                    <a:pt x="313" y="610"/>
                    <a:pt x="313" y="610"/>
                  </a:cubicBezTo>
                  <a:cubicBezTo>
                    <a:pt x="310" y="569"/>
                    <a:pt x="310" y="569"/>
                    <a:pt x="310" y="569"/>
                  </a:cubicBezTo>
                  <a:cubicBezTo>
                    <a:pt x="296" y="551"/>
                    <a:pt x="296" y="551"/>
                    <a:pt x="296" y="551"/>
                  </a:cubicBezTo>
                  <a:cubicBezTo>
                    <a:pt x="271" y="544"/>
                    <a:pt x="271" y="544"/>
                    <a:pt x="271" y="544"/>
                  </a:cubicBezTo>
                  <a:cubicBezTo>
                    <a:pt x="274" y="564"/>
                    <a:pt x="274" y="564"/>
                    <a:pt x="274" y="564"/>
                  </a:cubicBezTo>
                  <a:cubicBezTo>
                    <a:pt x="284" y="573"/>
                    <a:pt x="284" y="573"/>
                    <a:pt x="284" y="573"/>
                  </a:cubicBezTo>
                  <a:cubicBezTo>
                    <a:pt x="293" y="573"/>
                    <a:pt x="293" y="573"/>
                    <a:pt x="293" y="573"/>
                  </a:cubicBezTo>
                  <a:cubicBezTo>
                    <a:pt x="296" y="589"/>
                    <a:pt x="296" y="589"/>
                    <a:pt x="296" y="589"/>
                  </a:cubicBezTo>
                  <a:cubicBezTo>
                    <a:pt x="283" y="594"/>
                    <a:pt x="283" y="594"/>
                    <a:pt x="283" y="594"/>
                  </a:cubicBezTo>
                  <a:cubicBezTo>
                    <a:pt x="277" y="585"/>
                    <a:pt x="277" y="585"/>
                    <a:pt x="277" y="585"/>
                  </a:cubicBezTo>
                  <a:cubicBezTo>
                    <a:pt x="273" y="587"/>
                    <a:pt x="273" y="587"/>
                    <a:pt x="273" y="587"/>
                  </a:cubicBezTo>
                  <a:cubicBezTo>
                    <a:pt x="270" y="617"/>
                    <a:pt x="270" y="617"/>
                    <a:pt x="270" y="617"/>
                  </a:cubicBezTo>
                  <a:cubicBezTo>
                    <a:pt x="261" y="586"/>
                    <a:pt x="261" y="586"/>
                    <a:pt x="261" y="586"/>
                  </a:cubicBezTo>
                  <a:cubicBezTo>
                    <a:pt x="249" y="578"/>
                    <a:pt x="249" y="578"/>
                    <a:pt x="249" y="578"/>
                  </a:cubicBezTo>
                  <a:cubicBezTo>
                    <a:pt x="237" y="568"/>
                    <a:pt x="237" y="568"/>
                    <a:pt x="237" y="568"/>
                  </a:cubicBezTo>
                  <a:cubicBezTo>
                    <a:pt x="237" y="579"/>
                    <a:pt x="237" y="579"/>
                    <a:pt x="237" y="579"/>
                  </a:cubicBezTo>
                  <a:cubicBezTo>
                    <a:pt x="233" y="582"/>
                    <a:pt x="233" y="582"/>
                    <a:pt x="233" y="582"/>
                  </a:cubicBezTo>
                  <a:cubicBezTo>
                    <a:pt x="232" y="562"/>
                    <a:pt x="232" y="562"/>
                    <a:pt x="232" y="562"/>
                  </a:cubicBezTo>
                  <a:cubicBezTo>
                    <a:pt x="212" y="533"/>
                    <a:pt x="212" y="533"/>
                    <a:pt x="212" y="533"/>
                  </a:cubicBezTo>
                  <a:cubicBezTo>
                    <a:pt x="212" y="583"/>
                    <a:pt x="212" y="583"/>
                    <a:pt x="212" y="583"/>
                  </a:cubicBezTo>
                  <a:cubicBezTo>
                    <a:pt x="193" y="584"/>
                    <a:pt x="193" y="584"/>
                    <a:pt x="193" y="584"/>
                  </a:cubicBezTo>
                  <a:cubicBezTo>
                    <a:pt x="193" y="584"/>
                    <a:pt x="213" y="561"/>
                    <a:pt x="203" y="555"/>
                  </a:cubicBezTo>
                  <a:cubicBezTo>
                    <a:pt x="193" y="549"/>
                    <a:pt x="194" y="561"/>
                    <a:pt x="194" y="561"/>
                  </a:cubicBezTo>
                  <a:cubicBezTo>
                    <a:pt x="181" y="563"/>
                    <a:pt x="181" y="563"/>
                    <a:pt x="181" y="563"/>
                  </a:cubicBezTo>
                  <a:cubicBezTo>
                    <a:pt x="178" y="548"/>
                    <a:pt x="178" y="548"/>
                    <a:pt x="178" y="548"/>
                  </a:cubicBezTo>
                  <a:cubicBezTo>
                    <a:pt x="178" y="548"/>
                    <a:pt x="171" y="540"/>
                    <a:pt x="172" y="559"/>
                  </a:cubicBezTo>
                  <a:cubicBezTo>
                    <a:pt x="173" y="578"/>
                    <a:pt x="159" y="569"/>
                    <a:pt x="159" y="569"/>
                  </a:cubicBezTo>
                  <a:cubicBezTo>
                    <a:pt x="159" y="569"/>
                    <a:pt x="148" y="569"/>
                    <a:pt x="146" y="557"/>
                  </a:cubicBezTo>
                  <a:cubicBezTo>
                    <a:pt x="144" y="545"/>
                    <a:pt x="138" y="541"/>
                    <a:pt x="138" y="541"/>
                  </a:cubicBezTo>
                  <a:cubicBezTo>
                    <a:pt x="134" y="546"/>
                    <a:pt x="134" y="546"/>
                    <a:pt x="134" y="546"/>
                  </a:cubicBezTo>
                  <a:cubicBezTo>
                    <a:pt x="132" y="551"/>
                    <a:pt x="132" y="551"/>
                    <a:pt x="132" y="551"/>
                  </a:cubicBezTo>
                  <a:cubicBezTo>
                    <a:pt x="132" y="551"/>
                    <a:pt x="110" y="534"/>
                    <a:pt x="109" y="543"/>
                  </a:cubicBezTo>
                  <a:cubicBezTo>
                    <a:pt x="108" y="552"/>
                    <a:pt x="69" y="581"/>
                    <a:pt x="57" y="601"/>
                  </a:cubicBezTo>
                  <a:cubicBezTo>
                    <a:pt x="50" y="621"/>
                    <a:pt x="50" y="621"/>
                    <a:pt x="50" y="621"/>
                  </a:cubicBezTo>
                  <a:cubicBezTo>
                    <a:pt x="16" y="627"/>
                    <a:pt x="16" y="627"/>
                    <a:pt x="16" y="627"/>
                  </a:cubicBezTo>
                  <a:cubicBezTo>
                    <a:pt x="18" y="661"/>
                    <a:pt x="18" y="661"/>
                    <a:pt x="18" y="661"/>
                  </a:cubicBezTo>
                  <a:cubicBezTo>
                    <a:pt x="0" y="711"/>
                    <a:pt x="0" y="711"/>
                    <a:pt x="0" y="711"/>
                  </a:cubicBezTo>
                  <a:cubicBezTo>
                    <a:pt x="0" y="711"/>
                    <a:pt x="24" y="773"/>
                    <a:pt x="54" y="773"/>
                  </a:cubicBezTo>
                  <a:cubicBezTo>
                    <a:pt x="84" y="773"/>
                    <a:pt x="142" y="749"/>
                    <a:pt x="166" y="749"/>
                  </a:cubicBezTo>
                  <a:cubicBezTo>
                    <a:pt x="190" y="749"/>
                    <a:pt x="224" y="755"/>
                    <a:pt x="234" y="789"/>
                  </a:cubicBezTo>
                  <a:cubicBezTo>
                    <a:pt x="244" y="823"/>
                    <a:pt x="270" y="875"/>
                    <a:pt x="270" y="875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auto">
            <a:xfrm>
              <a:off x="9063038" y="1773238"/>
              <a:ext cx="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9063038" y="1773238"/>
              <a:ext cx="0" cy="0"/>
            </a:xfrm>
            <a:prstGeom prst="line">
              <a:avLst/>
            </a:pr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44"/>
            <p:cNvSpPr>
              <a:spLocks/>
            </p:cNvSpPr>
            <p:nvPr/>
          </p:nvSpPr>
          <p:spPr bwMode="auto">
            <a:xfrm>
              <a:off x="3832225" y="792163"/>
              <a:ext cx="1512888" cy="2798763"/>
            </a:xfrm>
            <a:custGeom>
              <a:avLst/>
              <a:gdLst>
                <a:gd name="T0" fmla="*/ 757 w 763"/>
                <a:gd name="T1" fmla="*/ 478 h 1422"/>
                <a:gd name="T2" fmla="*/ 716 w 763"/>
                <a:gd name="T3" fmla="*/ 496 h 1422"/>
                <a:gd name="T4" fmla="*/ 570 w 763"/>
                <a:gd name="T5" fmla="*/ 502 h 1422"/>
                <a:gd name="T6" fmla="*/ 454 w 763"/>
                <a:gd name="T7" fmla="*/ 776 h 1422"/>
                <a:gd name="T8" fmla="*/ 448 w 763"/>
                <a:gd name="T9" fmla="*/ 960 h 1422"/>
                <a:gd name="T10" fmla="*/ 510 w 763"/>
                <a:gd name="T11" fmla="*/ 1370 h 1422"/>
                <a:gd name="T12" fmla="*/ 350 w 763"/>
                <a:gd name="T13" fmla="*/ 1402 h 1422"/>
                <a:gd name="T14" fmla="*/ 266 w 763"/>
                <a:gd name="T15" fmla="*/ 1396 h 1422"/>
                <a:gd name="T16" fmla="*/ 271 w 763"/>
                <a:gd name="T17" fmla="*/ 1347 h 1422"/>
                <a:gd name="T18" fmla="*/ 243 w 763"/>
                <a:gd name="T19" fmla="*/ 1110 h 1422"/>
                <a:gd name="T20" fmla="*/ 154 w 763"/>
                <a:gd name="T21" fmla="*/ 956 h 1422"/>
                <a:gd name="T22" fmla="*/ 107 w 763"/>
                <a:gd name="T23" fmla="*/ 866 h 1422"/>
                <a:gd name="T24" fmla="*/ 93 w 763"/>
                <a:gd name="T25" fmla="*/ 844 h 1422"/>
                <a:gd name="T26" fmla="*/ 73 w 763"/>
                <a:gd name="T27" fmla="*/ 817 h 1422"/>
                <a:gd name="T28" fmla="*/ 81 w 763"/>
                <a:gd name="T29" fmla="*/ 766 h 1422"/>
                <a:gd name="T30" fmla="*/ 58 w 763"/>
                <a:gd name="T31" fmla="*/ 661 h 1422"/>
                <a:gd name="T32" fmla="*/ 77 w 763"/>
                <a:gd name="T33" fmla="*/ 580 h 1422"/>
                <a:gd name="T34" fmla="*/ 101 w 763"/>
                <a:gd name="T35" fmla="*/ 477 h 1422"/>
                <a:gd name="T36" fmla="*/ 92 w 763"/>
                <a:gd name="T37" fmla="*/ 416 h 1422"/>
                <a:gd name="T38" fmla="*/ 50 w 763"/>
                <a:gd name="T39" fmla="*/ 330 h 1422"/>
                <a:gd name="T40" fmla="*/ 90 w 763"/>
                <a:gd name="T41" fmla="*/ 305 h 1422"/>
                <a:gd name="T42" fmla="*/ 148 w 763"/>
                <a:gd name="T43" fmla="*/ 241 h 1422"/>
                <a:gd name="T44" fmla="*/ 197 w 763"/>
                <a:gd name="T45" fmla="*/ 209 h 1422"/>
                <a:gd name="T46" fmla="*/ 124 w 763"/>
                <a:gd name="T47" fmla="*/ 205 h 1422"/>
                <a:gd name="T48" fmla="*/ 118 w 763"/>
                <a:gd name="T49" fmla="*/ 198 h 1422"/>
                <a:gd name="T50" fmla="*/ 118 w 763"/>
                <a:gd name="T51" fmla="*/ 164 h 1422"/>
                <a:gd name="T52" fmla="*/ 98 w 763"/>
                <a:gd name="T53" fmla="*/ 133 h 1422"/>
                <a:gd name="T54" fmla="*/ 89 w 763"/>
                <a:gd name="T55" fmla="*/ 174 h 1422"/>
                <a:gd name="T56" fmla="*/ 88 w 763"/>
                <a:gd name="T57" fmla="*/ 182 h 1422"/>
                <a:gd name="T58" fmla="*/ 69 w 763"/>
                <a:gd name="T59" fmla="*/ 224 h 1422"/>
                <a:gd name="T60" fmla="*/ 132 w 763"/>
                <a:gd name="T61" fmla="*/ 244 h 1422"/>
                <a:gd name="T62" fmla="*/ 4 w 763"/>
                <a:gd name="T63" fmla="*/ 302 h 1422"/>
                <a:gd name="T64" fmla="*/ 155 w 763"/>
                <a:gd name="T65" fmla="*/ 99 h 1422"/>
                <a:gd name="T66" fmla="*/ 163 w 763"/>
                <a:gd name="T67" fmla="*/ 58 h 1422"/>
                <a:gd name="T68" fmla="*/ 232 w 763"/>
                <a:gd name="T69" fmla="*/ 23 h 1422"/>
                <a:gd name="T70" fmla="*/ 283 w 763"/>
                <a:gd name="T71" fmla="*/ 22 h 1422"/>
                <a:gd name="T72" fmla="*/ 264 w 763"/>
                <a:gd name="T73" fmla="*/ 57 h 1422"/>
                <a:gd name="T74" fmla="*/ 203 w 763"/>
                <a:gd name="T75" fmla="*/ 137 h 1422"/>
                <a:gd name="T76" fmla="*/ 142 w 763"/>
                <a:gd name="T77" fmla="*/ 177 h 1422"/>
                <a:gd name="T78" fmla="*/ 228 w 763"/>
                <a:gd name="T79" fmla="*/ 158 h 1422"/>
                <a:gd name="T80" fmla="*/ 212 w 763"/>
                <a:gd name="T81" fmla="*/ 213 h 1422"/>
                <a:gd name="T82" fmla="*/ 468 w 763"/>
                <a:gd name="T83" fmla="*/ 196 h 1422"/>
                <a:gd name="T84" fmla="*/ 454 w 763"/>
                <a:gd name="T85" fmla="*/ 284 h 1422"/>
                <a:gd name="T86" fmla="*/ 550 w 763"/>
                <a:gd name="T87" fmla="*/ 340 h 1422"/>
                <a:gd name="T88" fmla="*/ 674 w 763"/>
                <a:gd name="T89" fmla="*/ 324 h 1422"/>
                <a:gd name="T90" fmla="*/ 728 w 763"/>
                <a:gd name="T91" fmla="*/ 434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63" h="1422">
                  <a:moveTo>
                    <a:pt x="743" y="460"/>
                  </a:moveTo>
                  <a:cubicBezTo>
                    <a:pt x="743" y="460"/>
                    <a:pt x="751" y="461"/>
                    <a:pt x="757" y="478"/>
                  </a:cubicBezTo>
                  <a:cubicBezTo>
                    <a:pt x="763" y="495"/>
                    <a:pt x="761" y="525"/>
                    <a:pt x="761" y="525"/>
                  </a:cubicBezTo>
                  <a:cubicBezTo>
                    <a:pt x="716" y="496"/>
                    <a:pt x="716" y="496"/>
                    <a:pt x="716" y="496"/>
                  </a:cubicBezTo>
                  <a:cubicBezTo>
                    <a:pt x="688" y="498"/>
                    <a:pt x="688" y="498"/>
                    <a:pt x="688" y="498"/>
                  </a:cubicBezTo>
                  <a:cubicBezTo>
                    <a:pt x="570" y="502"/>
                    <a:pt x="570" y="502"/>
                    <a:pt x="570" y="502"/>
                  </a:cubicBezTo>
                  <a:cubicBezTo>
                    <a:pt x="444" y="560"/>
                    <a:pt x="444" y="560"/>
                    <a:pt x="444" y="560"/>
                  </a:cubicBezTo>
                  <a:cubicBezTo>
                    <a:pt x="444" y="560"/>
                    <a:pt x="436" y="712"/>
                    <a:pt x="454" y="776"/>
                  </a:cubicBezTo>
                  <a:cubicBezTo>
                    <a:pt x="472" y="840"/>
                    <a:pt x="484" y="894"/>
                    <a:pt x="484" y="894"/>
                  </a:cubicBezTo>
                  <a:cubicBezTo>
                    <a:pt x="448" y="960"/>
                    <a:pt x="448" y="960"/>
                    <a:pt x="448" y="960"/>
                  </a:cubicBezTo>
                  <a:cubicBezTo>
                    <a:pt x="496" y="1028"/>
                    <a:pt x="496" y="1028"/>
                    <a:pt x="496" y="1028"/>
                  </a:cubicBezTo>
                  <a:cubicBezTo>
                    <a:pt x="510" y="1370"/>
                    <a:pt x="510" y="1370"/>
                    <a:pt x="510" y="1370"/>
                  </a:cubicBezTo>
                  <a:cubicBezTo>
                    <a:pt x="510" y="1370"/>
                    <a:pt x="482" y="1384"/>
                    <a:pt x="454" y="1392"/>
                  </a:cubicBezTo>
                  <a:cubicBezTo>
                    <a:pt x="426" y="1400"/>
                    <a:pt x="350" y="1402"/>
                    <a:pt x="350" y="1402"/>
                  </a:cubicBezTo>
                  <a:cubicBezTo>
                    <a:pt x="266" y="1422"/>
                    <a:pt x="266" y="1422"/>
                    <a:pt x="266" y="1422"/>
                  </a:cubicBezTo>
                  <a:cubicBezTo>
                    <a:pt x="266" y="1396"/>
                    <a:pt x="266" y="1396"/>
                    <a:pt x="266" y="1396"/>
                  </a:cubicBezTo>
                  <a:cubicBezTo>
                    <a:pt x="278" y="1371"/>
                    <a:pt x="278" y="1371"/>
                    <a:pt x="278" y="1371"/>
                  </a:cubicBezTo>
                  <a:cubicBezTo>
                    <a:pt x="271" y="1347"/>
                    <a:pt x="271" y="1347"/>
                    <a:pt x="271" y="1347"/>
                  </a:cubicBezTo>
                  <a:cubicBezTo>
                    <a:pt x="271" y="1347"/>
                    <a:pt x="258" y="1294"/>
                    <a:pt x="258" y="1244"/>
                  </a:cubicBezTo>
                  <a:cubicBezTo>
                    <a:pt x="258" y="1194"/>
                    <a:pt x="245" y="1135"/>
                    <a:pt x="243" y="1110"/>
                  </a:cubicBezTo>
                  <a:cubicBezTo>
                    <a:pt x="241" y="1085"/>
                    <a:pt x="206" y="1054"/>
                    <a:pt x="188" y="1033"/>
                  </a:cubicBezTo>
                  <a:cubicBezTo>
                    <a:pt x="170" y="1012"/>
                    <a:pt x="154" y="956"/>
                    <a:pt x="154" y="956"/>
                  </a:cubicBezTo>
                  <a:cubicBezTo>
                    <a:pt x="154" y="956"/>
                    <a:pt x="133" y="900"/>
                    <a:pt x="121" y="886"/>
                  </a:cubicBezTo>
                  <a:cubicBezTo>
                    <a:pt x="109" y="872"/>
                    <a:pt x="106" y="877"/>
                    <a:pt x="107" y="866"/>
                  </a:cubicBezTo>
                  <a:cubicBezTo>
                    <a:pt x="108" y="855"/>
                    <a:pt x="112" y="858"/>
                    <a:pt x="112" y="858"/>
                  </a:cubicBezTo>
                  <a:cubicBezTo>
                    <a:pt x="112" y="858"/>
                    <a:pt x="102" y="846"/>
                    <a:pt x="93" y="844"/>
                  </a:cubicBezTo>
                  <a:cubicBezTo>
                    <a:pt x="84" y="842"/>
                    <a:pt x="72" y="854"/>
                    <a:pt x="72" y="854"/>
                  </a:cubicBezTo>
                  <a:cubicBezTo>
                    <a:pt x="72" y="854"/>
                    <a:pt x="64" y="828"/>
                    <a:pt x="73" y="817"/>
                  </a:cubicBezTo>
                  <a:cubicBezTo>
                    <a:pt x="82" y="806"/>
                    <a:pt x="96" y="793"/>
                    <a:pt x="92" y="779"/>
                  </a:cubicBezTo>
                  <a:cubicBezTo>
                    <a:pt x="88" y="765"/>
                    <a:pt x="73" y="773"/>
                    <a:pt x="81" y="766"/>
                  </a:cubicBezTo>
                  <a:cubicBezTo>
                    <a:pt x="89" y="759"/>
                    <a:pt x="80" y="718"/>
                    <a:pt x="78" y="707"/>
                  </a:cubicBezTo>
                  <a:cubicBezTo>
                    <a:pt x="76" y="696"/>
                    <a:pt x="59" y="677"/>
                    <a:pt x="58" y="661"/>
                  </a:cubicBezTo>
                  <a:cubicBezTo>
                    <a:pt x="57" y="645"/>
                    <a:pt x="71" y="637"/>
                    <a:pt x="80" y="625"/>
                  </a:cubicBezTo>
                  <a:cubicBezTo>
                    <a:pt x="89" y="613"/>
                    <a:pt x="76" y="588"/>
                    <a:pt x="77" y="580"/>
                  </a:cubicBezTo>
                  <a:cubicBezTo>
                    <a:pt x="78" y="572"/>
                    <a:pt x="90" y="559"/>
                    <a:pt x="99" y="549"/>
                  </a:cubicBezTo>
                  <a:cubicBezTo>
                    <a:pt x="108" y="539"/>
                    <a:pt x="101" y="486"/>
                    <a:pt x="101" y="477"/>
                  </a:cubicBezTo>
                  <a:cubicBezTo>
                    <a:pt x="101" y="468"/>
                    <a:pt x="101" y="455"/>
                    <a:pt x="108" y="444"/>
                  </a:cubicBezTo>
                  <a:cubicBezTo>
                    <a:pt x="115" y="433"/>
                    <a:pt x="103" y="419"/>
                    <a:pt x="92" y="416"/>
                  </a:cubicBezTo>
                  <a:cubicBezTo>
                    <a:pt x="81" y="413"/>
                    <a:pt x="67" y="405"/>
                    <a:pt x="57" y="386"/>
                  </a:cubicBezTo>
                  <a:cubicBezTo>
                    <a:pt x="47" y="367"/>
                    <a:pt x="50" y="330"/>
                    <a:pt x="50" y="330"/>
                  </a:cubicBezTo>
                  <a:cubicBezTo>
                    <a:pt x="85" y="297"/>
                    <a:pt x="85" y="297"/>
                    <a:pt x="85" y="297"/>
                  </a:cubicBezTo>
                  <a:cubicBezTo>
                    <a:pt x="90" y="305"/>
                    <a:pt x="90" y="305"/>
                    <a:pt x="90" y="305"/>
                  </a:cubicBezTo>
                  <a:cubicBezTo>
                    <a:pt x="140" y="268"/>
                    <a:pt x="140" y="268"/>
                    <a:pt x="140" y="268"/>
                  </a:cubicBezTo>
                  <a:cubicBezTo>
                    <a:pt x="148" y="241"/>
                    <a:pt x="148" y="241"/>
                    <a:pt x="148" y="241"/>
                  </a:cubicBezTo>
                  <a:cubicBezTo>
                    <a:pt x="199" y="215"/>
                    <a:pt x="199" y="215"/>
                    <a:pt x="199" y="215"/>
                  </a:cubicBezTo>
                  <a:cubicBezTo>
                    <a:pt x="197" y="209"/>
                    <a:pt x="197" y="209"/>
                    <a:pt x="197" y="209"/>
                  </a:cubicBezTo>
                  <a:cubicBezTo>
                    <a:pt x="137" y="238"/>
                    <a:pt x="137" y="238"/>
                    <a:pt x="137" y="238"/>
                  </a:cubicBezTo>
                  <a:cubicBezTo>
                    <a:pt x="124" y="205"/>
                    <a:pt x="124" y="205"/>
                    <a:pt x="124" y="205"/>
                  </a:cubicBezTo>
                  <a:cubicBezTo>
                    <a:pt x="135" y="191"/>
                    <a:pt x="135" y="191"/>
                    <a:pt x="135" y="191"/>
                  </a:cubicBezTo>
                  <a:cubicBezTo>
                    <a:pt x="118" y="198"/>
                    <a:pt x="118" y="198"/>
                    <a:pt x="118" y="198"/>
                  </a:cubicBezTo>
                  <a:cubicBezTo>
                    <a:pt x="105" y="177"/>
                    <a:pt x="105" y="177"/>
                    <a:pt x="105" y="177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06" y="167"/>
                    <a:pt x="106" y="167"/>
                    <a:pt x="106" y="167"/>
                  </a:cubicBezTo>
                  <a:cubicBezTo>
                    <a:pt x="98" y="133"/>
                    <a:pt x="98" y="133"/>
                    <a:pt x="98" y="133"/>
                  </a:cubicBezTo>
                  <a:cubicBezTo>
                    <a:pt x="88" y="136"/>
                    <a:pt x="88" y="136"/>
                    <a:pt x="88" y="136"/>
                  </a:cubicBezTo>
                  <a:cubicBezTo>
                    <a:pt x="89" y="174"/>
                    <a:pt x="89" y="174"/>
                    <a:pt x="89" y="174"/>
                  </a:cubicBezTo>
                  <a:cubicBezTo>
                    <a:pt x="54" y="197"/>
                    <a:pt x="54" y="197"/>
                    <a:pt x="54" y="197"/>
                  </a:cubicBezTo>
                  <a:cubicBezTo>
                    <a:pt x="88" y="182"/>
                    <a:pt x="88" y="182"/>
                    <a:pt x="88" y="182"/>
                  </a:cubicBezTo>
                  <a:cubicBezTo>
                    <a:pt x="96" y="208"/>
                    <a:pt x="96" y="208"/>
                    <a:pt x="96" y="208"/>
                  </a:cubicBezTo>
                  <a:cubicBezTo>
                    <a:pt x="69" y="224"/>
                    <a:pt x="69" y="224"/>
                    <a:pt x="69" y="224"/>
                  </a:cubicBezTo>
                  <a:cubicBezTo>
                    <a:pt x="108" y="213"/>
                    <a:pt x="108" y="213"/>
                    <a:pt x="108" y="213"/>
                  </a:cubicBezTo>
                  <a:cubicBezTo>
                    <a:pt x="132" y="244"/>
                    <a:pt x="132" y="244"/>
                    <a:pt x="132" y="244"/>
                  </a:cubicBezTo>
                  <a:cubicBezTo>
                    <a:pt x="132" y="244"/>
                    <a:pt x="33" y="316"/>
                    <a:pt x="19" y="324"/>
                  </a:cubicBezTo>
                  <a:cubicBezTo>
                    <a:pt x="5" y="332"/>
                    <a:pt x="8" y="316"/>
                    <a:pt x="4" y="302"/>
                  </a:cubicBezTo>
                  <a:cubicBezTo>
                    <a:pt x="0" y="288"/>
                    <a:pt x="29" y="185"/>
                    <a:pt x="47" y="153"/>
                  </a:cubicBezTo>
                  <a:cubicBezTo>
                    <a:pt x="65" y="121"/>
                    <a:pt x="133" y="101"/>
                    <a:pt x="155" y="99"/>
                  </a:cubicBezTo>
                  <a:cubicBezTo>
                    <a:pt x="177" y="97"/>
                    <a:pt x="193" y="94"/>
                    <a:pt x="183" y="85"/>
                  </a:cubicBezTo>
                  <a:cubicBezTo>
                    <a:pt x="173" y="76"/>
                    <a:pt x="163" y="58"/>
                    <a:pt x="163" y="58"/>
                  </a:cubicBezTo>
                  <a:cubicBezTo>
                    <a:pt x="163" y="58"/>
                    <a:pt x="187" y="32"/>
                    <a:pt x="202" y="24"/>
                  </a:cubicBezTo>
                  <a:cubicBezTo>
                    <a:pt x="217" y="16"/>
                    <a:pt x="232" y="23"/>
                    <a:pt x="232" y="23"/>
                  </a:cubicBezTo>
                  <a:cubicBezTo>
                    <a:pt x="232" y="23"/>
                    <a:pt x="254" y="8"/>
                    <a:pt x="270" y="4"/>
                  </a:cubicBezTo>
                  <a:cubicBezTo>
                    <a:pt x="286" y="0"/>
                    <a:pt x="283" y="22"/>
                    <a:pt x="283" y="22"/>
                  </a:cubicBezTo>
                  <a:cubicBezTo>
                    <a:pt x="248" y="68"/>
                    <a:pt x="248" y="68"/>
                    <a:pt x="248" y="68"/>
                  </a:cubicBezTo>
                  <a:cubicBezTo>
                    <a:pt x="264" y="57"/>
                    <a:pt x="264" y="57"/>
                    <a:pt x="264" y="57"/>
                  </a:cubicBezTo>
                  <a:cubicBezTo>
                    <a:pt x="264" y="57"/>
                    <a:pt x="266" y="61"/>
                    <a:pt x="270" y="86"/>
                  </a:cubicBezTo>
                  <a:cubicBezTo>
                    <a:pt x="274" y="111"/>
                    <a:pt x="218" y="123"/>
                    <a:pt x="203" y="137"/>
                  </a:cubicBezTo>
                  <a:cubicBezTo>
                    <a:pt x="188" y="151"/>
                    <a:pt x="179" y="156"/>
                    <a:pt x="162" y="156"/>
                  </a:cubicBezTo>
                  <a:cubicBezTo>
                    <a:pt x="145" y="156"/>
                    <a:pt x="142" y="162"/>
                    <a:pt x="142" y="177"/>
                  </a:cubicBezTo>
                  <a:cubicBezTo>
                    <a:pt x="142" y="192"/>
                    <a:pt x="153" y="181"/>
                    <a:pt x="181" y="172"/>
                  </a:cubicBezTo>
                  <a:cubicBezTo>
                    <a:pt x="209" y="163"/>
                    <a:pt x="228" y="158"/>
                    <a:pt x="228" y="158"/>
                  </a:cubicBezTo>
                  <a:cubicBezTo>
                    <a:pt x="228" y="158"/>
                    <a:pt x="228" y="168"/>
                    <a:pt x="225" y="187"/>
                  </a:cubicBezTo>
                  <a:cubicBezTo>
                    <a:pt x="222" y="206"/>
                    <a:pt x="212" y="213"/>
                    <a:pt x="212" y="213"/>
                  </a:cubicBezTo>
                  <a:cubicBezTo>
                    <a:pt x="212" y="213"/>
                    <a:pt x="277" y="200"/>
                    <a:pt x="365" y="200"/>
                  </a:cubicBezTo>
                  <a:cubicBezTo>
                    <a:pt x="468" y="196"/>
                    <a:pt x="468" y="196"/>
                    <a:pt x="468" y="196"/>
                  </a:cubicBezTo>
                  <a:cubicBezTo>
                    <a:pt x="476" y="238"/>
                    <a:pt x="476" y="238"/>
                    <a:pt x="476" y="238"/>
                  </a:cubicBezTo>
                  <a:cubicBezTo>
                    <a:pt x="454" y="284"/>
                    <a:pt x="454" y="284"/>
                    <a:pt x="454" y="284"/>
                  </a:cubicBezTo>
                  <a:cubicBezTo>
                    <a:pt x="496" y="330"/>
                    <a:pt x="496" y="330"/>
                    <a:pt x="496" y="330"/>
                  </a:cubicBezTo>
                  <a:cubicBezTo>
                    <a:pt x="550" y="340"/>
                    <a:pt x="550" y="340"/>
                    <a:pt x="550" y="340"/>
                  </a:cubicBezTo>
                  <a:cubicBezTo>
                    <a:pt x="630" y="312"/>
                    <a:pt x="630" y="312"/>
                    <a:pt x="630" y="312"/>
                  </a:cubicBezTo>
                  <a:cubicBezTo>
                    <a:pt x="674" y="324"/>
                    <a:pt x="674" y="324"/>
                    <a:pt x="674" y="324"/>
                  </a:cubicBezTo>
                  <a:cubicBezTo>
                    <a:pt x="702" y="382"/>
                    <a:pt x="702" y="382"/>
                    <a:pt x="702" y="382"/>
                  </a:cubicBezTo>
                  <a:cubicBezTo>
                    <a:pt x="728" y="434"/>
                    <a:pt x="728" y="434"/>
                    <a:pt x="728" y="434"/>
                  </a:cubicBezTo>
                  <a:lnTo>
                    <a:pt x="743" y="460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45"/>
            <p:cNvSpPr>
              <a:spLocks/>
            </p:cNvSpPr>
            <p:nvPr/>
          </p:nvSpPr>
          <p:spPr bwMode="auto">
            <a:xfrm>
              <a:off x="3998913" y="2449513"/>
              <a:ext cx="2074863" cy="4457700"/>
            </a:xfrm>
            <a:custGeom>
              <a:avLst/>
              <a:gdLst>
                <a:gd name="T0" fmla="*/ 180 w 1046"/>
                <a:gd name="T1" fmla="*/ 582 h 2266"/>
                <a:gd name="T2" fmla="*/ 133 w 1046"/>
                <a:gd name="T3" fmla="*/ 735 h 2266"/>
                <a:gd name="T4" fmla="*/ 61 w 1046"/>
                <a:gd name="T5" fmla="*/ 931 h 2266"/>
                <a:gd name="T6" fmla="*/ 68 w 1046"/>
                <a:gd name="T7" fmla="*/ 1264 h 2266"/>
                <a:gd name="T8" fmla="*/ 367 w 1046"/>
                <a:gd name="T9" fmla="*/ 1547 h 2266"/>
                <a:gd name="T10" fmla="*/ 443 w 1046"/>
                <a:gd name="T11" fmla="*/ 1642 h 2266"/>
                <a:gd name="T12" fmla="*/ 594 w 1046"/>
                <a:gd name="T13" fmla="*/ 2050 h 2266"/>
                <a:gd name="T14" fmla="*/ 670 w 1046"/>
                <a:gd name="T15" fmla="*/ 2233 h 2266"/>
                <a:gd name="T16" fmla="*/ 747 w 1046"/>
                <a:gd name="T17" fmla="*/ 2054 h 2266"/>
                <a:gd name="T18" fmla="*/ 818 w 1046"/>
                <a:gd name="T19" fmla="*/ 2022 h 2266"/>
                <a:gd name="T20" fmla="*/ 797 w 1046"/>
                <a:gd name="T21" fmla="*/ 2031 h 2266"/>
                <a:gd name="T22" fmla="*/ 774 w 1046"/>
                <a:gd name="T23" fmla="*/ 1996 h 2266"/>
                <a:gd name="T24" fmla="*/ 763 w 1046"/>
                <a:gd name="T25" fmla="*/ 2001 h 2266"/>
                <a:gd name="T26" fmla="*/ 794 w 1046"/>
                <a:gd name="T27" fmla="*/ 1948 h 2266"/>
                <a:gd name="T28" fmla="*/ 891 w 1046"/>
                <a:gd name="T29" fmla="*/ 2009 h 2266"/>
                <a:gd name="T30" fmla="*/ 884 w 1046"/>
                <a:gd name="T31" fmla="*/ 1874 h 2266"/>
                <a:gd name="T32" fmla="*/ 838 w 1046"/>
                <a:gd name="T33" fmla="*/ 1860 h 2266"/>
                <a:gd name="T34" fmla="*/ 852 w 1046"/>
                <a:gd name="T35" fmla="*/ 1843 h 2266"/>
                <a:gd name="T36" fmla="*/ 879 w 1046"/>
                <a:gd name="T37" fmla="*/ 1851 h 2266"/>
                <a:gd name="T38" fmla="*/ 884 w 1046"/>
                <a:gd name="T39" fmla="*/ 1794 h 2266"/>
                <a:gd name="T40" fmla="*/ 900 w 1046"/>
                <a:gd name="T41" fmla="*/ 1765 h 2266"/>
                <a:gd name="T42" fmla="*/ 898 w 1046"/>
                <a:gd name="T43" fmla="*/ 1723 h 2266"/>
                <a:gd name="T44" fmla="*/ 904 w 1046"/>
                <a:gd name="T45" fmla="*/ 1540 h 2266"/>
                <a:gd name="T46" fmla="*/ 914 w 1046"/>
                <a:gd name="T47" fmla="*/ 1380 h 2266"/>
                <a:gd name="T48" fmla="*/ 929 w 1046"/>
                <a:gd name="T49" fmla="*/ 1234 h 2266"/>
                <a:gd name="T50" fmla="*/ 936 w 1046"/>
                <a:gd name="T51" fmla="*/ 1141 h 2266"/>
                <a:gd name="T52" fmla="*/ 976 w 1046"/>
                <a:gd name="T53" fmla="*/ 874 h 2266"/>
                <a:gd name="T54" fmla="*/ 986 w 1046"/>
                <a:gd name="T55" fmla="*/ 825 h 2266"/>
                <a:gd name="T56" fmla="*/ 1022 w 1046"/>
                <a:gd name="T57" fmla="*/ 794 h 2266"/>
                <a:gd name="T58" fmla="*/ 1030 w 1046"/>
                <a:gd name="T59" fmla="*/ 785 h 2266"/>
                <a:gd name="T60" fmla="*/ 1003 w 1046"/>
                <a:gd name="T61" fmla="*/ 771 h 2266"/>
                <a:gd name="T62" fmla="*/ 1032 w 1046"/>
                <a:gd name="T63" fmla="*/ 722 h 2266"/>
                <a:gd name="T64" fmla="*/ 1010 w 1046"/>
                <a:gd name="T65" fmla="*/ 676 h 2266"/>
                <a:gd name="T66" fmla="*/ 988 w 1046"/>
                <a:gd name="T67" fmla="*/ 595 h 2266"/>
                <a:gd name="T68" fmla="*/ 980 w 1046"/>
                <a:gd name="T69" fmla="*/ 526 h 2266"/>
                <a:gd name="T70" fmla="*/ 996 w 1046"/>
                <a:gd name="T71" fmla="*/ 428 h 2266"/>
                <a:gd name="T72" fmla="*/ 997 w 1046"/>
                <a:gd name="T73" fmla="*/ 386 h 2266"/>
                <a:gd name="T74" fmla="*/ 1026 w 1046"/>
                <a:gd name="T75" fmla="*/ 292 h 2266"/>
                <a:gd name="T76" fmla="*/ 844 w 1046"/>
                <a:gd name="T77" fmla="*/ 107 h 2266"/>
                <a:gd name="T78" fmla="*/ 378 w 1046"/>
                <a:gd name="T79" fmla="*/ 0 h 2266"/>
                <a:gd name="T80" fmla="*/ 350 w 1046"/>
                <a:gd name="T81" fmla="*/ 93 h 2266"/>
                <a:gd name="T82" fmla="*/ 426 w 1046"/>
                <a:gd name="T83" fmla="*/ 507 h 2266"/>
                <a:gd name="T84" fmla="*/ 264 w 1046"/>
                <a:gd name="T85" fmla="*/ 539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46" h="2266">
                  <a:moveTo>
                    <a:pt x="175" y="575"/>
                  </a:moveTo>
                  <a:cubicBezTo>
                    <a:pt x="176" y="578"/>
                    <a:pt x="178" y="580"/>
                    <a:pt x="180" y="582"/>
                  </a:cubicBezTo>
                  <a:cubicBezTo>
                    <a:pt x="197" y="595"/>
                    <a:pt x="193" y="629"/>
                    <a:pt x="174" y="647"/>
                  </a:cubicBezTo>
                  <a:cubicBezTo>
                    <a:pt x="155" y="665"/>
                    <a:pt x="153" y="722"/>
                    <a:pt x="133" y="735"/>
                  </a:cubicBezTo>
                  <a:cubicBezTo>
                    <a:pt x="113" y="748"/>
                    <a:pt x="109" y="781"/>
                    <a:pt x="115" y="800"/>
                  </a:cubicBezTo>
                  <a:cubicBezTo>
                    <a:pt x="121" y="819"/>
                    <a:pt x="90" y="899"/>
                    <a:pt x="61" y="931"/>
                  </a:cubicBezTo>
                  <a:cubicBezTo>
                    <a:pt x="32" y="963"/>
                    <a:pt x="0" y="1004"/>
                    <a:pt x="6" y="1038"/>
                  </a:cubicBezTo>
                  <a:cubicBezTo>
                    <a:pt x="12" y="1073"/>
                    <a:pt x="10" y="1199"/>
                    <a:pt x="68" y="1264"/>
                  </a:cubicBezTo>
                  <a:cubicBezTo>
                    <a:pt x="126" y="1328"/>
                    <a:pt x="208" y="1365"/>
                    <a:pt x="224" y="1391"/>
                  </a:cubicBezTo>
                  <a:cubicBezTo>
                    <a:pt x="240" y="1417"/>
                    <a:pt x="367" y="1547"/>
                    <a:pt x="367" y="1547"/>
                  </a:cubicBezTo>
                  <a:cubicBezTo>
                    <a:pt x="367" y="1526"/>
                    <a:pt x="367" y="1526"/>
                    <a:pt x="367" y="1526"/>
                  </a:cubicBezTo>
                  <a:cubicBezTo>
                    <a:pt x="367" y="1526"/>
                    <a:pt x="368" y="1490"/>
                    <a:pt x="443" y="1642"/>
                  </a:cubicBezTo>
                  <a:cubicBezTo>
                    <a:pt x="518" y="1794"/>
                    <a:pt x="567" y="1813"/>
                    <a:pt x="570" y="1914"/>
                  </a:cubicBezTo>
                  <a:cubicBezTo>
                    <a:pt x="573" y="2015"/>
                    <a:pt x="578" y="2021"/>
                    <a:pt x="594" y="2050"/>
                  </a:cubicBezTo>
                  <a:cubicBezTo>
                    <a:pt x="610" y="2079"/>
                    <a:pt x="629" y="2091"/>
                    <a:pt x="628" y="2115"/>
                  </a:cubicBezTo>
                  <a:cubicBezTo>
                    <a:pt x="627" y="2139"/>
                    <a:pt x="668" y="2200"/>
                    <a:pt x="670" y="2233"/>
                  </a:cubicBezTo>
                  <a:cubicBezTo>
                    <a:pt x="672" y="2266"/>
                    <a:pt x="655" y="2169"/>
                    <a:pt x="664" y="2150"/>
                  </a:cubicBezTo>
                  <a:cubicBezTo>
                    <a:pt x="673" y="2132"/>
                    <a:pt x="747" y="2054"/>
                    <a:pt x="747" y="2054"/>
                  </a:cubicBezTo>
                  <a:cubicBezTo>
                    <a:pt x="801" y="2066"/>
                    <a:pt x="801" y="2066"/>
                    <a:pt x="801" y="2066"/>
                  </a:cubicBezTo>
                  <a:cubicBezTo>
                    <a:pt x="801" y="2066"/>
                    <a:pt x="825" y="2031"/>
                    <a:pt x="818" y="2022"/>
                  </a:cubicBezTo>
                  <a:cubicBezTo>
                    <a:pt x="811" y="2013"/>
                    <a:pt x="804" y="2012"/>
                    <a:pt x="804" y="2028"/>
                  </a:cubicBezTo>
                  <a:cubicBezTo>
                    <a:pt x="804" y="2044"/>
                    <a:pt x="798" y="2038"/>
                    <a:pt x="797" y="2031"/>
                  </a:cubicBezTo>
                  <a:cubicBezTo>
                    <a:pt x="796" y="2024"/>
                    <a:pt x="802" y="2014"/>
                    <a:pt x="802" y="2008"/>
                  </a:cubicBezTo>
                  <a:cubicBezTo>
                    <a:pt x="802" y="2002"/>
                    <a:pt x="781" y="1980"/>
                    <a:pt x="774" y="1996"/>
                  </a:cubicBezTo>
                  <a:cubicBezTo>
                    <a:pt x="767" y="2013"/>
                    <a:pt x="766" y="2021"/>
                    <a:pt x="766" y="2021"/>
                  </a:cubicBezTo>
                  <a:cubicBezTo>
                    <a:pt x="766" y="2021"/>
                    <a:pt x="750" y="2010"/>
                    <a:pt x="763" y="2001"/>
                  </a:cubicBezTo>
                  <a:cubicBezTo>
                    <a:pt x="776" y="1991"/>
                    <a:pt x="793" y="1984"/>
                    <a:pt x="793" y="1984"/>
                  </a:cubicBezTo>
                  <a:cubicBezTo>
                    <a:pt x="793" y="1984"/>
                    <a:pt x="785" y="1943"/>
                    <a:pt x="794" y="1948"/>
                  </a:cubicBezTo>
                  <a:cubicBezTo>
                    <a:pt x="803" y="1953"/>
                    <a:pt x="830" y="1989"/>
                    <a:pt x="830" y="1989"/>
                  </a:cubicBezTo>
                  <a:cubicBezTo>
                    <a:pt x="830" y="1989"/>
                    <a:pt x="864" y="2019"/>
                    <a:pt x="891" y="2009"/>
                  </a:cubicBezTo>
                  <a:cubicBezTo>
                    <a:pt x="918" y="1998"/>
                    <a:pt x="957" y="1974"/>
                    <a:pt x="945" y="1932"/>
                  </a:cubicBezTo>
                  <a:cubicBezTo>
                    <a:pt x="933" y="1890"/>
                    <a:pt x="920" y="1869"/>
                    <a:pt x="884" y="1874"/>
                  </a:cubicBezTo>
                  <a:cubicBezTo>
                    <a:pt x="848" y="1879"/>
                    <a:pt x="835" y="1875"/>
                    <a:pt x="835" y="1875"/>
                  </a:cubicBezTo>
                  <a:cubicBezTo>
                    <a:pt x="838" y="1860"/>
                    <a:pt x="838" y="1860"/>
                    <a:pt x="838" y="1860"/>
                  </a:cubicBezTo>
                  <a:cubicBezTo>
                    <a:pt x="844" y="1852"/>
                    <a:pt x="844" y="1852"/>
                    <a:pt x="844" y="1852"/>
                  </a:cubicBezTo>
                  <a:cubicBezTo>
                    <a:pt x="852" y="1843"/>
                    <a:pt x="852" y="1843"/>
                    <a:pt x="852" y="1843"/>
                  </a:cubicBezTo>
                  <a:cubicBezTo>
                    <a:pt x="872" y="1845"/>
                    <a:pt x="872" y="1845"/>
                    <a:pt x="872" y="1845"/>
                  </a:cubicBezTo>
                  <a:cubicBezTo>
                    <a:pt x="879" y="1851"/>
                    <a:pt x="879" y="1851"/>
                    <a:pt x="879" y="1851"/>
                  </a:cubicBezTo>
                  <a:cubicBezTo>
                    <a:pt x="879" y="1851"/>
                    <a:pt x="892" y="1831"/>
                    <a:pt x="898" y="1833"/>
                  </a:cubicBezTo>
                  <a:cubicBezTo>
                    <a:pt x="904" y="1835"/>
                    <a:pt x="878" y="1803"/>
                    <a:pt x="884" y="1794"/>
                  </a:cubicBezTo>
                  <a:cubicBezTo>
                    <a:pt x="890" y="1785"/>
                    <a:pt x="895" y="1799"/>
                    <a:pt x="899" y="1787"/>
                  </a:cubicBezTo>
                  <a:cubicBezTo>
                    <a:pt x="903" y="1775"/>
                    <a:pt x="891" y="1774"/>
                    <a:pt x="900" y="1765"/>
                  </a:cubicBezTo>
                  <a:cubicBezTo>
                    <a:pt x="909" y="1756"/>
                    <a:pt x="923" y="1737"/>
                    <a:pt x="912" y="1738"/>
                  </a:cubicBezTo>
                  <a:cubicBezTo>
                    <a:pt x="901" y="1739"/>
                    <a:pt x="908" y="1731"/>
                    <a:pt x="898" y="1723"/>
                  </a:cubicBezTo>
                  <a:cubicBezTo>
                    <a:pt x="888" y="1715"/>
                    <a:pt x="878" y="1696"/>
                    <a:pt x="884" y="1685"/>
                  </a:cubicBezTo>
                  <a:cubicBezTo>
                    <a:pt x="890" y="1673"/>
                    <a:pt x="902" y="1615"/>
                    <a:pt x="904" y="1540"/>
                  </a:cubicBezTo>
                  <a:cubicBezTo>
                    <a:pt x="906" y="1464"/>
                    <a:pt x="895" y="1475"/>
                    <a:pt x="895" y="1462"/>
                  </a:cubicBezTo>
                  <a:cubicBezTo>
                    <a:pt x="895" y="1449"/>
                    <a:pt x="912" y="1388"/>
                    <a:pt x="914" y="1380"/>
                  </a:cubicBezTo>
                  <a:cubicBezTo>
                    <a:pt x="916" y="1372"/>
                    <a:pt x="943" y="1317"/>
                    <a:pt x="934" y="1299"/>
                  </a:cubicBezTo>
                  <a:cubicBezTo>
                    <a:pt x="925" y="1281"/>
                    <a:pt x="913" y="1257"/>
                    <a:pt x="929" y="1234"/>
                  </a:cubicBezTo>
                  <a:cubicBezTo>
                    <a:pt x="945" y="1211"/>
                    <a:pt x="951" y="1174"/>
                    <a:pt x="943" y="1173"/>
                  </a:cubicBezTo>
                  <a:cubicBezTo>
                    <a:pt x="935" y="1172"/>
                    <a:pt x="932" y="1152"/>
                    <a:pt x="936" y="1141"/>
                  </a:cubicBezTo>
                  <a:cubicBezTo>
                    <a:pt x="940" y="1130"/>
                    <a:pt x="934" y="1074"/>
                    <a:pt x="957" y="999"/>
                  </a:cubicBezTo>
                  <a:cubicBezTo>
                    <a:pt x="980" y="925"/>
                    <a:pt x="964" y="887"/>
                    <a:pt x="976" y="874"/>
                  </a:cubicBezTo>
                  <a:cubicBezTo>
                    <a:pt x="988" y="862"/>
                    <a:pt x="994" y="844"/>
                    <a:pt x="994" y="838"/>
                  </a:cubicBezTo>
                  <a:cubicBezTo>
                    <a:pt x="994" y="832"/>
                    <a:pt x="986" y="825"/>
                    <a:pt x="986" y="825"/>
                  </a:cubicBezTo>
                  <a:cubicBezTo>
                    <a:pt x="1016" y="825"/>
                    <a:pt x="1016" y="825"/>
                    <a:pt x="1016" y="825"/>
                  </a:cubicBezTo>
                  <a:cubicBezTo>
                    <a:pt x="1022" y="794"/>
                    <a:pt x="1022" y="794"/>
                    <a:pt x="1022" y="794"/>
                  </a:cubicBezTo>
                  <a:cubicBezTo>
                    <a:pt x="1010" y="787"/>
                    <a:pt x="1010" y="787"/>
                    <a:pt x="1010" y="787"/>
                  </a:cubicBezTo>
                  <a:cubicBezTo>
                    <a:pt x="1030" y="785"/>
                    <a:pt x="1030" y="785"/>
                    <a:pt x="1030" y="785"/>
                  </a:cubicBezTo>
                  <a:cubicBezTo>
                    <a:pt x="1029" y="775"/>
                    <a:pt x="1029" y="775"/>
                    <a:pt x="1029" y="775"/>
                  </a:cubicBezTo>
                  <a:cubicBezTo>
                    <a:pt x="1003" y="771"/>
                    <a:pt x="1003" y="771"/>
                    <a:pt x="1003" y="771"/>
                  </a:cubicBezTo>
                  <a:cubicBezTo>
                    <a:pt x="1006" y="722"/>
                    <a:pt x="1006" y="722"/>
                    <a:pt x="1006" y="722"/>
                  </a:cubicBezTo>
                  <a:cubicBezTo>
                    <a:pt x="1032" y="722"/>
                    <a:pt x="1032" y="722"/>
                    <a:pt x="1032" y="722"/>
                  </a:cubicBezTo>
                  <a:cubicBezTo>
                    <a:pt x="1023" y="685"/>
                    <a:pt x="1023" y="685"/>
                    <a:pt x="1023" y="685"/>
                  </a:cubicBezTo>
                  <a:cubicBezTo>
                    <a:pt x="1010" y="676"/>
                    <a:pt x="1010" y="676"/>
                    <a:pt x="1010" y="676"/>
                  </a:cubicBezTo>
                  <a:cubicBezTo>
                    <a:pt x="1010" y="676"/>
                    <a:pt x="1046" y="646"/>
                    <a:pt x="1044" y="633"/>
                  </a:cubicBezTo>
                  <a:cubicBezTo>
                    <a:pt x="1042" y="620"/>
                    <a:pt x="1003" y="616"/>
                    <a:pt x="988" y="595"/>
                  </a:cubicBezTo>
                  <a:cubicBezTo>
                    <a:pt x="973" y="574"/>
                    <a:pt x="982" y="564"/>
                    <a:pt x="983" y="549"/>
                  </a:cubicBezTo>
                  <a:cubicBezTo>
                    <a:pt x="984" y="535"/>
                    <a:pt x="984" y="541"/>
                    <a:pt x="980" y="526"/>
                  </a:cubicBezTo>
                  <a:cubicBezTo>
                    <a:pt x="976" y="511"/>
                    <a:pt x="963" y="466"/>
                    <a:pt x="968" y="456"/>
                  </a:cubicBezTo>
                  <a:cubicBezTo>
                    <a:pt x="973" y="446"/>
                    <a:pt x="988" y="430"/>
                    <a:pt x="996" y="428"/>
                  </a:cubicBezTo>
                  <a:cubicBezTo>
                    <a:pt x="1004" y="426"/>
                    <a:pt x="1001" y="425"/>
                    <a:pt x="997" y="415"/>
                  </a:cubicBezTo>
                  <a:cubicBezTo>
                    <a:pt x="993" y="405"/>
                    <a:pt x="997" y="386"/>
                    <a:pt x="997" y="386"/>
                  </a:cubicBezTo>
                  <a:cubicBezTo>
                    <a:pt x="1029" y="386"/>
                    <a:pt x="1029" y="386"/>
                    <a:pt x="1029" y="386"/>
                  </a:cubicBezTo>
                  <a:cubicBezTo>
                    <a:pt x="1026" y="292"/>
                    <a:pt x="1026" y="292"/>
                    <a:pt x="1026" y="292"/>
                  </a:cubicBezTo>
                  <a:cubicBezTo>
                    <a:pt x="974" y="274"/>
                    <a:pt x="974" y="274"/>
                    <a:pt x="974" y="274"/>
                  </a:cubicBezTo>
                  <a:cubicBezTo>
                    <a:pt x="844" y="107"/>
                    <a:pt x="844" y="107"/>
                    <a:pt x="844" y="107"/>
                  </a:cubicBezTo>
                  <a:cubicBezTo>
                    <a:pt x="806" y="129"/>
                    <a:pt x="806" y="129"/>
                    <a:pt x="806" y="129"/>
                  </a:cubicBezTo>
                  <a:cubicBezTo>
                    <a:pt x="378" y="0"/>
                    <a:pt x="378" y="0"/>
                    <a:pt x="378" y="0"/>
                  </a:cubicBezTo>
                  <a:cubicBezTo>
                    <a:pt x="382" y="34"/>
                    <a:pt x="382" y="34"/>
                    <a:pt x="382" y="34"/>
                  </a:cubicBezTo>
                  <a:cubicBezTo>
                    <a:pt x="350" y="93"/>
                    <a:pt x="350" y="93"/>
                    <a:pt x="350" y="93"/>
                  </a:cubicBezTo>
                  <a:cubicBezTo>
                    <a:pt x="404" y="165"/>
                    <a:pt x="404" y="165"/>
                    <a:pt x="404" y="165"/>
                  </a:cubicBezTo>
                  <a:cubicBezTo>
                    <a:pt x="426" y="507"/>
                    <a:pt x="426" y="507"/>
                    <a:pt x="426" y="507"/>
                  </a:cubicBezTo>
                  <a:cubicBezTo>
                    <a:pt x="386" y="533"/>
                    <a:pt x="386" y="533"/>
                    <a:pt x="386" y="533"/>
                  </a:cubicBezTo>
                  <a:cubicBezTo>
                    <a:pt x="264" y="539"/>
                    <a:pt x="264" y="539"/>
                    <a:pt x="264" y="539"/>
                  </a:cubicBezTo>
                  <a:lnTo>
                    <a:pt x="175" y="575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0964" y="2130426"/>
            <a:ext cx="9430072" cy="1470025"/>
          </a:xfrm>
        </p:spPr>
        <p:txBody>
          <a:bodyPr/>
          <a:lstStyle/>
          <a:p>
            <a:r>
              <a:rPr lang="en-US" dirty="0" smtClean="0"/>
              <a:t>Map of Bahrain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1222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246126" y="136935"/>
            <a:ext cx="5723979" cy="6639571"/>
            <a:chOff x="3108325" y="0"/>
            <a:chExt cx="5954713" cy="6907213"/>
          </a:xfrm>
          <a:effectLst>
            <a:glow rad="228600">
              <a:schemeClr val="bg2">
                <a:lumMod val="25000"/>
                <a:alpha val="40000"/>
              </a:schemeClr>
            </a:glow>
          </a:effectLst>
        </p:grpSpPr>
        <p:sp>
          <p:nvSpPr>
            <p:cNvPr id="3" name="Freeform 5"/>
            <p:cNvSpPr>
              <a:spLocks/>
            </p:cNvSpPr>
            <p:nvPr/>
          </p:nvSpPr>
          <p:spPr bwMode="auto">
            <a:xfrm>
              <a:off x="5630863" y="6499225"/>
              <a:ext cx="146050" cy="109538"/>
            </a:xfrm>
            <a:custGeom>
              <a:avLst/>
              <a:gdLst>
                <a:gd name="T0" fmla="*/ 20 w 74"/>
                <a:gd name="T1" fmla="*/ 9 h 55"/>
                <a:gd name="T2" fmla="*/ 20 w 74"/>
                <a:gd name="T3" fmla="*/ 47 h 55"/>
                <a:gd name="T4" fmla="*/ 22 w 74"/>
                <a:gd name="T5" fmla="*/ 28 h 55"/>
                <a:gd name="T6" fmla="*/ 43 w 74"/>
                <a:gd name="T7" fmla="*/ 43 h 55"/>
                <a:gd name="T8" fmla="*/ 43 w 74"/>
                <a:gd name="T9" fmla="*/ 55 h 55"/>
                <a:gd name="T10" fmla="*/ 52 w 74"/>
                <a:gd name="T11" fmla="*/ 6 h 55"/>
                <a:gd name="T12" fmla="*/ 20 w 74"/>
                <a:gd name="T13" fmla="*/ 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55">
                  <a:moveTo>
                    <a:pt x="20" y="9"/>
                  </a:moveTo>
                  <a:cubicBezTo>
                    <a:pt x="0" y="37"/>
                    <a:pt x="20" y="47"/>
                    <a:pt x="20" y="4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40" y="8"/>
                    <a:pt x="49" y="20"/>
                    <a:pt x="43" y="43"/>
                  </a:cubicBezTo>
                  <a:cubicBezTo>
                    <a:pt x="40" y="55"/>
                    <a:pt x="43" y="55"/>
                    <a:pt x="43" y="55"/>
                  </a:cubicBezTo>
                  <a:cubicBezTo>
                    <a:pt x="43" y="55"/>
                    <a:pt x="74" y="28"/>
                    <a:pt x="52" y="6"/>
                  </a:cubicBezTo>
                  <a:cubicBezTo>
                    <a:pt x="46" y="0"/>
                    <a:pt x="20" y="9"/>
                    <a:pt x="20" y="9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" name="Freeform 6"/>
            <p:cNvSpPr>
              <a:spLocks/>
            </p:cNvSpPr>
            <p:nvPr/>
          </p:nvSpPr>
          <p:spPr bwMode="auto">
            <a:xfrm>
              <a:off x="5764213" y="6497638"/>
              <a:ext cx="103188" cy="115888"/>
            </a:xfrm>
            <a:custGeom>
              <a:avLst/>
              <a:gdLst>
                <a:gd name="T0" fmla="*/ 0 w 52"/>
                <a:gd name="T1" fmla="*/ 25 h 59"/>
                <a:gd name="T2" fmla="*/ 26 w 52"/>
                <a:gd name="T3" fmla="*/ 52 h 59"/>
                <a:gd name="T4" fmla="*/ 15 w 52"/>
                <a:gd name="T5" fmla="*/ 37 h 59"/>
                <a:gd name="T6" fmla="*/ 40 w 52"/>
                <a:gd name="T7" fmla="*/ 33 h 59"/>
                <a:gd name="T8" fmla="*/ 49 w 52"/>
                <a:gd name="T9" fmla="*/ 42 h 59"/>
                <a:gd name="T10" fmla="*/ 21 w 52"/>
                <a:gd name="T11" fmla="*/ 0 h 59"/>
                <a:gd name="T12" fmla="*/ 0 w 52"/>
                <a:gd name="T13" fmla="*/ 25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59">
                  <a:moveTo>
                    <a:pt x="0" y="25"/>
                  </a:moveTo>
                  <a:cubicBezTo>
                    <a:pt x="5" y="59"/>
                    <a:pt x="26" y="52"/>
                    <a:pt x="26" y="52"/>
                  </a:cubicBezTo>
                  <a:cubicBezTo>
                    <a:pt x="15" y="37"/>
                    <a:pt x="15" y="37"/>
                    <a:pt x="15" y="37"/>
                  </a:cubicBezTo>
                  <a:cubicBezTo>
                    <a:pt x="14" y="10"/>
                    <a:pt x="29" y="12"/>
                    <a:pt x="40" y="33"/>
                  </a:cubicBezTo>
                  <a:cubicBezTo>
                    <a:pt x="46" y="43"/>
                    <a:pt x="49" y="42"/>
                    <a:pt x="49" y="42"/>
                  </a:cubicBezTo>
                  <a:cubicBezTo>
                    <a:pt x="49" y="42"/>
                    <a:pt x="52" y="1"/>
                    <a:pt x="21" y="0"/>
                  </a:cubicBezTo>
                  <a:cubicBezTo>
                    <a:pt x="13" y="0"/>
                    <a:pt x="0" y="25"/>
                    <a:pt x="0" y="25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" name="Freeform 7"/>
            <p:cNvSpPr>
              <a:spLocks/>
            </p:cNvSpPr>
            <p:nvPr/>
          </p:nvSpPr>
          <p:spPr bwMode="auto">
            <a:xfrm>
              <a:off x="5853113" y="6411913"/>
              <a:ext cx="104775" cy="144463"/>
            </a:xfrm>
            <a:custGeom>
              <a:avLst/>
              <a:gdLst>
                <a:gd name="T0" fmla="*/ 3 w 53"/>
                <a:gd name="T1" fmla="*/ 48 h 74"/>
                <a:gd name="T2" fmla="*/ 40 w 53"/>
                <a:gd name="T3" fmla="*/ 56 h 74"/>
                <a:gd name="T4" fmla="*/ 22 w 53"/>
                <a:gd name="T5" fmla="*/ 50 h 74"/>
                <a:gd name="T6" fmla="*/ 41 w 53"/>
                <a:gd name="T7" fmla="*/ 33 h 74"/>
                <a:gd name="T8" fmla="*/ 53 w 53"/>
                <a:gd name="T9" fmla="*/ 35 h 74"/>
                <a:gd name="T10" fmla="*/ 7 w 53"/>
                <a:gd name="T11" fmla="*/ 17 h 74"/>
                <a:gd name="T12" fmla="*/ 3 w 53"/>
                <a:gd name="T13" fmla="*/ 48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74">
                  <a:moveTo>
                    <a:pt x="3" y="48"/>
                  </a:moveTo>
                  <a:cubicBezTo>
                    <a:pt x="27" y="74"/>
                    <a:pt x="40" y="56"/>
                    <a:pt x="40" y="56"/>
                  </a:cubicBezTo>
                  <a:cubicBezTo>
                    <a:pt x="22" y="50"/>
                    <a:pt x="22" y="50"/>
                    <a:pt x="22" y="50"/>
                  </a:cubicBezTo>
                  <a:cubicBezTo>
                    <a:pt x="6" y="29"/>
                    <a:pt x="20" y="22"/>
                    <a:pt x="41" y="33"/>
                  </a:cubicBezTo>
                  <a:cubicBezTo>
                    <a:pt x="52" y="38"/>
                    <a:pt x="53" y="35"/>
                    <a:pt x="53" y="35"/>
                  </a:cubicBezTo>
                  <a:cubicBezTo>
                    <a:pt x="53" y="35"/>
                    <a:pt x="33" y="0"/>
                    <a:pt x="7" y="17"/>
                  </a:cubicBezTo>
                  <a:cubicBezTo>
                    <a:pt x="0" y="21"/>
                    <a:pt x="3" y="48"/>
                    <a:pt x="3" y="48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5807075" y="6121400"/>
              <a:ext cx="147638" cy="103188"/>
            </a:xfrm>
            <a:custGeom>
              <a:avLst/>
              <a:gdLst>
                <a:gd name="T0" fmla="*/ 48 w 74"/>
                <a:gd name="T1" fmla="*/ 50 h 52"/>
                <a:gd name="T2" fmla="*/ 57 w 74"/>
                <a:gd name="T3" fmla="*/ 13 h 52"/>
                <a:gd name="T4" fmla="*/ 50 w 74"/>
                <a:gd name="T5" fmla="*/ 31 h 52"/>
                <a:gd name="T6" fmla="*/ 33 w 74"/>
                <a:gd name="T7" fmla="*/ 12 h 52"/>
                <a:gd name="T8" fmla="*/ 36 w 74"/>
                <a:gd name="T9" fmla="*/ 0 h 52"/>
                <a:gd name="T10" fmla="*/ 16 w 74"/>
                <a:gd name="T11" fmla="*/ 45 h 52"/>
                <a:gd name="T12" fmla="*/ 48 w 74"/>
                <a:gd name="T13" fmla="*/ 5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52">
                  <a:moveTo>
                    <a:pt x="48" y="50"/>
                  </a:moveTo>
                  <a:cubicBezTo>
                    <a:pt x="74" y="28"/>
                    <a:pt x="57" y="13"/>
                    <a:pt x="57" y="13"/>
                  </a:cubicBezTo>
                  <a:cubicBezTo>
                    <a:pt x="50" y="31"/>
                    <a:pt x="50" y="31"/>
                    <a:pt x="50" y="31"/>
                  </a:cubicBezTo>
                  <a:cubicBezTo>
                    <a:pt x="28" y="46"/>
                    <a:pt x="22" y="33"/>
                    <a:pt x="33" y="12"/>
                  </a:cubicBezTo>
                  <a:cubicBezTo>
                    <a:pt x="39" y="1"/>
                    <a:pt x="36" y="0"/>
                    <a:pt x="36" y="0"/>
                  </a:cubicBezTo>
                  <a:cubicBezTo>
                    <a:pt x="36" y="0"/>
                    <a:pt x="0" y="19"/>
                    <a:pt x="16" y="45"/>
                  </a:cubicBezTo>
                  <a:cubicBezTo>
                    <a:pt x="20" y="52"/>
                    <a:pt x="48" y="50"/>
                    <a:pt x="48" y="50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Freeform 9"/>
            <p:cNvSpPr>
              <a:spLocks/>
            </p:cNvSpPr>
            <p:nvPr/>
          </p:nvSpPr>
          <p:spPr bwMode="auto">
            <a:xfrm>
              <a:off x="5888038" y="6194425"/>
              <a:ext cx="109538" cy="115888"/>
            </a:xfrm>
            <a:custGeom>
              <a:avLst/>
              <a:gdLst>
                <a:gd name="T0" fmla="*/ 21 w 55"/>
                <a:gd name="T1" fmla="*/ 56 h 59"/>
                <a:gd name="T2" fmla="*/ 53 w 55"/>
                <a:gd name="T3" fmla="*/ 36 h 59"/>
                <a:gd name="T4" fmla="*/ 36 w 55"/>
                <a:gd name="T5" fmla="*/ 45 h 59"/>
                <a:gd name="T6" fmla="*/ 38 w 55"/>
                <a:gd name="T7" fmla="*/ 19 h 59"/>
                <a:gd name="T8" fmla="*/ 48 w 55"/>
                <a:gd name="T9" fmla="*/ 13 h 59"/>
                <a:gd name="T10" fmla="*/ 2 w 55"/>
                <a:gd name="T11" fmla="*/ 30 h 59"/>
                <a:gd name="T12" fmla="*/ 21 w 55"/>
                <a:gd name="T13" fmla="*/ 5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59">
                  <a:moveTo>
                    <a:pt x="21" y="56"/>
                  </a:moveTo>
                  <a:cubicBezTo>
                    <a:pt x="55" y="59"/>
                    <a:pt x="53" y="36"/>
                    <a:pt x="53" y="36"/>
                  </a:cubicBezTo>
                  <a:cubicBezTo>
                    <a:pt x="36" y="45"/>
                    <a:pt x="36" y="45"/>
                    <a:pt x="36" y="45"/>
                  </a:cubicBezTo>
                  <a:cubicBezTo>
                    <a:pt x="10" y="40"/>
                    <a:pt x="15" y="26"/>
                    <a:pt x="38" y="19"/>
                  </a:cubicBezTo>
                  <a:cubicBezTo>
                    <a:pt x="49" y="15"/>
                    <a:pt x="48" y="13"/>
                    <a:pt x="48" y="13"/>
                  </a:cubicBezTo>
                  <a:cubicBezTo>
                    <a:pt x="48" y="13"/>
                    <a:pt x="9" y="0"/>
                    <a:pt x="2" y="30"/>
                  </a:cubicBezTo>
                  <a:cubicBezTo>
                    <a:pt x="0" y="38"/>
                    <a:pt x="21" y="56"/>
                    <a:pt x="21" y="56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5908675" y="6299200"/>
              <a:ext cx="109538" cy="142875"/>
            </a:xfrm>
            <a:custGeom>
              <a:avLst/>
              <a:gdLst>
                <a:gd name="T0" fmla="*/ 12 w 55"/>
                <a:gd name="T1" fmla="*/ 56 h 73"/>
                <a:gd name="T2" fmla="*/ 50 w 55"/>
                <a:gd name="T3" fmla="*/ 51 h 73"/>
                <a:gd name="T4" fmla="*/ 30 w 55"/>
                <a:gd name="T5" fmla="*/ 52 h 73"/>
                <a:gd name="T6" fmla="*/ 43 w 55"/>
                <a:gd name="T7" fmla="*/ 29 h 73"/>
                <a:gd name="T8" fmla="*/ 55 w 55"/>
                <a:gd name="T9" fmla="*/ 28 h 73"/>
                <a:gd name="T10" fmla="*/ 5 w 55"/>
                <a:gd name="T11" fmla="*/ 25 h 73"/>
                <a:gd name="T12" fmla="*/ 12 w 55"/>
                <a:gd name="T13" fmla="*/ 56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73">
                  <a:moveTo>
                    <a:pt x="12" y="56"/>
                  </a:moveTo>
                  <a:cubicBezTo>
                    <a:pt x="42" y="73"/>
                    <a:pt x="50" y="51"/>
                    <a:pt x="50" y="51"/>
                  </a:cubicBezTo>
                  <a:cubicBezTo>
                    <a:pt x="30" y="52"/>
                    <a:pt x="30" y="52"/>
                    <a:pt x="30" y="52"/>
                  </a:cubicBezTo>
                  <a:cubicBezTo>
                    <a:pt x="8" y="36"/>
                    <a:pt x="19" y="26"/>
                    <a:pt x="43" y="29"/>
                  </a:cubicBezTo>
                  <a:cubicBezTo>
                    <a:pt x="55" y="31"/>
                    <a:pt x="55" y="28"/>
                    <a:pt x="55" y="28"/>
                  </a:cubicBezTo>
                  <a:cubicBezTo>
                    <a:pt x="55" y="28"/>
                    <a:pt x="24" y="0"/>
                    <a:pt x="5" y="25"/>
                  </a:cubicBezTo>
                  <a:cubicBezTo>
                    <a:pt x="0" y="31"/>
                    <a:pt x="12" y="56"/>
                    <a:pt x="12" y="56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auto">
            <a:xfrm>
              <a:off x="5675313" y="6289675"/>
              <a:ext cx="66675" cy="52388"/>
            </a:xfrm>
            <a:custGeom>
              <a:avLst/>
              <a:gdLst>
                <a:gd name="T0" fmla="*/ 8 w 34"/>
                <a:gd name="T1" fmla="*/ 6 h 27"/>
                <a:gd name="T2" fmla="*/ 10 w 34"/>
                <a:gd name="T3" fmla="*/ 24 h 27"/>
                <a:gd name="T4" fmla="*/ 10 w 34"/>
                <a:gd name="T5" fmla="*/ 15 h 27"/>
                <a:gd name="T6" fmla="*/ 20 w 34"/>
                <a:gd name="T7" fmla="*/ 21 h 27"/>
                <a:gd name="T8" fmla="*/ 21 w 34"/>
                <a:gd name="T9" fmla="*/ 27 h 27"/>
                <a:gd name="T10" fmla="*/ 23 w 34"/>
                <a:gd name="T11" fmla="*/ 3 h 27"/>
                <a:gd name="T12" fmla="*/ 8 w 34"/>
                <a:gd name="T13" fmla="*/ 6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4" h="27">
                  <a:moveTo>
                    <a:pt x="8" y="6"/>
                  </a:moveTo>
                  <a:cubicBezTo>
                    <a:pt x="0" y="20"/>
                    <a:pt x="10" y="24"/>
                    <a:pt x="10" y="24"/>
                  </a:cubicBezTo>
                  <a:cubicBezTo>
                    <a:pt x="10" y="15"/>
                    <a:pt x="10" y="15"/>
                    <a:pt x="10" y="15"/>
                  </a:cubicBezTo>
                  <a:cubicBezTo>
                    <a:pt x="17" y="4"/>
                    <a:pt x="22" y="10"/>
                    <a:pt x="20" y="21"/>
                  </a:cubicBezTo>
                  <a:cubicBezTo>
                    <a:pt x="20" y="27"/>
                    <a:pt x="21" y="27"/>
                    <a:pt x="21" y="27"/>
                  </a:cubicBezTo>
                  <a:cubicBezTo>
                    <a:pt x="21" y="27"/>
                    <a:pt x="34" y="12"/>
                    <a:pt x="23" y="3"/>
                  </a:cubicBezTo>
                  <a:cubicBezTo>
                    <a:pt x="20" y="0"/>
                    <a:pt x="8" y="6"/>
                    <a:pt x="8" y="6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auto">
            <a:xfrm>
              <a:off x="5705475" y="6416675"/>
              <a:ext cx="63500" cy="88900"/>
            </a:xfrm>
            <a:custGeom>
              <a:avLst/>
              <a:gdLst>
                <a:gd name="T0" fmla="*/ 21 w 32"/>
                <a:gd name="T1" fmla="*/ 0 h 45"/>
                <a:gd name="T2" fmla="*/ 16 w 32"/>
                <a:gd name="T3" fmla="*/ 38 h 45"/>
                <a:gd name="T4" fmla="*/ 21 w 32"/>
                <a:gd name="T5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2" h="45">
                  <a:moveTo>
                    <a:pt x="21" y="0"/>
                  </a:moveTo>
                  <a:cubicBezTo>
                    <a:pt x="21" y="0"/>
                    <a:pt x="0" y="31"/>
                    <a:pt x="16" y="38"/>
                  </a:cubicBezTo>
                  <a:cubicBezTo>
                    <a:pt x="32" y="45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5784850" y="6413500"/>
              <a:ext cx="76200" cy="74613"/>
            </a:xfrm>
            <a:custGeom>
              <a:avLst/>
              <a:gdLst>
                <a:gd name="T0" fmla="*/ 22 w 38"/>
                <a:gd name="T1" fmla="*/ 32 h 38"/>
                <a:gd name="T2" fmla="*/ 0 w 38"/>
                <a:gd name="T3" fmla="*/ 0 h 38"/>
                <a:gd name="T4" fmla="*/ 22 w 38"/>
                <a:gd name="T5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8">
                  <a:moveTo>
                    <a:pt x="22" y="32"/>
                  </a:moveTo>
                  <a:cubicBezTo>
                    <a:pt x="38" y="27"/>
                    <a:pt x="0" y="0"/>
                    <a:pt x="0" y="0"/>
                  </a:cubicBezTo>
                  <a:cubicBezTo>
                    <a:pt x="0" y="0"/>
                    <a:pt x="5" y="38"/>
                    <a:pt x="22" y="32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14"/>
            <p:cNvSpPr>
              <a:spLocks/>
            </p:cNvSpPr>
            <p:nvPr/>
          </p:nvSpPr>
          <p:spPr bwMode="auto">
            <a:xfrm>
              <a:off x="5784850" y="6413500"/>
              <a:ext cx="76200" cy="74613"/>
            </a:xfrm>
            <a:custGeom>
              <a:avLst/>
              <a:gdLst>
                <a:gd name="T0" fmla="*/ 22 w 38"/>
                <a:gd name="T1" fmla="*/ 32 h 38"/>
                <a:gd name="T2" fmla="*/ 0 w 38"/>
                <a:gd name="T3" fmla="*/ 0 h 38"/>
                <a:gd name="T4" fmla="*/ 22 w 38"/>
                <a:gd name="T5" fmla="*/ 3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38">
                  <a:moveTo>
                    <a:pt x="22" y="32"/>
                  </a:moveTo>
                  <a:cubicBezTo>
                    <a:pt x="38" y="27"/>
                    <a:pt x="0" y="0"/>
                    <a:pt x="0" y="0"/>
                  </a:cubicBezTo>
                  <a:cubicBezTo>
                    <a:pt x="0" y="0"/>
                    <a:pt x="5" y="38"/>
                    <a:pt x="22" y="32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auto">
            <a:xfrm>
              <a:off x="5799138" y="6350000"/>
              <a:ext cx="93663" cy="58738"/>
            </a:xfrm>
            <a:custGeom>
              <a:avLst/>
              <a:gdLst>
                <a:gd name="T0" fmla="*/ 12 w 47"/>
                <a:gd name="T1" fmla="*/ 13 h 30"/>
                <a:gd name="T2" fmla="*/ 47 w 47"/>
                <a:gd name="T3" fmla="*/ 30 h 30"/>
                <a:gd name="T4" fmla="*/ 12 w 47"/>
                <a:gd name="T5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30">
                  <a:moveTo>
                    <a:pt x="12" y="13"/>
                  </a:moveTo>
                  <a:cubicBezTo>
                    <a:pt x="0" y="27"/>
                    <a:pt x="47" y="30"/>
                    <a:pt x="47" y="30"/>
                  </a:cubicBezTo>
                  <a:cubicBezTo>
                    <a:pt x="47" y="30"/>
                    <a:pt x="24" y="0"/>
                    <a:pt x="12" y="13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5799138" y="6350000"/>
              <a:ext cx="93663" cy="58738"/>
            </a:xfrm>
            <a:custGeom>
              <a:avLst/>
              <a:gdLst>
                <a:gd name="T0" fmla="*/ 12 w 47"/>
                <a:gd name="T1" fmla="*/ 13 h 30"/>
                <a:gd name="T2" fmla="*/ 47 w 47"/>
                <a:gd name="T3" fmla="*/ 30 h 30"/>
                <a:gd name="T4" fmla="*/ 12 w 47"/>
                <a:gd name="T5" fmla="*/ 13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" h="30">
                  <a:moveTo>
                    <a:pt x="12" y="13"/>
                  </a:moveTo>
                  <a:cubicBezTo>
                    <a:pt x="0" y="27"/>
                    <a:pt x="47" y="30"/>
                    <a:pt x="47" y="30"/>
                  </a:cubicBezTo>
                  <a:cubicBezTo>
                    <a:pt x="47" y="30"/>
                    <a:pt x="24" y="0"/>
                    <a:pt x="12" y="13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17"/>
            <p:cNvSpPr>
              <a:spLocks/>
            </p:cNvSpPr>
            <p:nvPr/>
          </p:nvSpPr>
          <p:spPr bwMode="auto">
            <a:xfrm>
              <a:off x="5797550" y="6197600"/>
              <a:ext cx="95250" cy="107950"/>
            </a:xfrm>
            <a:custGeom>
              <a:avLst/>
              <a:gdLst>
                <a:gd name="T0" fmla="*/ 38 w 48"/>
                <a:gd name="T1" fmla="*/ 21 h 55"/>
                <a:gd name="T2" fmla="*/ 0 w 48"/>
                <a:gd name="T3" fmla="*/ 55 h 55"/>
                <a:gd name="T4" fmla="*/ 38 w 48"/>
                <a:gd name="T5" fmla="*/ 2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55">
                  <a:moveTo>
                    <a:pt x="38" y="21"/>
                  </a:moveTo>
                  <a:cubicBezTo>
                    <a:pt x="28" y="0"/>
                    <a:pt x="0" y="55"/>
                    <a:pt x="0" y="55"/>
                  </a:cubicBezTo>
                  <a:cubicBezTo>
                    <a:pt x="0" y="55"/>
                    <a:pt x="48" y="42"/>
                    <a:pt x="38" y="21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8"/>
            <p:cNvSpPr>
              <a:spLocks/>
            </p:cNvSpPr>
            <p:nvPr/>
          </p:nvSpPr>
          <p:spPr bwMode="auto">
            <a:xfrm>
              <a:off x="5797550" y="6197600"/>
              <a:ext cx="95250" cy="107950"/>
            </a:xfrm>
            <a:custGeom>
              <a:avLst/>
              <a:gdLst>
                <a:gd name="T0" fmla="*/ 38 w 48"/>
                <a:gd name="T1" fmla="*/ 21 h 55"/>
                <a:gd name="T2" fmla="*/ 0 w 48"/>
                <a:gd name="T3" fmla="*/ 55 h 55"/>
                <a:gd name="T4" fmla="*/ 38 w 48"/>
                <a:gd name="T5" fmla="*/ 21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8" h="55">
                  <a:moveTo>
                    <a:pt x="38" y="21"/>
                  </a:moveTo>
                  <a:cubicBezTo>
                    <a:pt x="28" y="0"/>
                    <a:pt x="0" y="55"/>
                    <a:pt x="0" y="55"/>
                  </a:cubicBezTo>
                  <a:cubicBezTo>
                    <a:pt x="0" y="55"/>
                    <a:pt x="48" y="42"/>
                    <a:pt x="38" y="21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" name="Freeform 19"/>
            <p:cNvSpPr>
              <a:spLocks/>
            </p:cNvSpPr>
            <p:nvPr/>
          </p:nvSpPr>
          <p:spPr bwMode="auto">
            <a:xfrm>
              <a:off x="5784850" y="6305550"/>
              <a:ext cx="115888" cy="50800"/>
            </a:xfrm>
            <a:custGeom>
              <a:avLst/>
              <a:gdLst>
                <a:gd name="T0" fmla="*/ 12 w 58"/>
                <a:gd name="T1" fmla="*/ 8 h 26"/>
                <a:gd name="T2" fmla="*/ 55 w 58"/>
                <a:gd name="T3" fmla="*/ 21 h 26"/>
                <a:gd name="T4" fmla="*/ 48 w 58"/>
                <a:gd name="T5" fmla="*/ 5 h 26"/>
                <a:gd name="T6" fmla="*/ 12 w 58"/>
                <a:gd name="T7" fmla="*/ 8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26">
                  <a:moveTo>
                    <a:pt x="12" y="8"/>
                  </a:moveTo>
                  <a:cubicBezTo>
                    <a:pt x="0" y="26"/>
                    <a:pt x="55" y="21"/>
                    <a:pt x="55" y="21"/>
                  </a:cubicBezTo>
                  <a:cubicBezTo>
                    <a:pt x="55" y="21"/>
                    <a:pt x="58" y="10"/>
                    <a:pt x="48" y="5"/>
                  </a:cubicBezTo>
                  <a:cubicBezTo>
                    <a:pt x="39" y="0"/>
                    <a:pt x="17" y="0"/>
                    <a:pt x="12" y="8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5784850" y="6305550"/>
              <a:ext cx="115888" cy="50800"/>
            </a:xfrm>
            <a:custGeom>
              <a:avLst/>
              <a:gdLst>
                <a:gd name="T0" fmla="*/ 12 w 58"/>
                <a:gd name="T1" fmla="*/ 8 h 26"/>
                <a:gd name="T2" fmla="*/ 55 w 58"/>
                <a:gd name="T3" fmla="*/ 21 h 26"/>
                <a:gd name="T4" fmla="*/ 48 w 58"/>
                <a:gd name="T5" fmla="*/ 5 h 26"/>
                <a:gd name="T6" fmla="*/ 12 w 58"/>
                <a:gd name="T7" fmla="*/ 8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8" h="26">
                  <a:moveTo>
                    <a:pt x="12" y="8"/>
                  </a:moveTo>
                  <a:cubicBezTo>
                    <a:pt x="0" y="26"/>
                    <a:pt x="55" y="21"/>
                    <a:pt x="55" y="21"/>
                  </a:cubicBezTo>
                  <a:cubicBezTo>
                    <a:pt x="55" y="21"/>
                    <a:pt x="58" y="10"/>
                    <a:pt x="48" y="5"/>
                  </a:cubicBezTo>
                  <a:cubicBezTo>
                    <a:pt x="39" y="0"/>
                    <a:pt x="17" y="0"/>
                    <a:pt x="12" y="8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5870575" y="101600"/>
              <a:ext cx="87313" cy="163513"/>
            </a:xfrm>
            <a:custGeom>
              <a:avLst/>
              <a:gdLst>
                <a:gd name="T0" fmla="*/ 55 w 55"/>
                <a:gd name="T1" fmla="*/ 0 h 103"/>
                <a:gd name="T2" fmla="*/ 0 w 55"/>
                <a:gd name="T3" fmla="*/ 103 h 103"/>
                <a:gd name="T4" fmla="*/ 55 w 55"/>
                <a:gd name="T5" fmla="*/ 0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103">
                  <a:moveTo>
                    <a:pt x="55" y="0"/>
                  </a:moveTo>
                  <a:lnTo>
                    <a:pt x="0" y="103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AEEF"/>
            </a:solidFill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 flipH="1">
              <a:off x="5870575" y="101600"/>
              <a:ext cx="87313" cy="163513"/>
            </a:xfrm>
            <a:prstGeom prst="line">
              <a:avLst/>
            </a:pr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6010275" y="17463"/>
              <a:ext cx="65088" cy="39688"/>
            </a:xfrm>
            <a:custGeom>
              <a:avLst/>
              <a:gdLst>
                <a:gd name="T0" fmla="*/ 33 w 33"/>
                <a:gd name="T1" fmla="*/ 9 h 20"/>
                <a:gd name="T2" fmla="*/ 8 w 33"/>
                <a:gd name="T3" fmla="*/ 5 h 20"/>
                <a:gd name="T4" fmla="*/ 0 w 33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" h="20">
                  <a:moveTo>
                    <a:pt x="33" y="9"/>
                  </a:moveTo>
                  <a:cubicBezTo>
                    <a:pt x="33" y="0"/>
                    <a:pt x="8" y="5"/>
                    <a:pt x="8" y="5"/>
                  </a:cubicBezTo>
                  <a:cubicBezTo>
                    <a:pt x="0" y="20"/>
                    <a:pt x="0" y="20"/>
                    <a:pt x="0" y="20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24"/>
            <p:cNvSpPr>
              <a:spLocks/>
            </p:cNvSpPr>
            <p:nvPr/>
          </p:nvSpPr>
          <p:spPr bwMode="auto">
            <a:xfrm>
              <a:off x="6010275" y="17463"/>
              <a:ext cx="65088" cy="39688"/>
            </a:xfrm>
            <a:custGeom>
              <a:avLst/>
              <a:gdLst>
                <a:gd name="T0" fmla="*/ 33 w 33"/>
                <a:gd name="T1" fmla="*/ 9 h 20"/>
                <a:gd name="T2" fmla="*/ 8 w 33"/>
                <a:gd name="T3" fmla="*/ 5 h 20"/>
                <a:gd name="T4" fmla="*/ 0 w 33"/>
                <a:gd name="T5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" h="20">
                  <a:moveTo>
                    <a:pt x="33" y="9"/>
                  </a:moveTo>
                  <a:cubicBezTo>
                    <a:pt x="33" y="0"/>
                    <a:pt x="8" y="5"/>
                    <a:pt x="8" y="5"/>
                  </a:cubicBezTo>
                  <a:cubicBezTo>
                    <a:pt x="0" y="20"/>
                    <a:pt x="0" y="20"/>
                    <a:pt x="0" y="20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6243638" y="0"/>
              <a:ext cx="41275" cy="15875"/>
            </a:xfrm>
            <a:custGeom>
              <a:avLst/>
              <a:gdLst>
                <a:gd name="T0" fmla="*/ 21 w 21"/>
                <a:gd name="T1" fmla="*/ 5 h 8"/>
                <a:gd name="T2" fmla="*/ 0 w 21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" h="8">
                  <a:moveTo>
                    <a:pt x="21" y="5"/>
                  </a:moveTo>
                  <a:cubicBezTo>
                    <a:pt x="7" y="4"/>
                    <a:pt x="1" y="0"/>
                    <a:pt x="0" y="8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26"/>
            <p:cNvSpPr>
              <a:spLocks/>
            </p:cNvSpPr>
            <p:nvPr/>
          </p:nvSpPr>
          <p:spPr bwMode="auto">
            <a:xfrm>
              <a:off x="6243638" y="0"/>
              <a:ext cx="41275" cy="15875"/>
            </a:xfrm>
            <a:custGeom>
              <a:avLst/>
              <a:gdLst>
                <a:gd name="T0" fmla="*/ 21 w 21"/>
                <a:gd name="T1" fmla="*/ 5 h 8"/>
                <a:gd name="T2" fmla="*/ 0 w 21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1" h="8">
                  <a:moveTo>
                    <a:pt x="21" y="5"/>
                  </a:moveTo>
                  <a:cubicBezTo>
                    <a:pt x="7" y="4"/>
                    <a:pt x="1" y="0"/>
                    <a:pt x="0" y="8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27"/>
            <p:cNvSpPr>
              <a:spLocks/>
            </p:cNvSpPr>
            <p:nvPr/>
          </p:nvSpPr>
          <p:spPr bwMode="auto">
            <a:xfrm>
              <a:off x="5508625" y="1689100"/>
              <a:ext cx="265113" cy="71438"/>
            </a:xfrm>
            <a:custGeom>
              <a:avLst/>
              <a:gdLst>
                <a:gd name="T0" fmla="*/ 0 w 134"/>
                <a:gd name="T1" fmla="*/ 3 h 36"/>
                <a:gd name="T2" fmla="*/ 67 w 134"/>
                <a:gd name="T3" fmla="*/ 33 h 36"/>
                <a:gd name="T4" fmla="*/ 134 w 134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36">
                  <a:moveTo>
                    <a:pt x="0" y="3"/>
                  </a:moveTo>
                  <a:cubicBezTo>
                    <a:pt x="12" y="13"/>
                    <a:pt x="57" y="36"/>
                    <a:pt x="67" y="33"/>
                  </a:cubicBezTo>
                  <a:cubicBezTo>
                    <a:pt x="77" y="30"/>
                    <a:pt x="113" y="0"/>
                    <a:pt x="134" y="0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28"/>
            <p:cNvSpPr>
              <a:spLocks/>
            </p:cNvSpPr>
            <p:nvPr/>
          </p:nvSpPr>
          <p:spPr bwMode="auto">
            <a:xfrm>
              <a:off x="5508625" y="1689100"/>
              <a:ext cx="265113" cy="71438"/>
            </a:xfrm>
            <a:custGeom>
              <a:avLst/>
              <a:gdLst>
                <a:gd name="T0" fmla="*/ 0 w 134"/>
                <a:gd name="T1" fmla="*/ 3 h 36"/>
                <a:gd name="T2" fmla="*/ 67 w 134"/>
                <a:gd name="T3" fmla="*/ 33 h 36"/>
                <a:gd name="T4" fmla="*/ 134 w 134"/>
                <a:gd name="T5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36">
                  <a:moveTo>
                    <a:pt x="0" y="3"/>
                  </a:moveTo>
                  <a:cubicBezTo>
                    <a:pt x="12" y="13"/>
                    <a:pt x="57" y="36"/>
                    <a:pt x="67" y="33"/>
                  </a:cubicBezTo>
                  <a:cubicBezTo>
                    <a:pt x="77" y="30"/>
                    <a:pt x="113" y="0"/>
                    <a:pt x="134" y="0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657725" y="1752600"/>
              <a:ext cx="1385888" cy="1266825"/>
            </a:xfrm>
            <a:custGeom>
              <a:avLst/>
              <a:gdLst>
                <a:gd name="T0" fmla="*/ 638 w 699"/>
                <a:gd name="T1" fmla="*/ 644 h 644"/>
                <a:gd name="T2" fmla="*/ 690 w 699"/>
                <a:gd name="T3" fmla="*/ 635 h 644"/>
                <a:gd name="T4" fmla="*/ 698 w 699"/>
                <a:gd name="T5" fmla="*/ 616 h 644"/>
                <a:gd name="T6" fmla="*/ 632 w 699"/>
                <a:gd name="T7" fmla="*/ 615 h 644"/>
                <a:gd name="T8" fmla="*/ 650 w 699"/>
                <a:gd name="T9" fmla="*/ 567 h 644"/>
                <a:gd name="T10" fmla="*/ 692 w 699"/>
                <a:gd name="T11" fmla="*/ 578 h 644"/>
                <a:gd name="T12" fmla="*/ 677 w 699"/>
                <a:gd name="T13" fmla="*/ 556 h 644"/>
                <a:gd name="T14" fmla="*/ 677 w 699"/>
                <a:gd name="T15" fmla="*/ 549 h 644"/>
                <a:gd name="T16" fmla="*/ 696 w 699"/>
                <a:gd name="T17" fmla="*/ 536 h 644"/>
                <a:gd name="T18" fmla="*/ 687 w 699"/>
                <a:gd name="T19" fmla="*/ 501 h 644"/>
                <a:gd name="T20" fmla="*/ 652 w 699"/>
                <a:gd name="T21" fmla="*/ 466 h 644"/>
                <a:gd name="T22" fmla="*/ 608 w 699"/>
                <a:gd name="T23" fmla="*/ 346 h 644"/>
                <a:gd name="T24" fmla="*/ 616 w 699"/>
                <a:gd name="T25" fmla="*/ 322 h 644"/>
                <a:gd name="T26" fmla="*/ 585 w 699"/>
                <a:gd name="T27" fmla="*/ 286 h 644"/>
                <a:gd name="T28" fmla="*/ 553 w 699"/>
                <a:gd name="T29" fmla="*/ 293 h 644"/>
                <a:gd name="T30" fmla="*/ 542 w 699"/>
                <a:gd name="T31" fmla="*/ 295 h 644"/>
                <a:gd name="T32" fmla="*/ 537 w 699"/>
                <a:gd name="T33" fmla="*/ 270 h 644"/>
                <a:gd name="T34" fmla="*/ 518 w 699"/>
                <a:gd name="T35" fmla="*/ 269 h 644"/>
                <a:gd name="T36" fmla="*/ 518 w 699"/>
                <a:gd name="T37" fmla="*/ 280 h 644"/>
                <a:gd name="T38" fmla="*/ 489 w 699"/>
                <a:gd name="T39" fmla="*/ 257 h 644"/>
                <a:gd name="T40" fmla="*/ 414 w 699"/>
                <a:gd name="T41" fmla="*/ 169 h 644"/>
                <a:gd name="T42" fmla="*/ 396 w 699"/>
                <a:gd name="T43" fmla="*/ 145 h 644"/>
                <a:gd name="T44" fmla="*/ 381 w 699"/>
                <a:gd name="T45" fmla="*/ 132 h 644"/>
                <a:gd name="T46" fmla="*/ 353 w 699"/>
                <a:gd name="T47" fmla="*/ 104 h 644"/>
                <a:gd name="T48" fmla="*/ 323 w 699"/>
                <a:gd name="T49" fmla="*/ 66 h 644"/>
                <a:gd name="T50" fmla="*/ 329 w 699"/>
                <a:gd name="T51" fmla="*/ 42 h 644"/>
                <a:gd name="T52" fmla="*/ 324 w 699"/>
                <a:gd name="T53" fmla="*/ 12 h 644"/>
                <a:gd name="T54" fmla="*/ 236 w 699"/>
                <a:gd name="T55" fmla="*/ 0 h 644"/>
                <a:gd name="T56" fmla="*/ 130 w 699"/>
                <a:gd name="T57" fmla="*/ 4 h 644"/>
                <a:gd name="T58" fmla="*/ 66 w 699"/>
                <a:gd name="T59" fmla="*/ 41 h 644"/>
                <a:gd name="T60" fmla="*/ 8 w 699"/>
                <a:gd name="T61" fmla="*/ 59 h 644"/>
                <a:gd name="T62" fmla="*/ 20 w 699"/>
                <a:gd name="T63" fmla="*/ 241 h 644"/>
                <a:gd name="T64" fmla="*/ 54 w 699"/>
                <a:gd name="T65" fmla="*/ 360 h 644"/>
                <a:gd name="T66" fmla="*/ 458 w 699"/>
                <a:gd name="T67" fmla="*/ 509 h 644"/>
                <a:gd name="T68" fmla="*/ 528 w 699"/>
                <a:gd name="T69" fmla="*/ 480 h 644"/>
                <a:gd name="T70" fmla="*/ 574 w 699"/>
                <a:gd name="T71" fmla="*/ 593 h 644"/>
                <a:gd name="T72" fmla="*/ 638 w 699"/>
                <a:gd name="T73" fmla="*/ 644 h 6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99" h="644">
                  <a:moveTo>
                    <a:pt x="638" y="644"/>
                  </a:moveTo>
                  <a:cubicBezTo>
                    <a:pt x="638" y="644"/>
                    <a:pt x="681" y="631"/>
                    <a:pt x="690" y="635"/>
                  </a:cubicBezTo>
                  <a:cubicBezTo>
                    <a:pt x="699" y="639"/>
                    <a:pt x="698" y="616"/>
                    <a:pt x="698" y="616"/>
                  </a:cubicBezTo>
                  <a:cubicBezTo>
                    <a:pt x="632" y="615"/>
                    <a:pt x="632" y="615"/>
                    <a:pt x="632" y="615"/>
                  </a:cubicBezTo>
                  <a:cubicBezTo>
                    <a:pt x="632" y="615"/>
                    <a:pt x="636" y="578"/>
                    <a:pt x="650" y="567"/>
                  </a:cubicBezTo>
                  <a:cubicBezTo>
                    <a:pt x="664" y="557"/>
                    <a:pt x="692" y="578"/>
                    <a:pt x="692" y="578"/>
                  </a:cubicBezTo>
                  <a:cubicBezTo>
                    <a:pt x="677" y="556"/>
                    <a:pt x="677" y="556"/>
                    <a:pt x="677" y="556"/>
                  </a:cubicBezTo>
                  <a:cubicBezTo>
                    <a:pt x="677" y="556"/>
                    <a:pt x="662" y="549"/>
                    <a:pt x="677" y="549"/>
                  </a:cubicBezTo>
                  <a:cubicBezTo>
                    <a:pt x="692" y="549"/>
                    <a:pt x="696" y="536"/>
                    <a:pt x="696" y="536"/>
                  </a:cubicBezTo>
                  <a:cubicBezTo>
                    <a:pt x="696" y="536"/>
                    <a:pt x="690" y="501"/>
                    <a:pt x="687" y="501"/>
                  </a:cubicBezTo>
                  <a:cubicBezTo>
                    <a:pt x="684" y="501"/>
                    <a:pt x="671" y="503"/>
                    <a:pt x="652" y="466"/>
                  </a:cubicBezTo>
                  <a:cubicBezTo>
                    <a:pt x="633" y="429"/>
                    <a:pt x="607" y="355"/>
                    <a:pt x="608" y="346"/>
                  </a:cubicBezTo>
                  <a:cubicBezTo>
                    <a:pt x="609" y="336"/>
                    <a:pt x="616" y="322"/>
                    <a:pt x="616" y="322"/>
                  </a:cubicBezTo>
                  <a:cubicBezTo>
                    <a:pt x="616" y="322"/>
                    <a:pt x="598" y="285"/>
                    <a:pt x="585" y="286"/>
                  </a:cubicBezTo>
                  <a:cubicBezTo>
                    <a:pt x="572" y="287"/>
                    <a:pt x="553" y="293"/>
                    <a:pt x="553" y="293"/>
                  </a:cubicBezTo>
                  <a:cubicBezTo>
                    <a:pt x="542" y="295"/>
                    <a:pt x="542" y="295"/>
                    <a:pt x="542" y="295"/>
                  </a:cubicBezTo>
                  <a:cubicBezTo>
                    <a:pt x="537" y="270"/>
                    <a:pt x="537" y="270"/>
                    <a:pt x="537" y="270"/>
                  </a:cubicBezTo>
                  <a:cubicBezTo>
                    <a:pt x="518" y="269"/>
                    <a:pt x="518" y="269"/>
                    <a:pt x="518" y="269"/>
                  </a:cubicBezTo>
                  <a:cubicBezTo>
                    <a:pt x="518" y="280"/>
                    <a:pt x="518" y="280"/>
                    <a:pt x="518" y="280"/>
                  </a:cubicBezTo>
                  <a:cubicBezTo>
                    <a:pt x="518" y="280"/>
                    <a:pt x="489" y="273"/>
                    <a:pt x="489" y="257"/>
                  </a:cubicBezTo>
                  <a:cubicBezTo>
                    <a:pt x="489" y="240"/>
                    <a:pt x="446" y="183"/>
                    <a:pt x="414" y="169"/>
                  </a:cubicBezTo>
                  <a:cubicBezTo>
                    <a:pt x="382" y="154"/>
                    <a:pt x="396" y="145"/>
                    <a:pt x="396" y="145"/>
                  </a:cubicBezTo>
                  <a:cubicBezTo>
                    <a:pt x="381" y="132"/>
                    <a:pt x="381" y="132"/>
                    <a:pt x="381" y="132"/>
                  </a:cubicBezTo>
                  <a:cubicBezTo>
                    <a:pt x="381" y="132"/>
                    <a:pt x="361" y="107"/>
                    <a:pt x="353" y="104"/>
                  </a:cubicBezTo>
                  <a:cubicBezTo>
                    <a:pt x="345" y="101"/>
                    <a:pt x="326" y="80"/>
                    <a:pt x="323" y="66"/>
                  </a:cubicBezTo>
                  <a:cubicBezTo>
                    <a:pt x="320" y="53"/>
                    <a:pt x="329" y="42"/>
                    <a:pt x="329" y="42"/>
                  </a:cubicBezTo>
                  <a:cubicBezTo>
                    <a:pt x="324" y="12"/>
                    <a:pt x="324" y="12"/>
                    <a:pt x="324" y="12"/>
                  </a:cubicBezTo>
                  <a:cubicBezTo>
                    <a:pt x="236" y="0"/>
                    <a:pt x="236" y="0"/>
                    <a:pt x="236" y="0"/>
                  </a:cubicBezTo>
                  <a:cubicBezTo>
                    <a:pt x="130" y="4"/>
                    <a:pt x="130" y="4"/>
                    <a:pt x="130" y="4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8" y="59"/>
                    <a:pt x="8" y="59"/>
                    <a:pt x="8" y="59"/>
                  </a:cubicBezTo>
                  <a:cubicBezTo>
                    <a:pt x="8" y="59"/>
                    <a:pt x="0" y="172"/>
                    <a:pt x="20" y="241"/>
                  </a:cubicBezTo>
                  <a:cubicBezTo>
                    <a:pt x="40" y="311"/>
                    <a:pt x="54" y="360"/>
                    <a:pt x="54" y="360"/>
                  </a:cubicBezTo>
                  <a:cubicBezTo>
                    <a:pt x="458" y="509"/>
                    <a:pt x="458" y="509"/>
                    <a:pt x="458" y="509"/>
                  </a:cubicBezTo>
                  <a:cubicBezTo>
                    <a:pt x="528" y="480"/>
                    <a:pt x="528" y="480"/>
                    <a:pt x="528" y="480"/>
                  </a:cubicBezTo>
                  <a:cubicBezTo>
                    <a:pt x="528" y="480"/>
                    <a:pt x="550" y="577"/>
                    <a:pt x="574" y="593"/>
                  </a:cubicBezTo>
                  <a:cubicBezTo>
                    <a:pt x="598" y="609"/>
                    <a:pt x="638" y="644"/>
                    <a:pt x="638" y="644"/>
                  </a:cubicBez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5619750" y="6192838"/>
              <a:ext cx="236538" cy="257175"/>
            </a:xfrm>
            <a:custGeom>
              <a:avLst/>
              <a:gdLst>
                <a:gd name="T0" fmla="*/ 88 w 120"/>
                <a:gd name="T1" fmla="*/ 18 h 131"/>
                <a:gd name="T2" fmla="*/ 33 w 120"/>
                <a:gd name="T3" fmla="*/ 19 h 131"/>
                <a:gd name="T4" fmla="*/ 3 w 120"/>
                <a:gd name="T5" fmla="*/ 72 h 131"/>
                <a:gd name="T6" fmla="*/ 17 w 120"/>
                <a:gd name="T7" fmla="*/ 111 h 131"/>
                <a:gd name="T8" fmla="*/ 54 w 120"/>
                <a:gd name="T9" fmla="*/ 131 h 131"/>
                <a:gd name="T10" fmla="*/ 55 w 120"/>
                <a:gd name="T11" fmla="*/ 115 h 131"/>
                <a:gd name="T12" fmla="*/ 65 w 120"/>
                <a:gd name="T13" fmla="*/ 114 h 131"/>
                <a:gd name="T14" fmla="*/ 71 w 120"/>
                <a:gd name="T15" fmla="*/ 128 h 131"/>
                <a:gd name="T16" fmla="*/ 86 w 120"/>
                <a:gd name="T17" fmla="*/ 129 h 131"/>
                <a:gd name="T18" fmla="*/ 78 w 120"/>
                <a:gd name="T19" fmla="*/ 104 h 131"/>
                <a:gd name="T20" fmla="*/ 89 w 120"/>
                <a:gd name="T21" fmla="*/ 103 h 131"/>
                <a:gd name="T22" fmla="*/ 99 w 120"/>
                <a:gd name="T23" fmla="*/ 116 h 131"/>
                <a:gd name="T24" fmla="*/ 107 w 120"/>
                <a:gd name="T25" fmla="*/ 109 h 131"/>
                <a:gd name="T26" fmla="*/ 97 w 120"/>
                <a:gd name="T27" fmla="*/ 97 h 131"/>
                <a:gd name="T28" fmla="*/ 96 w 120"/>
                <a:gd name="T29" fmla="*/ 91 h 131"/>
                <a:gd name="T30" fmla="*/ 120 w 120"/>
                <a:gd name="T31" fmla="*/ 79 h 131"/>
                <a:gd name="T32" fmla="*/ 110 w 120"/>
                <a:gd name="T33" fmla="*/ 77 h 131"/>
                <a:gd name="T34" fmla="*/ 93 w 120"/>
                <a:gd name="T35" fmla="*/ 76 h 131"/>
                <a:gd name="T36" fmla="*/ 98 w 120"/>
                <a:gd name="T37" fmla="*/ 62 h 131"/>
                <a:gd name="T38" fmla="*/ 115 w 120"/>
                <a:gd name="T39" fmla="*/ 56 h 131"/>
                <a:gd name="T40" fmla="*/ 114 w 120"/>
                <a:gd name="T41" fmla="*/ 49 h 131"/>
                <a:gd name="T42" fmla="*/ 95 w 120"/>
                <a:gd name="T43" fmla="*/ 56 h 131"/>
                <a:gd name="T44" fmla="*/ 93 w 120"/>
                <a:gd name="T45" fmla="*/ 44 h 131"/>
                <a:gd name="T46" fmla="*/ 103 w 120"/>
                <a:gd name="T47" fmla="*/ 30 h 131"/>
                <a:gd name="T48" fmla="*/ 88 w 120"/>
                <a:gd name="T49" fmla="*/ 18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0" h="131">
                  <a:moveTo>
                    <a:pt x="88" y="18"/>
                  </a:moveTo>
                  <a:cubicBezTo>
                    <a:pt x="88" y="18"/>
                    <a:pt x="49" y="0"/>
                    <a:pt x="33" y="19"/>
                  </a:cubicBezTo>
                  <a:cubicBezTo>
                    <a:pt x="17" y="38"/>
                    <a:pt x="0" y="55"/>
                    <a:pt x="3" y="72"/>
                  </a:cubicBezTo>
                  <a:cubicBezTo>
                    <a:pt x="6" y="89"/>
                    <a:pt x="17" y="111"/>
                    <a:pt x="17" y="111"/>
                  </a:cubicBezTo>
                  <a:cubicBezTo>
                    <a:pt x="54" y="131"/>
                    <a:pt x="54" y="131"/>
                    <a:pt x="54" y="131"/>
                  </a:cubicBezTo>
                  <a:cubicBezTo>
                    <a:pt x="55" y="115"/>
                    <a:pt x="55" y="115"/>
                    <a:pt x="55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71" y="128"/>
                    <a:pt x="71" y="128"/>
                    <a:pt x="71" y="128"/>
                  </a:cubicBezTo>
                  <a:cubicBezTo>
                    <a:pt x="86" y="129"/>
                    <a:pt x="86" y="129"/>
                    <a:pt x="86" y="129"/>
                  </a:cubicBezTo>
                  <a:cubicBezTo>
                    <a:pt x="78" y="104"/>
                    <a:pt x="78" y="104"/>
                    <a:pt x="78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9" y="116"/>
                    <a:pt x="99" y="116"/>
                    <a:pt x="99" y="116"/>
                  </a:cubicBezTo>
                  <a:cubicBezTo>
                    <a:pt x="107" y="109"/>
                    <a:pt x="107" y="109"/>
                    <a:pt x="107" y="109"/>
                  </a:cubicBezTo>
                  <a:cubicBezTo>
                    <a:pt x="97" y="97"/>
                    <a:pt x="97" y="97"/>
                    <a:pt x="97" y="97"/>
                  </a:cubicBezTo>
                  <a:cubicBezTo>
                    <a:pt x="96" y="91"/>
                    <a:pt x="96" y="91"/>
                    <a:pt x="96" y="91"/>
                  </a:cubicBezTo>
                  <a:cubicBezTo>
                    <a:pt x="120" y="79"/>
                    <a:pt x="120" y="79"/>
                    <a:pt x="120" y="79"/>
                  </a:cubicBezTo>
                  <a:cubicBezTo>
                    <a:pt x="110" y="77"/>
                    <a:pt x="110" y="77"/>
                    <a:pt x="110" y="77"/>
                  </a:cubicBezTo>
                  <a:cubicBezTo>
                    <a:pt x="93" y="76"/>
                    <a:pt x="93" y="76"/>
                    <a:pt x="93" y="76"/>
                  </a:cubicBezTo>
                  <a:cubicBezTo>
                    <a:pt x="98" y="62"/>
                    <a:pt x="98" y="62"/>
                    <a:pt x="98" y="62"/>
                  </a:cubicBezTo>
                  <a:cubicBezTo>
                    <a:pt x="115" y="56"/>
                    <a:pt x="115" y="56"/>
                    <a:pt x="115" y="56"/>
                  </a:cubicBezTo>
                  <a:cubicBezTo>
                    <a:pt x="114" y="49"/>
                    <a:pt x="114" y="49"/>
                    <a:pt x="114" y="49"/>
                  </a:cubicBezTo>
                  <a:cubicBezTo>
                    <a:pt x="95" y="56"/>
                    <a:pt x="95" y="56"/>
                    <a:pt x="95" y="56"/>
                  </a:cubicBezTo>
                  <a:cubicBezTo>
                    <a:pt x="93" y="44"/>
                    <a:pt x="93" y="44"/>
                    <a:pt x="93" y="44"/>
                  </a:cubicBezTo>
                  <a:cubicBezTo>
                    <a:pt x="103" y="30"/>
                    <a:pt x="103" y="30"/>
                    <a:pt x="103" y="30"/>
                  </a:cubicBezTo>
                  <a:lnTo>
                    <a:pt x="88" y="18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5792788" y="6011863"/>
              <a:ext cx="50800" cy="41275"/>
            </a:xfrm>
            <a:custGeom>
              <a:avLst/>
              <a:gdLst>
                <a:gd name="T0" fmla="*/ 30 w 32"/>
                <a:gd name="T1" fmla="*/ 26 h 26"/>
                <a:gd name="T2" fmla="*/ 32 w 32"/>
                <a:gd name="T3" fmla="*/ 6 h 26"/>
                <a:gd name="T4" fmla="*/ 9 w 32"/>
                <a:gd name="T5" fmla="*/ 0 h 26"/>
                <a:gd name="T6" fmla="*/ 0 w 32"/>
                <a:gd name="T7" fmla="*/ 17 h 26"/>
                <a:gd name="T8" fmla="*/ 13 w 32"/>
                <a:gd name="T9" fmla="*/ 20 h 26"/>
                <a:gd name="T10" fmla="*/ 30 w 32"/>
                <a:gd name="T1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" h="26">
                  <a:moveTo>
                    <a:pt x="30" y="26"/>
                  </a:moveTo>
                  <a:lnTo>
                    <a:pt x="32" y="6"/>
                  </a:lnTo>
                  <a:lnTo>
                    <a:pt x="9" y="0"/>
                  </a:lnTo>
                  <a:lnTo>
                    <a:pt x="0" y="17"/>
                  </a:lnTo>
                  <a:lnTo>
                    <a:pt x="13" y="20"/>
                  </a:lnTo>
                  <a:lnTo>
                    <a:pt x="30" y="26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5819775" y="5970588"/>
              <a:ext cx="36513" cy="34925"/>
            </a:xfrm>
            <a:custGeom>
              <a:avLst/>
              <a:gdLst>
                <a:gd name="T0" fmla="*/ 0 w 23"/>
                <a:gd name="T1" fmla="*/ 0 h 22"/>
                <a:gd name="T2" fmla="*/ 20 w 23"/>
                <a:gd name="T3" fmla="*/ 6 h 22"/>
                <a:gd name="T4" fmla="*/ 23 w 23"/>
                <a:gd name="T5" fmla="*/ 22 h 22"/>
                <a:gd name="T6" fmla="*/ 2 w 23"/>
                <a:gd name="T7" fmla="*/ 17 h 22"/>
                <a:gd name="T8" fmla="*/ 0 w 23"/>
                <a:gd name="T9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22">
                  <a:moveTo>
                    <a:pt x="0" y="0"/>
                  </a:moveTo>
                  <a:lnTo>
                    <a:pt x="20" y="6"/>
                  </a:lnTo>
                  <a:lnTo>
                    <a:pt x="23" y="22"/>
                  </a:lnTo>
                  <a:lnTo>
                    <a:pt x="2" y="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5670550" y="1849438"/>
              <a:ext cx="733425" cy="973138"/>
            </a:xfrm>
            <a:custGeom>
              <a:avLst/>
              <a:gdLst>
                <a:gd name="T0" fmla="*/ 150 w 370"/>
                <a:gd name="T1" fmla="*/ 4 h 495"/>
                <a:gd name="T2" fmla="*/ 76 w 370"/>
                <a:gd name="T3" fmla="*/ 0 h 495"/>
                <a:gd name="T4" fmla="*/ 9 w 370"/>
                <a:gd name="T5" fmla="*/ 79 h 495"/>
                <a:gd name="T6" fmla="*/ 9 w 370"/>
                <a:gd name="T7" fmla="*/ 100 h 495"/>
                <a:gd name="T8" fmla="*/ 14 w 370"/>
                <a:gd name="T9" fmla="*/ 127 h 495"/>
                <a:gd name="T10" fmla="*/ 29 w 370"/>
                <a:gd name="T11" fmla="*/ 160 h 495"/>
                <a:gd name="T12" fmla="*/ 50 w 370"/>
                <a:gd name="T13" fmla="*/ 222 h 495"/>
                <a:gd name="T14" fmla="*/ 102 w 370"/>
                <a:gd name="T15" fmla="*/ 242 h 495"/>
                <a:gd name="T16" fmla="*/ 109 w 370"/>
                <a:gd name="T17" fmla="*/ 271 h 495"/>
                <a:gd name="T18" fmla="*/ 137 w 370"/>
                <a:gd name="T19" fmla="*/ 358 h 495"/>
                <a:gd name="T20" fmla="*/ 179 w 370"/>
                <a:gd name="T21" fmla="*/ 452 h 495"/>
                <a:gd name="T22" fmla="*/ 207 w 370"/>
                <a:gd name="T23" fmla="*/ 486 h 495"/>
                <a:gd name="T24" fmla="*/ 230 w 370"/>
                <a:gd name="T25" fmla="*/ 441 h 495"/>
                <a:gd name="T26" fmla="*/ 200 w 370"/>
                <a:gd name="T27" fmla="*/ 353 h 495"/>
                <a:gd name="T28" fmla="*/ 197 w 370"/>
                <a:gd name="T29" fmla="*/ 311 h 495"/>
                <a:gd name="T30" fmla="*/ 234 w 370"/>
                <a:gd name="T31" fmla="*/ 290 h 495"/>
                <a:gd name="T32" fmla="*/ 250 w 370"/>
                <a:gd name="T33" fmla="*/ 312 h 495"/>
                <a:gd name="T34" fmla="*/ 306 w 370"/>
                <a:gd name="T35" fmla="*/ 282 h 495"/>
                <a:gd name="T36" fmla="*/ 281 w 370"/>
                <a:gd name="T37" fmla="*/ 237 h 495"/>
                <a:gd name="T38" fmla="*/ 338 w 370"/>
                <a:gd name="T39" fmla="*/ 193 h 495"/>
                <a:gd name="T40" fmla="*/ 351 w 370"/>
                <a:gd name="T41" fmla="*/ 207 h 495"/>
                <a:gd name="T42" fmla="*/ 366 w 370"/>
                <a:gd name="T43" fmla="*/ 194 h 495"/>
                <a:gd name="T44" fmla="*/ 364 w 370"/>
                <a:gd name="T45" fmla="*/ 170 h 495"/>
                <a:gd name="T46" fmla="*/ 346 w 370"/>
                <a:gd name="T47" fmla="*/ 152 h 495"/>
                <a:gd name="T48" fmla="*/ 321 w 370"/>
                <a:gd name="T49" fmla="*/ 158 h 495"/>
                <a:gd name="T50" fmla="*/ 319 w 370"/>
                <a:gd name="T51" fmla="*/ 184 h 495"/>
                <a:gd name="T52" fmla="*/ 262 w 370"/>
                <a:gd name="T53" fmla="*/ 223 h 495"/>
                <a:gd name="T54" fmla="*/ 258 w 370"/>
                <a:gd name="T55" fmla="*/ 231 h 495"/>
                <a:gd name="T56" fmla="*/ 174 w 370"/>
                <a:gd name="T57" fmla="*/ 266 h 495"/>
                <a:gd name="T58" fmla="*/ 160 w 370"/>
                <a:gd name="T59" fmla="*/ 213 h 495"/>
                <a:gd name="T60" fmla="*/ 182 w 370"/>
                <a:gd name="T61" fmla="*/ 202 h 495"/>
                <a:gd name="T62" fmla="*/ 179 w 370"/>
                <a:gd name="T63" fmla="*/ 119 h 495"/>
                <a:gd name="T64" fmla="*/ 150 w 370"/>
                <a:gd name="T65" fmla="*/ 90 h 495"/>
                <a:gd name="T66" fmla="*/ 184 w 370"/>
                <a:gd name="T67" fmla="*/ 87 h 495"/>
                <a:gd name="T68" fmla="*/ 196 w 370"/>
                <a:gd name="T69" fmla="*/ 66 h 495"/>
                <a:gd name="T70" fmla="*/ 184 w 370"/>
                <a:gd name="T71" fmla="*/ 61 h 495"/>
                <a:gd name="T72" fmla="*/ 178 w 370"/>
                <a:gd name="T73" fmla="*/ 47 h 495"/>
                <a:gd name="T74" fmla="*/ 160 w 370"/>
                <a:gd name="T75" fmla="*/ 44 h 495"/>
                <a:gd name="T76" fmla="*/ 150 w 370"/>
                <a:gd name="T77" fmla="*/ 4 h 4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70" h="495">
                  <a:moveTo>
                    <a:pt x="150" y="4"/>
                  </a:moveTo>
                  <a:cubicBezTo>
                    <a:pt x="76" y="0"/>
                    <a:pt x="76" y="0"/>
                    <a:pt x="76" y="0"/>
                  </a:cubicBezTo>
                  <a:cubicBezTo>
                    <a:pt x="9" y="79"/>
                    <a:pt x="9" y="79"/>
                    <a:pt x="9" y="79"/>
                  </a:cubicBezTo>
                  <a:cubicBezTo>
                    <a:pt x="9" y="79"/>
                    <a:pt x="18" y="88"/>
                    <a:pt x="9" y="100"/>
                  </a:cubicBezTo>
                  <a:cubicBezTo>
                    <a:pt x="0" y="112"/>
                    <a:pt x="14" y="127"/>
                    <a:pt x="14" y="127"/>
                  </a:cubicBezTo>
                  <a:cubicBezTo>
                    <a:pt x="14" y="127"/>
                    <a:pt x="27" y="135"/>
                    <a:pt x="29" y="160"/>
                  </a:cubicBezTo>
                  <a:cubicBezTo>
                    <a:pt x="31" y="185"/>
                    <a:pt x="50" y="222"/>
                    <a:pt x="50" y="222"/>
                  </a:cubicBezTo>
                  <a:cubicBezTo>
                    <a:pt x="50" y="222"/>
                    <a:pt x="89" y="229"/>
                    <a:pt x="102" y="242"/>
                  </a:cubicBezTo>
                  <a:cubicBezTo>
                    <a:pt x="115" y="255"/>
                    <a:pt x="110" y="262"/>
                    <a:pt x="109" y="271"/>
                  </a:cubicBezTo>
                  <a:cubicBezTo>
                    <a:pt x="108" y="280"/>
                    <a:pt x="105" y="307"/>
                    <a:pt x="137" y="358"/>
                  </a:cubicBezTo>
                  <a:cubicBezTo>
                    <a:pt x="169" y="409"/>
                    <a:pt x="177" y="436"/>
                    <a:pt x="179" y="452"/>
                  </a:cubicBezTo>
                  <a:cubicBezTo>
                    <a:pt x="181" y="468"/>
                    <a:pt x="190" y="495"/>
                    <a:pt x="207" y="486"/>
                  </a:cubicBezTo>
                  <a:cubicBezTo>
                    <a:pt x="224" y="477"/>
                    <a:pt x="236" y="462"/>
                    <a:pt x="230" y="441"/>
                  </a:cubicBezTo>
                  <a:cubicBezTo>
                    <a:pt x="224" y="420"/>
                    <a:pt x="206" y="367"/>
                    <a:pt x="200" y="353"/>
                  </a:cubicBezTo>
                  <a:cubicBezTo>
                    <a:pt x="194" y="339"/>
                    <a:pt x="173" y="321"/>
                    <a:pt x="197" y="311"/>
                  </a:cubicBezTo>
                  <a:cubicBezTo>
                    <a:pt x="221" y="301"/>
                    <a:pt x="227" y="283"/>
                    <a:pt x="234" y="290"/>
                  </a:cubicBezTo>
                  <a:cubicBezTo>
                    <a:pt x="241" y="297"/>
                    <a:pt x="250" y="312"/>
                    <a:pt x="250" y="312"/>
                  </a:cubicBezTo>
                  <a:cubicBezTo>
                    <a:pt x="306" y="282"/>
                    <a:pt x="306" y="282"/>
                    <a:pt x="306" y="282"/>
                  </a:cubicBezTo>
                  <a:cubicBezTo>
                    <a:pt x="281" y="237"/>
                    <a:pt x="281" y="237"/>
                    <a:pt x="281" y="237"/>
                  </a:cubicBezTo>
                  <a:cubicBezTo>
                    <a:pt x="338" y="193"/>
                    <a:pt x="338" y="193"/>
                    <a:pt x="338" y="193"/>
                  </a:cubicBezTo>
                  <a:cubicBezTo>
                    <a:pt x="351" y="207"/>
                    <a:pt x="351" y="207"/>
                    <a:pt x="351" y="207"/>
                  </a:cubicBezTo>
                  <a:cubicBezTo>
                    <a:pt x="351" y="207"/>
                    <a:pt x="362" y="210"/>
                    <a:pt x="366" y="194"/>
                  </a:cubicBezTo>
                  <a:cubicBezTo>
                    <a:pt x="370" y="178"/>
                    <a:pt x="364" y="170"/>
                    <a:pt x="364" y="170"/>
                  </a:cubicBezTo>
                  <a:cubicBezTo>
                    <a:pt x="346" y="152"/>
                    <a:pt x="346" y="152"/>
                    <a:pt x="346" y="152"/>
                  </a:cubicBezTo>
                  <a:cubicBezTo>
                    <a:pt x="321" y="158"/>
                    <a:pt x="321" y="158"/>
                    <a:pt x="321" y="158"/>
                  </a:cubicBezTo>
                  <a:cubicBezTo>
                    <a:pt x="319" y="184"/>
                    <a:pt x="319" y="184"/>
                    <a:pt x="319" y="184"/>
                  </a:cubicBezTo>
                  <a:cubicBezTo>
                    <a:pt x="262" y="223"/>
                    <a:pt x="262" y="223"/>
                    <a:pt x="262" y="223"/>
                  </a:cubicBezTo>
                  <a:cubicBezTo>
                    <a:pt x="258" y="231"/>
                    <a:pt x="258" y="231"/>
                    <a:pt x="258" y="231"/>
                  </a:cubicBezTo>
                  <a:cubicBezTo>
                    <a:pt x="174" y="266"/>
                    <a:pt x="174" y="266"/>
                    <a:pt x="174" y="266"/>
                  </a:cubicBezTo>
                  <a:cubicBezTo>
                    <a:pt x="174" y="266"/>
                    <a:pt x="145" y="220"/>
                    <a:pt x="160" y="213"/>
                  </a:cubicBezTo>
                  <a:cubicBezTo>
                    <a:pt x="175" y="206"/>
                    <a:pt x="182" y="202"/>
                    <a:pt x="182" y="202"/>
                  </a:cubicBezTo>
                  <a:cubicBezTo>
                    <a:pt x="179" y="119"/>
                    <a:pt x="179" y="119"/>
                    <a:pt x="179" y="119"/>
                  </a:cubicBezTo>
                  <a:cubicBezTo>
                    <a:pt x="150" y="90"/>
                    <a:pt x="150" y="90"/>
                    <a:pt x="150" y="90"/>
                  </a:cubicBezTo>
                  <a:cubicBezTo>
                    <a:pt x="184" y="87"/>
                    <a:pt x="184" y="87"/>
                    <a:pt x="184" y="87"/>
                  </a:cubicBezTo>
                  <a:cubicBezTo>
                    <a:pt x="184" y="87"/>
                    <a:pt x="195" y="69"/>
                    <a:pt x="196" y="66"/>
                  </a:cubicBezTo>
                  <a:cubicBezTo>
                    <a:pt x="197" y="63"/>
                    <a:pt x="184" y="61"/>
                    <a:pt x="184" y="61"/>
                  </a:cubicBezTo>
                  <a:cubicBezTo>
                    <a:pt x="178" y="47"/>
                    <a:pt x="178" y="47"/>
                    <a:pt x="178" y="47"/>
                  </a:cubicBezTo>
                  <a:cubicBezTo>
                    <a:pt x="160" y="44"/>
                    <a:pt x="160" y="44"/>
                    <a:pt x="160" y="44"/>
                  </a:cubicBezTo>
                  <a:lnTo>
                    <a:pt x="150" y="4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6027738" y="1984375"/>
              <a:ext cx="225425" cy="279400"/>
            </a:xfrm>
            <a:custGeom>
              <a:avLst/>
              <a:gdLst>
                <a:gd name="T0" fmla="*/ 26 w 114"/>
                <a:gd name="T1" fmla="*/ 39 h 142"/>
                <a:gd name="T2" fmla="*/ 87 w 114"/>
                <a:gd name="T3" fmla="*/ 39 h 142"/>
                <a:gd name="T4" fmla="*/ 114 w 114"/>
                <a:gd name="T5" fmla="*/ 15 h 142"/>
                <a:gd name="T6" fmla="*/ 105 w 114"/>
                <a:gd name="T7" fmla="*/ 58 h 142"/>
                <a:gd name="T8" fmla="*/ 92 w 114"/>
                <a:gd name="T9" fmla="*/ 108 h 142"/>
                <a:gd name="T10" fmla="*/ 69 w 114"/>
                <a:gd name="T11" fmla="*/ 130 h 142"/>
                <a:gd name="T12" fmla="*/ 52 w 114"/>
                <a:gd name="T13" fmla="*/ 137 h 142"/>
                <a:gd name="T14" fmla="*/ 39 w 114"/>
                <a:gd name="T15" fmla="*/ 142 h 142"/>
                <a:gd name="T16" fmla="*/ 20 w 114"/>
                <a:gd name="T17" fmla="*/ 131 h 142"/>
                <a:gd name="T18" fmla="*/ 19 w 114"/>
                <a:gd name="T19" fmla="*/ 56 h 142"/>
                <a:gd name="T20" fmla="*/ 0 w 114"/>
                <a:gd name="T21" fmla="*/ 31 h 142"/>
                <a:gd name="T22" fmla="*/ 24 w 114"/>
                <a:gd name="T23" fmla="*/ 0 h 142"/>
                <a:gd name="T24" fmla="*/ 26 w 114"/>
                <a:gd name="T25" fmla="*/ 3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4" h="142">
                  <a:moveTo>
                    <a:pt x="26" y="39"/>
                  </a:moveTo>
                  <a:cubicBezTo>
                    <a:pt x="87" y="39"/>
                    <a:pt x="87" y="39"/>
                    <a:pt x="87" y="39"/>
                  </a:cubicBezTo>
                  <a:cubicBezTo>
                    <a:pt x="114" y="15"/>
                    <a:pt x="114" y="15"/>
                    <a:pt x="114" y="15"/>
                  </a:cubicBezTo>
                  <a:cubicBezTo>
                    <a:pt x="105" y="58"/>
                    <a:pt x="105" y="58"/>
                    <a:pt x="105" y="58"/>
                  </a:cubicBezTo>
                  <a:cubicBezTo>
                    <a:pt x="105" y="58"/>
                    <a:pt x="96" y="91"/>
                    <a:pt x="92" y="108"/>
                  </a:cubicBezTo>
                  <a:cubicBezTo>
                    <a:pt x="88" y="125"/>
                    <a:pt x="69" y="130"/>
                    <a:pt x="69" y="130"/>
                  </a:cubicBezTo>
                  <a:cubicBezTo>
                    <a:pt x="52" y="137"/>
                    <a:pt x="52" y="137"/>
                    <a:pt x="52" y="137"/>
                  </a:cubicBezTo>
                  <a:cubicBezTo>
                    <a:pt x="39" y="142"/>
                    <a:pt x="39" y="142"/>
                    <a:pt x="39" y="142"/>
                  </a:cubicBezTo>
                  <a:cubicBezTo>
                    <a:pt x="20" y="131"/>
                    <a:pt x="20" y="131"/>
                    <a:pt x="20" y="131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24" y="0"/>
                    <a:pt x="24" y="0"/>
                    <a:pt x="24" y="0"/>
                  </a:cubicBezTo>
                  <a:lnTo>
                    <a:pt x="26" y="39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6005513" y="2238375"/>
              <a:ext cx="192088" cy="80963"/>
            </a:xfrm>
            <a:custGeom>
              <a:avLst/>
              <a:gdLst>
                <a:gd name="T0" fmla="*/ 121 w 121"/>
                <a:gd name="T1" fmla="*/ 11 h 51"/>
                <a:gd name="T2" fmla="*/ 80 w 121"/>
                <a:gd name="T3" fmla="*/ 37 h 51"/>
                <a:gd name="T4" fmla="*/ 79 w 121"/>
                <a:gd name="T5" fmla="*/ 51 h 51"/>
                <a:gd name="T6" fmla="*/ 58 w 121"/>
                <a:gd name="T7" fmla="*/ 49 h 51"/>
                <a:gd name="T8" fmla="*/ 0 w 121"/>
                <a:gd name="T9" fmla="*/ 49 h 51"/>
                <a:gd name="T10" fmla="*/ 24 w 121"/>
                <a:gd name="T11" fmla="*/ 26 h 51"/>
                <a:gd name="T12" fmla="*/ 36 w 121"/>
                <a:gd name="T13" fmla="*/ 14 h 51"/>
                <a:gd name="T14" fmla="*/ 61 w 121"/>
                <a:gd name="T15" fmla="*/ 26 h 51"/>
                <a:gd name="T16" fmla="*/ 121 w 121"/>
                <a:gd name="T17" fmla="*/ 0 h 51"/>
                <a:gd name="T18" fmla="*/ 121 w 121"/>
                <a:gd name="T19" fmla="*/ 1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1" h="51">
                  <a:moveTo>
                    <a:pt x="121" y="11"/>
                  </a:moveTo>
                  <a:lnTo>
                    <a:pt x="80" y="37"/>
                  </a:lnTo>
                  <a:lnTo>
                    <a:pt x="79" y="51"/>
                  </a:lnTo>
                  <a:lnTo>
                    <a:pt x="58" y="49"/>
                  </a:lnTo>
                  <a:lnTo>
                    <a:pt x="0" y="49"/>
                  </a:lnTo>
                  <a:lnTo>
                    <a:pt x="24" y="26"/>
                  </a:lnTo>
                  <a:lnTo>
                    <a:pt x="36" y="14"/>
                  </a:lnTo>
                  <a:lnTo>
                    <a:pt x="61" y="26"/>
                  </a:lnTo>
                  <a:lnTo>
                    <a:pt x="121" y="0"/>
                  </a:lnTo>
                  <a:lnTo>
                    <a:pt x="121" y="11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6226175" y="2170113"/>
              <a:ext cx="52388" cy="52388"/>
            </a:xfrm>
            <a:custGeom>
              <a:avLst/>
              <a:gdLst>
                <a:gd name="T0" fmla="*/ 0 w 33"/>
                <a:gd name="T1" fmla="*/ 9 h 33"/>
                <a:gd name="T2" fmla="*/ 32 w 33"/>
                <a:gd name="T3" fmla="*/ 0 h 33"/>
                <a:gd name="T4" fmla="*/ 33 w 33"/>
                <a:gd name="T5" fmla="*/ 23 h 33"/>
                <a:gd name="T6" fmla="*/ 12 w 33"/>
                <a:gd name="T7" fmla="*/ 33 h 33"/>
                <a:gd name="T8" fmla="*/ 0 w 33"/>
                <a:gd name="T9" fmla="*/ 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33">
                  <a:moveTo>
                    <a:pt x="0" y="9"/>
                  </a:moveTo>
                  <a:lnTo>
                    <a:pt x="32" y="0"/>
                  </a:lnTo>
                  <a:lnTo>
                    <a:pt x="33" y="23"/>
                  </a:lnTo>
                  <a:lnTo>
                    <a:pt x="12" y="33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6389688" y="2209800"/>
              <a:ext cx="130175" cy="53975"/>
            </a:xfrm>
            <a:custGeom>
              <a:avLst/>
              <a:gdLst>
                <a:gd name="T0" fmla="*/ 82 w 82"/>
                <a:gd name="T1" fmla="*/ 2 h 34"/>
                <a:gd name="T2" fmla="*/ 77 w 82"/>
                <a:gd name="T3" fmla="*/ 24 h 34"/>
                <a:gd name="T4" fmla="*/ 0 w 82"/>
                <a:gd name="T5" fmla="*/ 34 h 34"/>
                <a:gd name="T6" fmla="*/ 52 w 82"/>
                <a:gd name="T7" fmla="*/ 11 h 34"/>
                <a:gd name="T8" fmla="*/ 67 w 82"/>
                <a:gd name="T9" fmla="*/ 0 h 34"/>
                <a:gd name="T10" fmla="*/ 82 w 82"/>
                <a:gd name="T11" fmla="*/ 2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2" h="34">
                  <a:moveTo>
                    <a:pt x="82" y="2"/>
                  </a:moveTo>
                  <a:lnTo>
                    <a:pt x="77" y="24"/>
                  </a:lnTo>
                  <a:lnTo>
                    <a:pt x="0" y="34"/>
                  </a:lnTo>
                  <a:lnTo>
                    <a:pt x="52" y="11"/>
                  </a:lnTo>
                  <a:lnTo>
                    <a:pt x="67" y="0"/>
                  </a:lnTo>
                  <a:lnTo>
                    <a:pt x="82" y="2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38"/>
            <p:cNvSpPr>
              <a:spLocks/>
            </p:cNvSpPr>
            <p:nvPr/>
          </p:nvSpPr>
          <p:spPr bwMode="auto">
            <a:xfrm>
              <a:off x="5456238" y="1844675"/>
              <a:ext cx="157163" cy="152400"/>
            </a:xfrm>
            <a:custGeom>
              <a:avLst/>
              <a:gdLst>
                <a:gd name="T0" fmla="*/ 38 w 79"/>
                <a:gd name="T1" fmla="*/ 7 h 77"/>
                <a:gd name="T2" fmla="*/ 20 w 79"/>
                <a:gd name="T3" fmla="*/ 0 h 77"/>
                <a:gd name="T4" fmla="*/ 0 w 79"/>
                <a:gd name="T5" fmla="*/ 29 h 77"/>
                <a:gd name="T6" fmla="*/ 3 w 79"/>
                <a:gd name="T7" fmla="*/ 57 h 77"/>
                <a:gd name="T8" fmla="*/ 23 w 79"/>
                <a:gd name="T9" fmla="*/ 77 h 77"/>
                <a:gd name="T10" fmla="*/ 65 w 79"/>
                <a:gd name="T11" fmla="*/ 54 h 77"/>
                <a:gd name="T12" fmla="*/ 79 w 79"/>
                <a:gd name="T13" fmla="*/ 49 h 77"/>
                <a:gd name="T14" fmla="*/ 56 w 79"/>
                <a:gd name="T15" fmla="*/ 17 h 77"/>
                <a:gd name="T16" fmla="*/ 43 w 79"/>
                <a:gd name="T17" fmla="*/ 4 h 77"/>
                <a:gd name="T18" fmla="*/ 38 w 79"/>
                <a:gd name="T19" fmla="*/ 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9" h="77">
                  <a:moveTo>
                    <a:pt x="38" y="7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9"/>
                    <a:pt x="1" y="51"/>
                    <a:pt x="3" y="57"/>
                  </a:cubicBezTo>
                  <a:cubicBezTo>
                    <a:pt x="5" y="63"/>
                    <a:pt x="23" y="77"/>
                    <a:pt x="23" y="77"/>
                  </a:cubicBezTo>
                  <a:cubicBezTo>
                    <a:pt x="65" y="54"/>
                    <a:pt x="65" y="54"/>
                    <a:pt x="65" y="54"/>
                  </a:cubicBezTo>
                  <a:cubicBezTo>
                    <a:pt x="79" y="49"/>
                    <a:pt x="79" y="49"/>
                    <a:pt x="79" y="49"/>
                  </a:cubicBezTo>
                  <a:cubicBezTo>
                    <a:pt x="56" y="17"/>
                    <a:pt x="56" y="17"/>
                    <a:pt x="56" y="17"/>
                  </a:cubicBezTo>
                  <a:cubicBezTo>
                    <a:pt x="43" y="4"/>
                    <a:pt x="43" y="4"/>
                    <a:pt x="43" y="4"/>
                  </a:cubicBezTo>
                  <a:lnTo>
                    <a:pt x="38" y="7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39"/>
            <p:cNvSpPr>
              <a:spLocks/>
            </p:cNvSpPr>
            <p:nvPr/>
          </p:nvSpPr>
          <p:spPr bwMode="auto">
            <a:xfrm>
              <a:off x="3108325" y="2062163"/>
              <a:ext cx="566738" cy="690563"/>
            </a:xfrm>
            <a:custGeom>
              <a:avLst/>
              <a:gdLst>
                <a:gd name="T0" fmla="*/ 245 w 286"/>
                <a:gd name="T1" fmla="*/ 142 h 351"/>
                <a:gd name="T2" fmla="*/ 248 w 286"/>
                <a:gd name="T3" fmla="*/ 219 h 351"/>
                <a:gd name="T4" fmla="*/ 286 w 286"/>
                <a:gd name="T5" fmla="*/ 250 h 351"/>
                <a:gd name="T6" fmla="*/ 273 w 286"/>
                <a:gd name="T7" fmla="*/ 281 h 351"/>
                <a:gd name="T8" fmla="*/ 267 w 286"/>
                <a:gd name="T9" fmla="*/ 312 h 351"/>
                <a:gd name="T10" fmla="*/ 276 w 286"/>
                <a:gd name="T11" fmla="*/ 334 h 351"/>
                <a:gd name="T12" fmla="*/ 270 w 286"/>
                <a:gd name="T13" fmla="*/ 351 h 351"/>
                <a:gd name="T14" fmla="*/ 235 w 286"/>
                <a:gd name="T15" fmla="*/ 330 h 351"/>
                <a:gd name="T16" fmla="*/ 201 w 286"/>
                <a:gd name="T17" fmla="*/ 321 h 351"/>
                <a:gd name="T18" fmla="*/ 152 w 286"/>
                <a:gd name="T19" fmla="*/ 322 h 351"/>
                <a:gd name="T20" fmla="*/ 131 w 286"/>
                <a:gd name="T21" fmla="*/ 335 h 351"/>
                <a:gd name="T22" fmla="*/ 88 w 286"/>
                <a:gd name="T23" fmla="*/ 333 h 351"/>
                <a:gd name="T24" fmla="*/ 53 w 286"/>
                <a:gd name="T25" fmla="*/ 321 h 351"/>
                <a:gd name="T26" fmla="*/ 42 w 286"/>
                <a:gd name="T27" fmla="*/ 315 h 351"/>
                <a:gd name="T28" fmla="*/ 62 w 286"/>
                <a:gd name="T29" fmla="*/ 294 h 351"/>
                <a:gd name="T30" fmla="*/ 56 w 286"/>
                <a:gd name="T31" fmla="*/ 271 h 351"/>
                <a:gd name="T32" fmla="*/ 41 w 286"/>
                <a:gd name="T33" fmla="*/ 259 h 351"/>
                <a:gd name="T34" fmla="*/ 37 w 286"/>
                <a:gd name="T35" fmla="*/ 239 h 351"/>
                <a:gd name="T36" fmla="*/ 41 w 286"/>
                <a:gd name="T37" fmla="*/ 219 h 351"/>
                <a:gd name="T38" fmla="*/ 32 w 286"/>
                <a:gd name="T39" fmla="*/ 198 h 351"/>
                <a:gd name="T40" fmla="*/ 19 w 286"/>
                <a:gd name="T41" fmla="*/ 119 h 351"/>
                <a:gd name="T42" fmla="*/ 34 w 286"/>
                <a:gd name="T43" fmla="*/ 73 h 351"/>
                <a:gd name="T44" fmla="*/ 61 w 286"/>
                <a:gd name="T45" fmla="*/ 61 h 351"/>
                <a:gd name="T46" fmla="*/ 91 w 286"/>
                <a:gd name="T47" fmla="*/ 48 h 351"/>
                <a:gd name="T48" fmla="*/ 156 w 286"/>
                <a:gd name="T49" fmla="*/ 4 h 351"/>
                <a:gd name="T50" fmla="*/ 248 w 286"/>
                <a:gd name="T51" fmla="*/ 0 h 351"/>
                <a:gd name="T52" fmla="*/ 252 w 286"/>
                <a:gd name="T53" fmla="*/ 31 h 351"/>
                <a:gd name="T54" fmla="*/ 262 w 286"/>
                <a:gd name="T55" fmla="*/ 51 h 351"/>
                <a:gd name="T56" fmla="*/ 250 w 286"/>
                <a:gd name="T57" fmla="*/ 102 h 351"/>
                <a:gd name="T58" fmla="*/ 246 w 286"/>
                <a:gd name="T59" fmla="*/ 129 h 351"/>
                <a:gd name="T60" fmla="*/ 245 w 286"/>
                <a:gd name="T61" fmla="*/ 142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86" h="351">
                  <a:moveTo>
                    <a:pt x="245" y="142"/>
                  </a:moveTo>
                  <a:cubicBezTo>
                    <a:pt x="248" y="219"/>
                    <a:pt x="248" y="219"/>
                    <a:pt x="248" y="219"/>
                  </a:cubicBezTo>
                  <a:cubicBezTo>
                    <a:pt x="286" y="250"/>
                    <a:pt x="286" y="250"/>
                    <a:pt x="286" y="250"/>
                  </a:cubicBezTo>
                  <a:cubicBezTo>
                    <a:pt x="273" y="281"/>
                    <a:pt x="273" y="281"/>
                    <a:pt x="273" y="281"/>
                  </a:cubicBezTo>
                  <a:cubicBezTo>
                    <a:pt x="267" y="312"/>
                    <a:pt x="267" y="312"/>
                    <a:pt x="267" y="312"/>
                  </a:cubicBezTo>
                  <a:cubicBezTo>
                    <a:pt x="276" y="334"/>
                    <a:pt x="276" y="334"/>
                    <a:pt x="276" y="334"/>
                  </a:cubicBezTo>
                  <a:cubicBezTo>
                    <a:pt x="270" y="351"/>
                    <a:pt x="270" y="351"/>
                    <a:pt x="270" y="351"/>
                  </a:cubicBezTo>
                  <a:cubicBezTo>
                    <a:pt x="235" y="330"/>
                    <a:pt x="235" y="330"/>
                    <a:pt x="235" y="330"/>
                  </a:cubicBezTo>
                  <a:cubicBezTo>
                    <a:pt x="235" y="330"/>
                    <a:pt x="204" y="321"/>
                    <a:pt x="201" y="321"/>
                  </a:cubicBezTo>
                  <a:cubicBezTo>
                    <a:pt x="198" y="321"/>
                    <a:pt x="152" y="322"/>
                    <a:pt x="152" y="322"/>
                  </a:cubicBezTo>
                  <a:cubicBezTo>
                    <a:pt x="131" y="335"/>
                    <a:pt x="131" y="335"/>
                    <a:pt x="131" y="335"/>
                  </a:cubicBezTo>
                  <a:cubicBezTo>
                    <a:pt x="88" y="333"/>
                    <a:pt x="88" y="333"/>
                    <a:pt x="88" y="333"/>
                  </a:cubicBezTo>
                  <a:cubicBezTo>
                    <a:pt x="53" y="321"/>
                    <a:pt x="53" y="321"/>
                    <a:pt x="53" y="321"/>
                  </a:cubicBezTo>
                  <a:cubicBezTo>
                    <a:pt x="53" y="321"/>
                    <a:pt x="43" y="318"/>
                    <a:pt x="42" y="315"/>
                  </a:cubicBezTo>
                  <a:cubicBezTo>
                    <a:pt x="41" y="312"/>
                    <a:pt x="62" y="294"/>
                    <a:pt x="62" y="294"/>
                  </a:cubicBezTo>
                  <a:cubicBezTo>
                    <a:pt x="56" y="271"/>
                    <a:pt x="56" y="271"/>
                    <a:pt x="56" y="271"/>
                  </a:cubicBezTo>
                  <a:cubicBezTo>
                    <a:pt x="41" y="259"/>
                    <a:pt x="41" y="259"/>
                    <a:pt x="41" y="259"/>
                  </a:cubicBezTo>
                  <a:cubicBezTo>
                    <a:pt x="37" y="239"/>
                    <a:pt x="37" y="239"/>
                    <a:pt x="37" y="239"/>
                  </a:cubicBezTo>
                  <a:cubicBezTo>
                    <a:pt x="41" y="219"/>
                    <a:pt x="41" y="219"/>
                    <a:pt x="41" y="219"/>
                  </a:cubicBezTo>
                  <a:cubicBezTo>
                    <a:pt x="32" y="198"/>
                    <a:pt x="32" y="198"/>
                    <a:pt x="32" y="198"/>
                  </a:cubicBezTo>
                  <a:cubicBezTo>
                    <a:pt x="32" y="198"/>
                    <a:pt x="0" y="131"/>
                    <a:pt x="19" y="119"/>
                  </a:cubicBezTo>
                  <a:cubicBezTo>
                    <a:pt x="38" y="107"/>
                    <a:pt x="34" y="73"/>
                    <a:pt x="34" y="73"/>
                  </a:cubicBezTo>
                  <a:cubicBezTo>
                    <a:pt x="34" y="73"/>
                    <a:pt x="41" y="67"/>
                    <a:pt x="61" y="61"/>
                  </a:cubicBezTo>
                  <a:cubicBezTo>
                    <a:pt x="81" y="55"/>
                    <a:pt x="91" y="48"/>
                    <a:pt x="91" y="48"/>
                  </a:cubicBezTo>
                  <a:cubicBezTo>
                    <a:pt x="91" y="48"/>
                    <a:pt x="131" y="4"/>
                    <a:pt x="156" y="4"/>
                  </a:cubicBezTo>
                  <a:cubicBezTo>
                    <a:pt x="181" y="4"/>
                    <a:pt x="248" y="0"/>
                    <a:pt x="248" y="0"/>
                  </a:cubicBezTo>
                  <a:cubicBezTo>
                    <a:pt x="252" y="31"/>
                    <a:pt x="252" y="31"/>
                    <a:pt x="252" y="31"/>
                  </a:cubicBezTo>
                  <a:cubicBezTo>
                    <a:pt x="252" y="31"/>
                    <a:pt x="261" y="36"/>
                    <a:pt x="262" y="51"/>
                  </a:cubicBezTo>
                  <a:cubicBezTo>
                    <a:pt x="263" y="66"/>
                    <a:pt x="259" y="92"/>
                    <a:pt x="250" y="102"/>
                  </a:cubicBezTo>
                  <a:cubicBezTo>
                    <a:pt x="241" y="112"/>
                    <a:pt x="246" y="129"/>
                    <a:pt x="246" y="129"/>
                  </a:cubicBezTo>
                  <a:lnTo>
                    <a:pt x="245" y="142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40"/>
            <p:cNvSpPr>
              <a:spLocks/>
            </p:cNvSpPr>
            <p:nvPr/>
          </p:nvSpPr>
          <p:spPr bwMode="auto">
            <a:xfrm>
              <a:off x="4705350" y="0"/>
              <a:ext cx="2379663" cy="1931988"/>
            </a:xfrm>
            <a:custGeom>
              <a:avLst/>
              <a:gdLst>
                <a:gd name="T0" fmla="*/ 535 w 1200"/>
                <a:gd name="T1" fmla="*/ 859 h 982"/>
                <a:gd name="T2" fmla="*/ 613 w 1200"/>
                <a:gd name="T3" fmla="*/ 724 h 982"/>
                <a:gd name="T4" fmla="*/ 525 w 1200"/>
                <a:gd name="T5" fmla="*/ 680 h 982"/>
                <a:gd name="T6" fmla="*/ 509 w 1200"/>
                <a:gd name="T7" fmla="*/ 588 h 982"/>
                <a:gd name="T8" fmla="*/ 583 w 1200"/>
                <a:gd name="T9" fmla="*/ 585 h 982"/>
                <a:gd name="T10" fmla="*/ 663 w 1200"/>
                <a:gd name="T11" fmla="*/ 539 h 982"/>
                <a:gd name="T12" fmla="*/ 745 w 1200"/>
                <a:gd name="T13" fmla="*/ 584 h 982"/>
                <a:gd name="T14" fmla="*/ 756 w 1200"/>
                <a:gd name="T15" fmla="*/ 603 h 982"/>
                <a:gd name="T16" fmla="*/ 743 w 1200"/>
                <a:gd name="T17" fmla="*/ 632 h 982"/>
                <a:gd name="T18" fmla="*/ 742 w 1200"/>
                <a:gd name="T19" fmla="*/ 680 h 982"/>
                <a:gd name="T20" fmla="*/ 673 w 1200"/>
                <a:gd name="T21" fmla="*/ 704 h 982"/>
                <a:gd name="T22" fmla="*/ 817 w 1200"/>
                <a:gd name="T23" fmla="*/ 731 h 982"/>
                <a:gd name="T24" fmla="*/ 857 w 1200"/>
                <a:gd name="T25" fmla="*/ 874 h 982"/>
                <a:gd name="T26" fmla="*/ 900 w 1200"/>
                <a:gd name="T27" fmla="*/ 864 h 982"/>
                <a:gd name="T28" fmla="*/ 983 w 1200"/>
                <a:gd name="T29" fmla="*/ 857 h 982"/>
                <a:gd name="T30" fmla="*/ 1129 w 1200"/>
                <a:gd name="T31" fmla="*/ 853 h 982"/>
                <a:gd name="T32" fmla="*/ 876 w 1200"/>
                <a:gd name="T33" fmla="*/ 683 h 982"/>
                <a:gd name="T34" fmla="*/ 865 w 1200"/>
                <a:gd name="T35" fmla="*/ 570 h 982"/>
                <a:gd name="T36" fmla="*/ 854 w 1200"/>
                <a:gd name="T37" fmla="*/ 448 h 982"/>
                <a:gd name="T38" fmla="*/ 873 w 1200"/>
                <a:gd name="T39" fmla="*/ 341 h 982"/>
                <a:gd name="T40" fmla="*/ 823 w 1200"/>
                <a:gd name="T41" fmla="*/ 247 h 982"/>
                <a:gd name="T42" fmla="*/ 819 w 1200"/>
                <a:gd name="T43" fmla="*/ 310 h 982"/>
                <a:gd name="T44" fmla="*/ 864 w 1200"/>
                <a:gd name="T45" fmla="*/ 353 h 982"/>
                <a:gd name="T46" fmla="*/ 786 w 1200"/>
                <a:gd name="T47" fmla="*/ 165 h 982"/>
                <a:gd name="T48" fmla="*/ 816 w 1200"/>
                <a:gd name="T49" fmla="*/ 114 h 982"/>
                <a:gd name="T50" fmla="*/ 804 w 1200"/>
                <a:gd name="T51" fmla="*/ 58 h 982"/>
                <a:gd name="T52" fmla="*/ 772 w 1200"/>
                <a:gd name="T53" fmla="*/ 8 h 982"/>
                <a:gd name="T54" fmla="*/ 662 w 1200"/>
                <a:gd name="T55" fmla="*/ 14 h 982"/>
                <a:gd name="T56" fmla="*/ 747 w 1200"/>
                <a:gd name="T57" fmla="*/ 91 h 982"/>
                <a:gd name="T58" fmla="*/ 755 w 1200"/>
                <a:gd name="T59" fmla="*/ 100 h 982"/>
                <a:gd name="T60" fmla="*/ 584 w 1200"/>
                <a:gd name="T61" fmla="*/ 135 h 982"/>
                <a:gd name="T62" fmla="*/ 707 w 1200"/>
                <a:gd name="T63" fmla="*/ 287 h 982"/>
                <a:gd name="T64" fmla="*/ 627 w 1200"/>
                <a:gd name="T65" fmla="*/ 282 h 982"/>
                <a:gd name="T66" fmla="*/ 607 w 1200"/>
                <a:gd name="T67" fmla="*/ 263 h 982"/>
                <a:gd name="T68" fmla="*/ 592 w 1200"/>
                <a:gd name="T69" fmla="*/ 292 h 982"/>
                <a:gd name="T70" fmla="*/ 470 w 1200"/>
                <a:gd name="T71" fmla="*/ 310 h 982"/>
                <a:gd name="T72" fmla="*/ 394 w 1200"/>
                <a:gd name="T73" fmla="*/ 275 h 982"/>
                <a:gd name="T74" fmla="*/ 386 w 1200"/>
                <a:gd name="T75" fmla="*/ 388 h 982"/>
                <a:gd name="T76" fmla="*/ 364 w 1200"/>
                <a:gd name="T77" fmla="*/ 422 h 982"/>
                <a:gd name="T78" fmla="*/ 291 w 1200"/>
                <a:gd name="T79" fmla="*/ 393 h 982"/>
                <a:gd name="T80" fmla="*/ 288 w 1200"/>
                <a:gd name="T81" fmla="*/ 536 h 982"/>
                <a:gd name="T82" fmla="*/ 335 w 1200"/>
                <a:gd name="T83" fmla="*/ 584 h 982"/>
                <a:gd name="T84" fmla="*/ 322 w 1200"/>
                <a:gd name="T85" fmla="*/ 606 h 982"/>
                <a:gd name="T86" fmla="*/ 310 w 1200"/>
                <a:gd name="T87" fmla="*/ 569 h 982"/>
                <a:gd name="T88" fmla="*/ 293 w 1200"/>
                <a:gd name="T89" fmla="*/ 573 h 982"/>
                <a:gd name="T90" fmla="*/ 270 w 1200"/>
                <a:gd name="T91" fmla="*/ 617 h 982"/>
                <a:gd name="T92" fmla="*/ 233 w 1200"/>
                <a:gd name="T93" fmla="*/ 582 h 982"/>
                <a:gd name="T94" fmla="*/ 203 w 1200"/>
                <a:gd name="T95" fmla="*/ 555 h 982"/>
                <a:gd name="T96" fmla="*/ 159 w 1200"/>
                <a:gd name="T97" fmla="*/ 569 h 982"/>
                <a:gd name="T98" fmla="*/ 109 w 1200"/>
                <a:gd name="T99" fmla="*/ 543 h 982"/>
                <a:gd name="T100" fmla="*/ 0 w 1200"/>
                <a:gd name="T101" fmla="*/ 711 h 9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200" h="982">
                  <a:moveTo>
                    <a:pt x="301" y="860"/>
                  </a:moveTo>
                  <a:cubicBezTo>
                    <a:pt x="324" y="855"/>
                    <a:pt x="368" y="850"/>
                    <a:pt x="368" y="850"/>
                  </a:cubicBezTo>
                  <a:cubicBezTo>
                    <a:pt x="368" y="850"/>
                    <a:pt x="389" y="852"/>
                    <a:pt x="401" y="862"/>
                  </a:cubicBezTo>
                  <a:cubicBezTo>
                    <a:pt x="413" y="872"/>
                    <a:pt x="458" y="895"/>
                    <a:pt x="468" y="892"/>
                  </a:cubicBezTo>
                  <a:cubicBezTo>
                    <a:pt x="478" y="889"/>
                    <a:pt x="514" y="859"/>
                    <a:pt x="535" y="859"/>
                  </a:cubicBezTo>
                  <a:cubicBezTo>
                    <a:pt x="556" y="859"/>
                    <a:pt x="580" y="845"/>
                    <a:pt x="587" y="840"/>
                  </a:cubicBezTo>
                  <a:cubicBezTo>
                    <a:pt x="594" y="835"/>
                    <a:pt x="622" y="815"/>
                    <a:pt x="623" y="808"/>
                  </a:cubicBezTo>
                  <a:cubicBezTo>
                    <a:pt x="624" y="801"/>
                    <a:pt x="628" y="762"/>
                    <a:pt x="633" y="756"/>
                  </a:cubicBezTo>
                  <a:cubicBezTo>
                    <a:pt x="638" y="750"/>
                    <a:pt x="643" y="743"/>
                    <a:pt x="643" y="743"/>
                  </a:cubicBezTo>
                  <a:cubicBezTo>
                    <a:pt x="643" y="743"/>
                    <a:pt x="633" y="731"/>
                    <a:pt x="613" y="724"/>
                  </a:cubicBezTo>
                  <a:cubicBezTo>
                    <a:pt x="593" y="717"/>
                    <a:pt x="588" y="710"/>
                    <a:pt x="587" y="703"/>
                  </a:cubicBezTo>
                  <a:cubicBezTo>
                    <a:pt x="586" y="696"/>
                    <a:pt x="589" y="688"/>
                    <a:pt x="579" y="686"/>
                  </a:cubicBezTo>
                  <a:cubicBezTo>
                    <a:pt x="569" y="684"/>
                    <a:pt x="545" y="687"/>
                    <a:pt x="539" y="689"/>
                  </a:cubicBezTo>
                  <a:cubicBezTo>
                    <a:pt x="533" y="691"/>
                    <a:pt x="509" y="692"/>
                    <a:pt x="509" y="692"/>
                  </a:cubicBezTo>
                  <a:cubicBezTo>
                    <a:pt x="509" y="692"/>
                    <a:pt x="534" y="687"/>
                    <a:pt x="525" y="680"/>
                  </a:cubicBezTo>
                  <a:cubicBezTo>
                    <a:pt x="516" y="673"/>
                    <a:pt x="504" y="672"/>
                    <a:pt x="504" y="672"/>
                  </a:cubicBezTo>
                  <a:cubicBezTo>
                    <a:pt x="499" y="665"/>
                    <a:pt x="499" y="665"/>
                    <a:pt x="499" y="665"/>
                  </a:cubicBezTo>
                  <a:cubicBezTo>
                    <a:pt x="488" y="619"/>
                    <a:pt x="488" y="619"/>
                    <a:pt x="488" y="619"/>
                  </a:cubicBezTo>
                  <a:cubicBezTo>
                    <a:pt x="513" y="595"/>
                    <a:pt x="513" y="595"/>
                    <a:pt x="513" y="595"/>
                  </a:cubicBezTo>
                  <a:cubicBezTo>
                    <a:pt x="509" y="588"/>
                    <a:pt x="509" y="588"/>
                    <a:pt x="509" y="588"/>
                  </a:cubicBezTo>
                  <a:cubicBezTo>
                    <a:pt x="497" y="591"/>
                    <a:pt x="497" y="591"/>
                    <a:pt x="497" y="591"/>
                  </a:cubicBezTo>
                  <a:cubicBezTo>
                    <a:pt x="497" y="591"/>
                    <a:pt x="484" y="571"/>
                    <a:pt x="490" y="569"/>
                  </a:cubicBezTo>
                  <a:cubicBezTo>
                    <a:pt x="496" y="567"/>
                    <a:pt x="503" y="570"/>
                    <a:pt x="503" y="570"/>
                  </a:cubicBezTo>
                  <a:cubicBezTo>
                    <a:pt x="503" y="570"/>
                    <a:pt x="523" y="542"/>
                    <a:pt x="525" y="545"/>
                  </a:cubicBezTo>
                  <a:cubicBezTo>
                    <a:pt x="527" y="548"/>
                    <a:pt x="573" y="590"/>
                    <a:pt x="583" y="585"/>
                  </a:cubicBezTo>
                  <a:cubicBezTo>
                    <a:pt x="593" y="580"/>
                    <a:pt x="631" y="505"/>
                    <a:pt x="631" y="500"/>
                  </a:cubicBezTo>
                  <a:cubicBezTo>
                    <a:pt x="631" y="495"/>
                    <a:pt x="620" y="445"/>
                    <a:pt x="626" y="444"/>
                  </a:cubicBezTo>
                  <a:cubicBezTo>
                    <a:pt x="632" y="443"/>
                    <a:pt x="683" y="439"/>
                    <a:pt x="682" y="447"/>
                  </a:cubicBezTo>
                  <a:cubicBezTo>
                    <a:pt x="681" y="455"/>
                    <a:pt x="630" y="497"/>
                    <a:pt x="635" y="506"/>
                  </a:cubicBezTo>
                  <a:cubicBezTo>
                    <a:pt x="640" y="515"/>
                    <a:pt x="663" y="539"/>
                    <a:pt x="663" y="539"/>
                  </a:cubicBezTo>
                  <a:cubicBezTo>
                    <a:pt x="663" y="539"/>
                    <a:pt x="638" y="547"/>
                    <a:pt x="648" y="555"/>
                  </a:cubicBezTo>
                  <a:cubicBezTo>
                    <a:pt x="658" y="563"/>
                    <a:pt x="704" y="567"/>
                    <a:pt x="711" y="561"/>
                  </a:cubicBezTo>
                  <a:cubicBezTo>
                    <a:pt x="718" y="555"/>
                    <a:pt x="727" y="552"/>
                    <a:pt x="727" y="552"/>
                  </a:cubicBezTo>
                  <a:cubicBezTo>
                    <a:pt x="727" y="552"/>
                    <a:pt x="731" y="574"/>
                    <a:pt x="738" y="579"/>
                  </a:cubicBezTo>
                  <a:cubicBezTo>
                    <a:pt x="745" y="584"/>
                    <a:pt x="745" y="584"/>
                    <a:pt x="745" y="584"/>
                  </a:cubicBezTo>
                  <a:cubicBezTo>
                    <a:pt x="753" y="566"/>
                    <a:pt x="753" y="566"/>
                    <a:pt x="753" y="566"/>
                  </a:cubicBezTo>
                  <a:cubicBezTo>
                    <a:pt x="777" y="578"/>
                    <a:pt x="777" y="578"/>
                    <a:pt x="777" y="578"/>
                  </a:cubicBezTo>
                  <a:cubicBezTo>
                    <a:pt x="772" y="584"/>
                    <a:pt x="772" y="584"/>
                    <a:pt x="772" y="584"/>
                  </a:cubicBezTo>
                  <a:cubicBezTo>
                    <a:pt x="754" y="585"/>
                    <a:pt x="754" y="585"/>
                    <a:pt x="754" y="585"/>
                  </a:cubicBezTo>
                  <a:cubicBezTo>
                    <a:pt x="756" y="603"/>
                    <a:pt x="756" y="603"/>
                    <a:pt x="756" y="603"/>
                  </a:cubicBezTo>
                  <a:cubicBezTo>
                    <a:pt x="777" y="608"/>
                    <a:pt x="777" y="608"/>
                    <a:pt x="777" y="608"/>
                  </a:cubicBezTo>
                  <a:cubicBezTo>
                    <a:pt x="762" y="625"/>
                    <a:pt x="762" y="625"/>
                    <a:pt x="762" y="625"/>
                  </a:cubicBezTo>
                  <a:cubicBezTo>
                    <a:pt x="747" y="625"/>
                    <a:pt x="747" y="625"/>
                    <a:pt x="747" y="625"/>
                  </a:cubicBezTo>
                  <a:cubicBezTo>
                    <a:pt x="734" y="613"/>
                    <a:pt x="734" y="613"/>
                    <a:pt x="734" y="613"/>
                  </a:cubicBezTo>
                  <a:cubicBezTo>
                    <a:pt x="743" y="632"/>
                    <a:pt x="743" y="632"/>
                    <a:pt x="743" y="632"/>
                  </a:cubicBezTo>
                  <a:cubicBezTo>
                    <a:pt x="746" y="643"/>
                    <a:pt x="746" y="643"/>
                    <a:pt x="746" y="643"/>
                  </a:cubicBezTo>
                  <a:cubicBezTo>
                    <a:pt x="754" y="647"/>
                    <a:pt x="754" y="647"/>
                    <a:pt x="754" y="647"/>
                  </a:cubicBezTo>
                  <a:cubicBezTo>
                    <a:pt x="752" y="651"/>
                    <a:pt x="752" y="651"/>
                    <a:pt x="752" y="651"/>
                  </a:cubicBezTo>
                  <a:cubicBezTo>
                    <a:pt x="740" y="651"/>
                    <a:pt x="740" y="651"/>
                    <a:pt x="740" y="651"/>
                  </a:cubicBezTo>
                  <a:cubicBezTo>
                    <a:pt x="742" y="680"/>
                    <a:pt x="742" y="680"/>
                    <a:pt x="742" y="680"/>
                  </a:cubicBezTo>
                  <a:cubicBezTo>
                    <a:pt x="752" y="682"/>
                    <a:pt x="752" y="682"/>
                    <a:pt x="752" y="682"/>
                  </a:cubicBezTo>
                  <a:cubicBezTo>
                    <a:pt x="750" y="686"/>
                    <a:pt x="750" y="686"/>
                    <a:pt x="750" y="686"/>
                  </a:cubicBezTo>
                  <a:cubicBezTo>
                    <a:pt x="738" y="680"/>
                    <a:pt x="738" y="680"/>
                    <a:pt x="738" y="680"/>
                  </a:cubicBezTo>
                  <a:cubicBezTo>
                    <a:pt x="670" y="679"/>
                    <a:pt x="670" y="679"/>
                    <a:pt x="670" y="679"/>
                  </a:cubicBezTo>
                  <a:cubicBezTo>
                    <a:pt x="673" y="704"/>
                    <a:pt x="673" y="704"/>
                    <a:pt x="673" y="704"/>
                  </a:cubicBezTo>
                  <a:cubicBezTo>
                    <a:pt x="675" y="710"/>
                    <a:pt x="675" y="710"/>
                    <a:pt x="675" y="710"/>
                  </a:cubicBezTo>
                  <a:cubicBezTo>
                    <a:pt x="708" y="700"/>
                    <a:pt x="708" y="700"/>
                    <a:pt x="708" y="700"/>
                  </a:cubicBezTo>
                  <a:cubicBezTo>
                    <a:pt x="800" y="702"/>
                    <a:pt x="800" y="702"/>
                    <a:pt x="800" y="702"/>
                  </a:cubicBezTo>
                  <a:cubicBezTo>
                    <a:pt x="813" y="714"/>
                    <a:pt x="813" y="714"/>
                    <a:pt x="813" y="714"/>
                  </a:cubicBezTo>
                  <a:cubicBezTo>
                    <a:pt x="817" y="731"/>
                    <a:pt x="817" y="731"/>
                    <a:pt x="817" y="731"/>
                  </a:cubicBezTo>
                  <a:cubicBezTo>
                    <a:pt x="815" y="737"/>
                    <a:pt x="815" y="737"/>
                    <a:pt x="815" y="737"/>
                  </a:cubicBezTo>
                  <a:cubicBezTo>
                    <a:pt x="815" y="737"/>
                    <a:pt x="809" y="724"/>
                    <a:pt x="804" y="729"/>
                  </a:cubicBezTo>
                  <a:cubicBezTo>
                    <a:pt x="799" y="734"/>
                    <a:pt x="790" y="752"/>
                    <a:pt x="802" y="767"/>
                  </a:cubicBezTo>
                  <a:cubicBezTo>
                    <a:pt x="814" y="782"/>
                    <a:pt x="822" y="795"/>
                    <a:pt x="826" y="813"/>
                  </a:cubicBezTo>
                  <a:cubicBezTo>
                    <a:pt x="830" y="831"/>
                    <a:pt x="860" y="846"/>
                    <a:pt x="857" y="874"/>
                  </a:cubicBezTo>
                  <a:cubicBezTo>
                    <a:pt x="854" y="902"/>
                    <a:pt x="861" y="907"/>
                    <a:pt x="870" y="926"/>
                  </a:cubicBezTo>
                  <a:cubicBezTo>
                    <a:pt x="879" y="945"/>
                    <a:pt x="883" y="958"/>
                    <a:pt x="883" y="958"/>
                  </a:cubicBezTo>
                  <a:cubicBezTo>
                    <a:pt x="907" y="941"/>
                    <a:pt x="907" y="941"/>
                    <a:pt x="907" y="941"/>
                  </a:cubicBezTo>
                  <a:cubicBezTo>
                    <a:pt x="907" y="941"/>
                    <a:pt x="915" y="934"/>
                    <a:pt x="919" y="929"/>
                  </a:cubicBezTo>
                  <a:cubicBezTo>
                    <a:pt x="923" y="924"/>
                    <a:pt x="907" y="877"/>
                    <a:pt x="900" y="864"/>
                  </a:cubicBezTo>
                  <a:cubicBezTo>
                    <a:pt x="893" y="851"/>
                    <a:pt x="895" y="838"/>
                    <a:pt x="895" y="838"/>
                  </a:cubicBezTo>
                  <a:cubicBezTo>
                    <a:pt x="921" y="844"/>
                    <a:pt x="921" y="844"/>
                    <a:pt x="921" y="844"/>
                  </a:cubicBezTo>
                  <a:cubicBezTo>
                    <a:pt x="954" y="905"/>
                    <a:pt x="954" y="905"/>
                    <a:pt x="954" y="905"/>
                  </a:cubicBezTo>
                  <a:cubicBezTo>
                    <a:pt x="998" y="889"/>
                    <a:pt x="998" y="889"/>
                    <a:pt x="998" y="889"/>
                  </a:cubicBezTo>
                  <a:cubicBezTo>
                    <a:pt x="983" y="857"/>
                    <a:pt x="983" y="857"/>
                    <a:pt x="983" y="857"/>
                  </a:cubicBezTo>
                  <a:cubicBezTo>
                    <a:pt x="1010" y="841"/>
                    <a:pt x="1010" y="841"/>
                    <a:pt x="1010" y="841"/>
                  </a:cubicBezTo>
                  <a:cubicBezTo>
                    <a:pt x="991" y="794"/>
                    <a:pt x="991" y="794"/>
                    <a:pt x="991" y="794"/>
                  </a:cubicBezTo>
                  <a:cubicBezTo>
                    <a:pt x="990" y="730"/>
                    <a:pt x="990" y="730"/>
                    <a:pt x="990" y="730"/>
                  </a:cubicBezTo>
                  <a:cubicBezTo>
                    <a:pt x="1064" y="727"/>
                    <a:pt x="1064" y="727"/>
                    <a:pt x="1064" y="727"/>
                  </a:cubicBezTo>
                  <a:cubicBezTo>
                    <a:pt x="1129" y="853"/>
                    <a:pt x="1129" y="853"/>
                    <a:pt x="1129" y="853"/>
                  </a:cubicBezTo>
                  <a:cubicBezTo>
                    <a:pt x="1120" y="879"/>
                    <a:pt x="1120" y="879"/>
                    <a:pt x="1120" y="879"/>
                  </a:cubicBezTo>
                  <a:cubicBezTo>
                    <a:pt x="1172" y="982"/>
                    <a:pt x="1172" y="982"/>
                    <a:pt x="1172" y="982"/>
                  </a:cubicBezTo>
                  <a:cubicBezTo>
                    <a:pt x="1200" y="954"/>
                    <a:pt x="1200" y="954"/>
                    <a:pt x="1200" y="954"/>
                  </a:cubicBezTo>
                  <a:cubicBezTo>
                    <a:pt x="1052" y="691"/>
                    <a:pt x="1052" y="691"/>
                    <a:pt x="1052" y="691"/>
                  </a:cubicBezTo>
                  <a:cubicBezTo>
                    <a:pt x="876" y="683"/>
                    <a:pt x="876" y="683"/>
                    <a:pt x="876" y="683"/>
                  </a:cubicBezTo>
                  <a:cubicBezTo>
                    <a:pt x="883" y="653"/>
                    <a:pt x="883" y="653"/>
                    <a:pt x="883" y="653"/>
                  </a:cubicBezTo>
                  <a:cubicBezTo>
                    <a:pt x="951" y="652"/>
                    <a:pt x="951" y="652"/>
                    <a:pt x="951" y="652"/>
                  </a:cubicBezTo>
                  <a:cubicBezTo>
                    <a:pt x="961" y="629"/>
                    <a:pt x="961" y="629"/>
                    <a:pt x="961" y="629"/>
                  </a:cubicBezTo>
                  <a:cubicBezTo>
                    <a:pt x="894" y="567"/>
                    <a:pt x="894" y="567"/>
                    <a:pt x="894" y="567"/>
                  </a:cubicBezTo>
                  <a:cubicBezTo>
                    <a:pt x="865" y="570"/>
                    <a:pt x="865" y="570"/>
                    <a:pt x="865" y="570"/>
                  </a:cubicBezTo>
                  <a:cubicBezTo>
                    <a:pt x="859" y="580"/>
                    <a:pt x="859" y="580"/>
                    <a:pt x="859" y="580"/>
                  </a:cubicBezTo>
                  <a:cubicBezTo>
                    <a:pt x="841" y="582"/>
                    <a:pt x="841" y="582"/>
                    <a:pt x="841" y="582"/>
                  </a:cubicBezTo>
                  <a:cubicBezTo>
                    <a:pt x="825" y="514"/>
                    <a:pt x="825" y="514"/>
                    <a:pt x="825" y="514"/>
                  </a:cubicBezTo>
                  <a:cubicBezTo>
                    <a:pt x="820" y="449"/>
                    <a:pt x="820" y="449"/>
                    <a:pt x="820" y="449"/>
                  </a:cubicBezTo>
                  <a:cubicBezTo>
                    <a:pt x="854" y="448"/>
                    <a:pt x="854" y="448"/>
                    <a:pt x="854" y="448"/>
                  </a:cubicBezTo>
                  <a:cubicBezTo>
                    <a:pt x="859" y="405"/>
                    <a:pt x="859" y="405"/>
                    <a:pt x="859" y="405"/>
                  </a:cubicBezTo>
                  <a:cubicBezTo>
                    <a:pt x="894" y="416"/>
                    <a:pt x="894" y="416"/>
                    <a:pt x="894" y="416"/>
                  </a:cubicBezTo>
                  <a:cubicBezTo>
                    <a:pt x="958" y="408"/>
                    <a:pt x="958" y="408"/>
                    <a:pt x="958" y="408"/>
                  </a:cubicBezTo>
                  <a:cubicBezTo>
                    <a:pt x="958" y="408"/>
                    <a:pt x="984" y="394"/>
                    <a:pt x="958" y="369"/>
                  </a:cubicBezTo>
                  <a:cubicBezTo>
                    <a:pt x="932" y="344"/>
                    <a:pt x="873" y="341"/>
                    <a:pt x="873" y="341"/>
                  </a:cubicBezTo>
                  <a:cubicBezTo>
                    <a:pt x="878" y="322"/>
                    <a:pt x="878" y="322"/>
                    <a:pt x="878" y="322"/>
                  </a:cubicBezTo>
                  <a:cubicBezTo>
                    <a:pt x="910" y="318"/>
                    <a:pt x="910" y="318"/>
                    <a:pt x="910" y="318"/>
                  </a:cubicBezTo>
                  <a:cubicBezTo>
                    <a:pt x="910" y="318"/>
                    <a:pt x="941" y="294"/>
                    <a:pt x="935" y="271"/>
                  </a:cubicBezTo>
                  <a:cubicBezTo>
                    <a:pt x="929" y="248"/>
                    <a:pt x="903" y="174"/>
                    <a:pt x="865" y="192"/>
                  </a:cubicBezTo>
                  <a:cubicBezTo>
                    <a:pt x="827" y="210"/>
                    <a:pt x="833" y="240"/>
                    <a:pt x="823" y="247"/>
                  </a:cubicBezTo>
                  <a:cubicBezTo>
                    <a:pt x="813" y="254"/>
                    <a:pt x="807" y="259"/>
                    <a:pt x="825" y="258"/>
                  </a:cubicBezTo>
                  <a:cubicBezTo>
                    <a:pt x="843" y="257"/>
                    <a:pt x="849" y="268"/>
                    <a:pt x="840" y="274"/>
                  </a:cubicBezTo>
                  <a:cubicBezTo>
                    <a:pt x="831" y="280"/>
                    <a:pt x="825" y="282"/>
                    <a:pt x="831" y="290"/>
                  </a:cubicBezTo>
                  <a:cubicBezTo>
                    <a:pt x="837" y="298"/>
                    <a:pt x="838" y="308"/>
                    <a:pt x="838" y="308"/>
                  </a:cubicBezTo>
                  <a:cubicBezTo>
                    <a:pt x="838" y="308"/>
                    <a:pt x="823" y="317"/>
                    <a:pt x="819" y="310"/>
                  </a:cubicBezTo>
                  <a:cubicBezTo>
                    <a:pt x="815" y="303"/>
                    <a:pt x="808" y="303"/>
                    <a:pt x="803" y="305"/>
                  </a:cubicBezTo>
                  <a:cubicBezTo>
                    <a:pt x="798" y="307"/>
                    <a:pt x="794" y="313"/>
                    <a:pt x="793" y="316"/>
                  </a:cubicBezTo>
                  <a:cubicBezTo>
                    <a:pt x="792" y="319"/>
                    <a:pt x="813" y="331"/>
                    <a:pt x="818" y="331"/>
                  </a:cubicBezTo>
                  <a:cubicBezTo>
                    <a:pt x="823" y="331"/>
                    <a:pt x="823" y="331"/>
                    <a:pt x="823" y="331"/>
                  </a:cubicBezTo>
                  <a:cubicBezTo>
                    <a:pt x="864" y="353"/>
                    <a:pt x="864" y="353"/>
                    <a:pt x="864" y="353"/>
                  </a:cubicBezTo>
                  <a:cubicBezTo>
                    <a:pt x="881" y="362"/>
                    <a:pt x="881" y="362"/>
                    <a:pt x="881" y="362"/>
                  </a:cubicBezTo>
                  <a:cubicBezTo>
                    <a:pt x="725" y="285"/>
                    <a:pt x="725" y="285"/>
                    <a:pt x="725" y="285"/>
                  </a:cubicBezTo>
                  <a:cubicBezTo>
                    <a:pt x="746" y="242"/>
                    <a:pt x="746" y="242"/>
                    <a:pt x="746" y="242"/>
                  </a:cubicBezTo>
                  <a:cubicBezTo>
                    <a:pt x="746" y="242"/>
                    <a:pt x="744" y="222"/>
                    <a:pt x="753" y="208"/>
                  </a:cubicBezTo>
                  <a:cubicBezTo>
                    <a:pt x="762" y="194"/>
                    <a:pt x="785" y="179"/>
                    <a:pt x="786" y="165"/>
                  </a:cubicBezTo>
                  <a:cubicBezTo>
                    <a:pt x="787" y="151"/>
                    <a:pt x="772" y="112"/>
                    <a:pt x="772" y="112"/>
                  </a:cubicBezTo>
                  <a:cubicBezTo>
                    <a:pt x="772" y="112"/>
                    <a:pt x="768" y="103"/>
                    <a:pt x="776" y="106"/>
                  </a:cubicBezTo>
                  <a:cubicBezTo>
                    <a:pt x="784" y="109"/>
                    <a:pt x="791" y="116"/>
                    <a:pt x="791" y="123"/>
                  </a:cubicBezTo>
                  <a:cubicBezTo>
                    <a:pt x="791" y="130"/>
                    <a:pt x="797" y="136"/>
                    <a:pt x="797" y="136"/>
                  </a:cubicBezTo>
                  <a:cubicBezTo>
                    <a:pt x="797" y="136"/>
                    <a:pt x="810" y="128"/>
                    <a:pt x="816" y="114"/>
                  </a:cubicBezTo>
                  <a:cubicBezTo>
                    <a:pt x="822" y="100"/>
                    <a:pt x="832" y="88"/>
                    <a:pt x="823" y="86"/>
                  </a:cubicBezTo>
                  <a:cubicBezTo>
                    <a:pt x="814" y="84"/>
                    <a:pt x="807" y="90"/>
                    <a:pt x="807" y="90"/>
                  </a:cubicBezTo>
                  <a:cubicBezTo>
                    <a:pt x="805" y="73"/>
                    <a:pt x="805" y="73"/>
                    <a:pt x="805" y="73"/>
                  </a:cubicBezTo>
                  <a:cubicBezTo>
                    <a:pt x="805" y="73"/>
                    <a:pt x="813" y="74"/>
                    <a:pt x="813" y="69"/>
                  </a:cubicBezTo>
                  <a:cubicBezTo>
                    <a:pt x="813" y="64"/>
                    <a:pt x="802" y="61"/>
                    <a:pt x="804" y="58"/>
                  </a:cubicBezTo>
                  <a:cubicBezTo>
                    <a:pt x="806" y="55"/>
                    <a:pt x="823" y="49"/>
                    <a:pt x="824" y="58"/>
                  </a:cubicBezTo>
                  <a:cubicBezTo>
                    <a:pt x="825" y="67"/>
                    <a:pt x="827" y="81"/>
                    <a:pt x="833" y="75"/>
                  </a:cubicBezTo>
                  <a:cubicBezTo>
                    <a:pt x="839" y="69"/>
                    <a:pt x="845" y="60"/>
                    <a:pt x="840" y="51"/>
                  </a:cubicBezTo>
                  <a:cubicBezTo>
                    <a:pt x="835" y="42"/>
                    <a:pt x="807" y="6"/>
                    <a:pt x="793" y="5"/>
                  </a:cubicBezTo>
                  <a:cubicBezTo>
                    <a:pt x="779" y="4"/>
                    <a:pt x="773" y="0"/>
                    <a:pt x="772" y="8"/>
                  </a:cubicBezTo>
                  <a:cubicBezTo>
                    <a:pt x="771" y="16"/>
                    <a:pt x="769" y="44"/>
                    <a:pt x="755" y="41"/>
                  </a:cubicBezTo>
                  <a:cubicBezTo>
                    <a:pt x="741" y="38"/>
                    <a:pt x="739" y="34"/>
                    <a:pt x="734" y="34"/>
                  </a:cubicBezTo>
                  <a:cubicBezTo>
                    <a:pt x="729" y="34"/>
                    <a:pt x="714" y="37"/>
                    <a:pt x="710" y="38"/>
                  </a:cubicBezTo>
                  <a:cubicBezTo>
                    <a:pt x="706" y="39"/>
                    <a:pt x="687" y="27"/>
                    <a:pt x="687" y="18"/>
                  </a:cubicBezTo>
                  <a:cubicBezTo>
                    <a:pt x="687" y="9"/>
                    <a:pt x="662" y="14"/>
                    <a:pt x="662" y="14"/>
                  </a:cubicBezTo>
                  <a:cubicBezTo>
                    <a:pt x="654" y="29"/>
                    <a:pt x="654" y="29"/>
                    <a:pt x="654" y="29"/>
                  </a:cubicBezTo>
                  <a:cubicBezTo>
                    <a:pt x="654" y="29"/>
                    <a:pt x="681" y="29"/>
                    <a:pt x="696" y="51"/>
                  </a:cubicBezTo>
                  <a:cubicBezTo>
                    <a:pt x="711" y="73"/>
                    <a:pt x="727" y="73"/>
                    <a:pt x="727" y="73"/>
                  </a:cubicBezTo>
                  <a:cubicBezTo>
                    <a:pt x="727" y="85"/>
                    <a:pt x="727" y="85"/>
                    <a:pt x="727" y="85"/>
                  </a:cubicBezTo>
                  <a:cubicBezTo>
                    <a:pt x="747" y="91"/>
                    <a:pt x="747" y="91"/>
                    <a:pt x="747" y="91"/>
                  </a:cubicBezTo>
                  <a:cubicBezTo>
                    <a:pt x="751" y="75"/>
                    <a:pt x="751" y="75"/>
                    <a:pt x="751" y="75"/>
                  </a:cubicBezTo>
                  <a:cubicBezTo>
                    <a:pt x="757" y="91"/>
                    <a:pt x="757" y="91"/>
                    <a:pt x="757" y="91"/>
                  </a:cubicBezTo>
                  <a:cubicBezTo>
                    <a:pt x="771" y="96"/>
                    <a:pt x="771" y="96"/>
                    <a:pt x="771" y="96"/>
                  </a:cubicBezTo>
                  <a:cubicBezTo>
                    <a:pt x="767" y="105"/>
                    <a:pt x="767" y="105"/>
                    <a:pt x="767" y="105"/>
                  </a:cubicBezTo>
                  <a:cubicBezTo>
                    <a:pt x="755" y="100"/>
                    <a:pt x="755" y="100"/>
                    <a:pt x="755" y="100"/>
                  </a:cubicBezTo>
                  <a:cubicBezTo>
                    <a:pt x="755" y="100"/>
                    <a:pt x="749" y="102"/>
                    <a:pt x="731" y="104"/>
                  </a:cubicBezTo>
                  <a:cubicBezTo>
                    <a:pt x="713" y="106"/>
                    <a:pt x="705" y="106"/>
                    <a:pt x="705" y="106"/>
                  </a:cubicBezTo>
                  <a:cubicBezTo>
                    <a:pt x="705" y="106"/>
                    <a:pt x="729" y="87"/>
                    <a:pt x="692" y="69"/>
                  </a:cubicBezTo>
                  <a:cubicBezTo>
                    <a:pt x="655" y="51"/>
                    <a:pt x="628" y="52"/>
                    <a:pt x="628" y="52"/>
                  </a:cubicBezTo>
                  <a:cubicBezTo>
                    <a:pt x="584" y="135"/>
                    <a:pt x="584" y="135"/>
                    <a:pt x="584" y="135"/>
                  </a:cubicBezTo>
                  <a:cubicBezTo>
                    <a:pt x="732" y="240"/>
                    <a:pt x="732" y="240"/>
                    <a:pt x="732" y="240"/>
                  </a:cubicBezTo>
                  <a:cubicBezTo>
                    <a:pt x="732" y="240"/>
                    <a:pt x="741" y="252"/>
                    <a:pt x="729" y="254"/>
                  </a:cubicBezTo>
                  <a:cubicBezTo>
                    <a:pt x="717" y="256"/>
                    <a:pt x="713" y="262"/>
                    <a:pt x="713" y="262"/>
                  </a:cubicBezTo>
                  <a:cubicBezTo>
                    <a:pt x="713" y="262"/>
                    <a:pt x="713" y="265"/>
                    <a:pt x="713" y="274"/>
                  </a:cubicBezTo>
                  <a:cubicBezTo>
                    <a:pt x="713" y="283"/>
                    <a:pt x="707" y="287"/>
                    <a:pt x="707" y="287"/>
                  </a:cubicBezTo>
                  <a:cubicBezTo>
                    <a:pt x="707" y="287"/>
                    <a:pt x="649" y="284"/>
                    <a:pt x="648" y="280"/>
                  </a:cubicBezTo>
                  <a:cubicBezTo>
                    <a:pt x="647" y="276"/>
                    <a:pt x="648" y="266"/>
                    <a:pt x="648" y="266"/>
                  </a:cubicBezTo>
                  <a:cubicBezTo>
                    <a:pt x="638" y="271"/>
                    <a:pt x="638" y="271"/>
                    <a:pt x="638" y="271"/>
                  </a:cubicBezTo>
                  <a:cubicBezTo>
                    <a:pt x="636" y="283"/>
                    <a:pt x="636" y="283"/>
                    <a:pt x="636" y="283"/>
                  </a:cubicBezTo>
                  <a:cubicBezTo>
                    <a:pt x="627" y="282"/>
                    <a:pt x="627" y="282"/>
                    <a:pt x="627" y="282"/>
                  </a:cubicBezTo>
                  <a:cubicBezTo>
                    <a:pt x="627" y="282"/>
                    <a:pt x="629" y="268"/>
                    <a:pt x="622" y="264"/>
                  </a:cubicBezTo>
                  <a:cubicBezTo>
                    <a:pt x="615" y="260"/>
                    <a:pt x="608" y="246"/>
                    <a:pt x="608" y="246"/>
                  </a:cubicBezTo>
                  <a:cubicBezTo>
                    <a:pt x="603" y="250"/>
                    <a:pt x="603" y="250"/>
                    <a:pt x="603" y="250"/>
                  </a:cubicBezTo>
                  <a:cubicBezTo>
                    <a:pt x="601" y="258"/>
                    <a:pt x="601" y="258"/>
                    <a:pt x="601" y="258"/>
                  </a:cubicBezTo>
                  <a:cubicBezTo>
                    <a:pt x="601" y="258"/>
                    <a:pt x="606" y="259"/>
                    <a:pt x="607" y="263"/>
                  </a:cubicBezTo>
                  <a:cubicBezTo>
                    <a:pt x="608" y="267"/>
                    <a:pt x="603" y="277"/>
                    <a:pt x="603" y="277"/>
                  </a:cubicBezTo>
                  <a:cubicBezTo>
                    <a:pt x="603" y="277"/>
                    <a:pt x="600" y="279"/>
                    <a:pt x="608" y="278"/>
                  </a:cubicBezTo>
                  <a:cubicBezTo>
                    <a:pt x="616" y="277"/>
                    <a:pt x="616" y="277"/>
                    <a:pt x="616" y="277"/>
                  </a:cubicBezTo>
                  <a:cubicBezTo>
                    <a:pt x="615" y="287"/>
                    <a:pt x="615" y="287"/>
                    <a:pt x="615" y="287"/>
                  </a:cubicBezTo>
                  <a:cubicBezTo>
                    <a:pt x="592" y="292"/>
                    <a:pt x="592" y="292"/>
                    <a:pt x="592" y="292"/>
                  </a:cubicBezTo>
                  <a:cubicBezTo>
                    <a:pt x="592" y="292"/>
                    <a:pt x="599" y="295"/>
                    <a:pt x="597" y="305"/>
                  </a:cubicBezTo>
                  <a:cubicBezTo>
                    <a:pt x="595" y="315"/>
                    <a:pt x="579" y="306"/>
                    <a:pt x="575" y="312"/>
                  </a:cubicBezTo>
                  <a:cubicBezTo>
                    <a:pt x="571" y="318"/>
                    <a:pt x="584" y="329"/>
                    <a:pt x="564" y="331"/>
                  </a:cubicBezTo>
                  <a:cubicBezTo>
                    <a:pt x="544" y="333"/>
                    <a:pt x="524" y="324"/>
                    <a:pt x="510" y="319"/>
                  </a:cubicBezTo>
                  <a:cubicBezTo>
                    <a:pt x="496" y="314"/>
                    <a:pt x="489" y="315"/>
                    <a:pt x="470" y="310"/>
                  </a:cubicBezTo>
                  <a:cubicBezTo>
                    <a:pt x="451" y="305"/>
                    <a:pt x="436" y="263"/>
                    <a:pt x="436" y="258"/>
                  </a:cubicBezTo>
                  <a:cubicBezTo>
                    <a:pt x="436" y="253"/>
                    <a:pt x="411" y="254"/>
                    <a:pt x="411" y="254"/>
                  </a:cubicBezTo>
                  <a:cubicBezTo>
                    <a:pt x="411" y="254"/>
                    <a:pt x="404" y="243"/>
                    <a:pt x="380" y="242"/>
                  </a:cubicBezTo>
                  <a:cubicBezTo>
                    <a:pt x="356" y="241"/>
                    <a:pt x="346" y="248"/>
                    <a:pt x="359" y="259"/>
                  </a:cubicBezTo>
                  <a:cubicBezTo>
                    <a:pt x="372" y="270"/>
                    <a:pt x="394" y="275"/>
                    <a:pt x="394" y="275"/>
                  </a:cubicBezTo>
                  <a:cubicBezTo>
                    <a:pt x="394" y="275"/>
                    <a:pt x="396" y="284"/>
                    <a:pt x="385" y="287"/>
                  </a:cubicBezTo>
                  <a:cubicBezTo>
                    <a:pt x="374" y="290"/>
                    <a:pt x="366" y="291"/>
                    <a:pt x="364" y="296"/>
                  </a:cubicBezTo>
                  <a:cubicBezTo>
                    <a:pt x="362" y="301"/>
                    <a:pt x="369" y="306"/>
                    <a:pt x="361" y="315"/>
                  </a:cubicBezTo>
                  <a:cubicBezTo>
                    <a:pt x="353" y="324"/>
                    <a:pt x="350" y="331"/>
                    <a:pt x="353" y="341"/>
                  </a:cubicBezTo>
                  <a:cubicBezTo>
                    <a:pt x="356" y="351"/>
                    <a:pt x="371" y="378"/>
                    <a:pt x="386" y="388"/>
                  </a:cubicBezTo>
                  <a:cubicBezTo>
                    <a:pt x="401" y="398"/>
                    <a:pt x="395" y="399"/>
                    <a:pt x="391" y="399"/>
                  </a:cubicBezTo>
                  <a:cubicBezTo>
                    <a:pt x="387" y="399"/>
                    <a:pt x="391" y="409"/>
                    <a:pt x="388" y="412"/>
                  </a:cubicBezTo>
                  <a:cubicBezTo>
                    <a:pt x="385" y="415"/>
                    <a:pt x="392" y="433"/>
                    <a:pt x="380" y="422"/>
                  </a:cubicBezTo>
                  <a:cubicBezTo>
                    <a:pt x="368" y="411"/>
                    <a:pt x="360" y="407"/>
                    <a:pt x="360" y="407"/>
                  </a:cubicBezTo>
                  <a:cubicBezTo>
                    <a:pt x="360" y="407"/>
                    <a:pt x="357" y="411"/>
                    <a:pt x="364" y="422"/>
                  </a:cubicBezTo>
                  <a:cubicBezTo>
                    <a:pt x="371" y="433"/>
                    <a:pt x="379" y="431"/>
                    <a:pt x="371" y="433"/>
                  </a:cubicBezTo>
                  <a:cubicBezTo>
                    <a:pt x="363" y="435"/>
                    <a:pt x="348" y="432"/>
                    <a:pt x="348" y="421"/>
                  </a:cubicBezTo>
                  <a:cubicBezTo>
                    <a:pt x="348" y="410"/>
                    <a:pt x="357" y="388"/>
                    <a:pt x="341" y="377"/>
                  </a:cubicBezTo>
                  <a:cubicBezTo>
                    <a:pt x="325" y="366"/>
                    <a:pt x="322" y="360"/>
                    <a:pt x="322" y="360"/>
                  </a:cubicBezTo>
                  <a:cubicBezTo>
                    <a:pt x="322" y="360"/>
                    <a:pt x="275" y="362"/>
                    <a:pt x="291" y="393"/>
                  </a:cubicBezTo>
                  <a:cubicBezTo>
                    <a:pt x="307" y="424"/>
                    <a:pt x="310" y="445"/>
                    <a:pt x="310" y="445"/>
                  </a:cubicBezTo>
                  <a:cubicBezTo>
                    <a:pt x="310" y="445"/>
                    <a:pt x="303" y="464"/>
                    <a:pt x="286" y="462"/>
                  </a:cubicBezTo>
                  <a:cubicBezTo>
                    <a:pt x="269" y="460"/>
                    <a:pt x="242" y="479"/>
                    <a:pt x="256" y="497"/>
                  </a:cubicBezTo>
                  <a:cubicBezTo>
                    <a:pt x="270" y="515"/>
                    <a:pt x="280" y="525"/>
                    <a:pt x="280" y="525"/>
                  </a:cubicBezTo>
                  <a:cubicBezTo>
                    <a:pt x="280" y="525"/>
                    <a:pt x="276" y="536"/>
                    <a:pt x="288" y="536"/>
                  </a:cubicBezTo>
                  <a:cubicBezTo>
                    <a:pt x="300" y="536"/>
                    <a:pt x="348" y="528"/>
                    <a:pt x="345" y="535"/>
                  </a:cubicBezTo>
                  <a:cubicBezTo>
                    <a:pt x="342" y="542"/>
                    <a:pt x="335" y="552"/>
                    <a:pt x="335" y="552"/>
                  </a:cubicBezTo>
                  <a:cubicBezTo>
                    <a:pt x="335" y="552"/>
                    <a:pt x="336" y="575"/>
                    <a:pt x="342" y="577"/>
                  </a:cubicBezTo>
                  <a:cubicBezTo>
                    <a:pt x="348" y="579"/>
                    <a:pt x="345" y="586"/>
                    <a:pt x="345" y="586"/>
                  </a:cubicBezTo>
                  <a:cubicBezTo>
                    <a:pt x="345" y="586"/>
                    <a:pt x="335" y="577"/>
                    <a:pt x="335" y="584"/>
                  </a:cubicBezTo>
                  <a:cubicBezTo>
                    <a:pt x="335" y="591"/>
                    <a:pt x="342" y="594"/>
                    <a:pt x="342" y="594"/>
                  </a:cubicBezTo>
                  <a:cubicBezTo>
                    <a:pt x="341" y="598"/>
                    <a:pt x="341" y="598"/>
                    <a:pt x="341" y="598"/>
                  </a:cubicBezTo>
                  <a:cubicBezTo>
                    <a:pt x="332" y="601"/>
                    <a:pt x="332" y="601"/>
                    <a:pt x="332" y="601"/>
                  </a:cubicBezTo>
                  <a:cubicBezTo>
                    <a:pt x="325" y="585"/>
                    <a:pt x="325" y="585"/>
                    <a:pt x="325" y="585"/>
                  </a:cubicBezTo>
                  <a:cubicBezTo>
                    <a:pt x="322" y="606"/>
                    <a:pt x="322" y="606"/>
                    <a:pt x="322" y="606"/>
                  </a:cubicBezTo>
                  <a:cubicBezTo>
                    <a:pt x="311" y="627"/>
                    <a:pt x="311" y="627"/>
                    <a:pt x="311" y="627"/>
                  </a:cubicBezTo>
                  <a:cubicBezTo>
                    <a:pt x="286" y="628"/>
                    <a:pt x="286" y="628"/>
                    <a:pt x="286" y="628"/>
                  </a:cubicBezTo>
                  <a:cubicBezTo>
                    <a:pt x="272" y="632"/>
                    <a:pt x="272" y="632"/>
                    <a:pt x="272" y="632"/>
                  </a:cubicBezTo>
                  <a:cubicBezTo>
                    <a:pt x="313" y="610"/>
                    <a:pt x="313" y="610"/>
                    <a:pt x="313" y="610"/>
                  </a:cubicBezTo>
                  <a:cubicBezTo>
                    <a:pt x="310" y="569"/>
                    <a:pt x="310" y="569"/>
                    <a:pt x="310" y="569"/>
                  </a:cubicBezTo>
                  <a:cubicBezTo>
                    <a:pt x="296" y="551"/>
                    <a:pt x="296" y="551"/>
                    <a:pt x="296" y="551"/>
                  </a:cubicBezTo>
                  <a:cubicBezTo>
                    <a:pt x="271" y="544"/>
                    <a:pt x="271" y="544"/>
                    <a:pt x="271" y="544"/>
                  </a:cubicBezTo>
                  <a:cubicBezTo>
                    <a:pt x="274" y="564"/>
                    <a:pt x="274" y="564"/>
                    <a:pt x="274" y="564"/>
                  </a:cubicBezTo>
                  <a:cubicBezTo>
                    <a:pt x="284" y="573"/>
                    <a:pt x="284" y="573"/>
                    <a:pt x="284" y="573"/>
                  </a:cubicBezTo>
                  <a:cubicBezTo>
                    <a:pt x="293" y="573"/>
                    <a:pt x="293" y="573"/>
                    <a:pt x="293" y="573"/>
                  </a:cubicBezTo>
                  <a:cubicBezTo>
                    <a:pt x="296" y="589"/>
                    <a:pt x="296" y="589"/>
                    <a:pt x="296" y="589"/>
                  </a:cubicBezTo>
                  <a:cubicBezTo>
                    <a:pt x="283" y="594"/>
                    <a:pt x="283" y="594"/>
                    <a:pt x="283" y="594"/>
                  </a:cubicBezTo>
                  <a:cubicBezTo>
                    <a:pt x="277" y="585"/>
                    <a:pt x="277" y="585"/>
                    <a:pt x="277" y="585"/>
                  </a:cubicBezTo>
                  <a:cubicBezTo>
                    <a:pt x="273" y="587"/>
                    <a:pt x="273" y="587"/>
                    <a:pt x="273" y="587"/>
                  </a:cubicBezTo>
                  <a:cubicBezTo>
                    <a:pt x="270" y="617"/>
                    <a:pt x="270" y="617"/>
                    <a:pt x="270" y="617"/>
                  </a:cubicBezTo>
                  <a:cubicBezTo>
                    <a:pt x="261" y="586"/>
                    <a:pt x="261" y="586"/>
                    <a:pt x="261" y="586"/>
                  </a:cubicBezTo>
                  <a:cubicBezTo>
                    <a:pt x="249" y="578"/>
                    <a:pt x="249" y="578"/>
                    <a:pt x="249" y="578"/>
                  </a:cubicBezTo>
                  <a:cubicBezTo>
                    <a:pt x="237" y="568"/>
                    <a:pt x="237" y="568"/>
                    <a:pt x="237" y="568"/>
                  </a:cubicBezTo>
                  <a:cubicBezTo>
                    <a:pt x="237" y="579"/>
                    <a:pt x="237" y="579"/>
                    <a:pt x="237" y="579"/>
                  </a:cubicBezTo>
                  <a:cubicBezTo>
                    <a:pt x="233" y="582"/>
                    <a:pt x="233" y="582"/>
                    <a:pt x="233" y="582"/>
                  </a:cubicBezTo>
                  <a:cubicBezTo>
                    <a:pt x="232" y="562"/>
                    <a:pt x="232" y="562"/>
                    <a:pt x="232" y="562"/>
                  </a:cubicBezTo>
                  <a:cubicBezTo>
                    <a:pt x="212" y="533"/>
                    <a:pt x="212" y="533"/>
                    <a:pt x="212" y="533"/>
                  </a:cubicBezTo>
                  <a:cubicBezTo>
                    <a:pt x="212" y="583"/>
                    <a:pt x="212" y="583"/>
                    <a:pt x="212" y="583"/>
                  </a:cubicBezTo>
                  <a:cubicBezTo>
                    <a:pt x="193" y="584"/>
                    <a:pt x="193" y="584"/>
                    <a:pt x="193" y="584"/>
                  </a:cubicBezTo>
                  <a:cubicBezTo>
                    <a:pt x="193" y="584"/>
                    <a:pt x="213" y="561"/>
                    <a:pt x="203" y="555"/>
                  </a:cubicBezTo>
                  <a:cubicBezTo>
                    <a:pt x="193" y="549"/>
                    <a:pt x="194" y="561"/>
                    <a:pt x="194" y="561"/>
                  </a:cubicBezTo>
                  <a:cubicBezTo>
                    <a:pt x="181" y="563"/>
                    <a:pt x="181" y="563"/>
                    <a:pt x="181" y="563"/>
                  </a:cubicBezTo>
                  <a:cubicBezTo>
                    <a:pt x="178" y="548"/>
                    <a:pt x="178" y="548"/>
                    <a:pt x="178" y="548"/>
                  </a:cubicBezTo>
                  <a:cubicBezTo>
                    <a:pt x="178" y="548"/>
                    <a:pt x="171" y="540"/>
                    <a:pt x="172" y="559"/>
                  </a:cubicBezTo>
                  <a:cubicBezTo>
                    <a:pt x="173" y="578"/>
                    <a:pt x="159" y="569"/>
                    <a:pt x="159" y="569"/>
                  </a:cubicBezTo>
                  <a:cubicBezTo>
                    <a:pt x="159" y="569"/>
                    <a:pt x="148" y="569"/>
                    <a:pt x="146" y="557"/>
                  </a:cubicBezTo>
                  <a:cubicBezTo>
                    <a:pt x="144" y="545"/>
                    <a:pt x="138" y="541"/>
                    <a:pt x="138" y="541"/>
                  </a:cubicBezTo>
                  <a:cubicBezTo>
                    <a:pt x="134" y="546"/>
                    <a:pt x="134" y="546"/>
                    <a:pt x="134" y="546"/>
                  </a:cubicBezTo>
                  <a:cubicBezTo>
                    <a:pt x="132" y="551"/>
                    <a:pt x="132" y="551"/>
                    <a:pt x="132" y="551"/>
                  </a:cubicBezTo>
                  <a:cubicBezTo>
                    <a:pt x="132" y="551"/>
                    <a:pt x="110" y="534"/>
                    <a:pt x="109" y="543"/>
                  </a:cubicBezTo>
                  <a:cubicBezTo>
                    <a:pt x="108" y="552"/>
                    <a:pt x="69" y="581"/>
                    <a:pt x="57" y="601"/>
                  </a:cubicBezTo>
                  <a:cubicBezTo>
                    <a:pt x="50" y="621"/>
                    <a:pt x="50" y="621"/>
                    <a:pt x="50" y="621"/>
                  </a:cubicBezTo>
                  <a:cubicBezTo>
                    <a:pt x="16" y="627"/>
                    <a:pt x="16" y="627"/>
                    <a:pt x="16" y="627"/>
                  </a:cubicBezTo>
                  <a:cubicBezTo>
                    <a:pt x="18" y="661"/>
                    <a:pt x="18" y="661"/>
                    <a:pt x="18" y="661"/>
                  </a:cubicBezTo>
                  <a:cubicBezTo>
                    <a:pt x="0" y="711"/>
                    <a:pt x="0" y="711"/>
                    <a:pt x="0" y="711"/>
                  </a:cubicBezTo>
                  <a:cubicBezTo>
                    <a:pt x="0" y="711"/>
                    <a:pt x="24" y="773"/>
                    <a:pt x="54" y="773"/>
                  </a:cubicBezTo>
                  <a:cubicBezTo>
                    <a:pt x="84" y="773"/>
                    <a:pt x="142" y="749"/>
                    <a:pt x="166" y="749"/>
                  </a:cubicBezTo>
                  <a:cubicBezTo>
                    <a:pt x="190" y="749"/>
                    <a:pt x="224" y="755"/>
                    <a:pt x="234" y="789"/>
                  </a:cubicBezTo>
                  <a:cubicBezTo>
                    <a:pt x="244" y="823"/>
                    <a:pt x="270" y="875"/>
                    <a:pt x="270" y="875"/>
                  </a:cubicBezTo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41"/>
            <p:cNvSpPr>
              <a:spLocks/>
            </p:cNvSpPr>
            <p:nvPr/>
          </p:nvSpPr>
          <p:spPr bwMode="auto">
            <a:xfrm>
              <a:off x="4705350" y="0"/>
              <a:ext cx="2379663" cy="1931988"/>
            </a:xfrm>
            <a:custGeom>
              <a:avLst/>
              <a:gdLst>
                <a:gd name="T0" fmla="*/ 535 w 1200"/>
                <a:gd name="T1" fmla="*/ 859 h 982"/>
                <a:gd name="T2" fmla="*/ 613 w 1200"/>
                <a:gd name="T3" fmla="*/ 724 h 982"/>
                <a:gd name="T4" fmla="*/ 525 w 1200"/>
                <a:gd name="T5" fmla="*/ 680 h 982"/>
                <a:gd name="T6" fmla="*/ 509 w 1200"/>
                <a:gd name="T7" fmla="*/ 588 h 982"/>
                <a:gd name="T8" fmla="*/ 583 w 1200"/>
                <a:gd name="T9" fmla="*/ 585 h 982"/>
                <a:gd name="T10" fmla="*/ 663 w 1200"/>
                <a:gd name="T11" fmla="*/ 539 h 982"/>
                <a:gd name="T12" fmla="*/ 745 w 1200"/>
                <a:gd name="T13" fmla="*/ 584 h 982"/>
                <a:gd name="T14" fmla="*/ 756 w 1200"/>
                <a:gd name="T15" fmla="*/ 603 h 982"/>
                <a:gd name="T16" fmla="*/ 743 w 1200"/>
                <a:gd name="T17" fmla="*/ 632 h 982"/>
                <a:gd name="T18" fmla="*/ 742 w 1200"/>
                <a:gd name="T19" fmla="*/ 680 h 982"/>
                <a:gd name="T20" fmla="*/ 673 w 1200"/>
                <a:gd name="T21" fmla="*/ 704 h 982"/>
                <a:gd name="T22" fmla="*/ 817 w 1200"/>
                <a:gd name="T23" fmla="*/ 731 h 982"/>
                <a:gd name="T24" fmla="*/ 857 w 1200"/>
                <a:gd name="T25" fmla="*/ 874 h 982"/>
                <a:gd name="T26" fmla="*/ 900 w 1200"/>
                <a:gd name="T27" fmla="*/ 864 h 982"/>
                <a:gd name="T28" fmla="*/ 983 w 1200"/>
                <a:gd name="T29" fmla="*/ 857 h 982"/>
                <a:gd name="T30" fmla="*/ 1129 w 1200"/>
                <a:gd name="T31" fmla="*/ 853 h 982"/>
                <a:gd name="T32" fmla="*/ 876 w 1200"/>
                <a:gd name="T33" fmla="*/ 683 h 982"/>
                <a:gd name="T34" fmla="*/ 865 w 1200"/>
                <a:gd name="T35" fmla="*/ 570 h 982"/>
                <a:gd name="T36" fmla="*/ 854 w 1200"/>
                <a:gd name="T37" fmla="*/ 448 h 982"/>
                <a:gd name="T38" fmla="*/ 873 w 1200"/>
                <a:gd name="T39" fmla="*/ 341 h 982"/>
                <a:gd name="T40" fmla="*/ 823 w 1200"/>
                <a:gd name="T41" fmla="*/ 247 h 982"/>
                <a:gd name="T42" fmla="*/ 819 w 1200"/>
                <a:gd name="T43" fmla="*/ 310 h 982"/>
                <a:gd name="T44" fmla="*/ 864 w 1200"/>
                <a:gd name="T45" fmla="*/ 353 h 982"/>
                <a:gd name="T46" fmla="*/ 786 w 1200"/>
                <a:gd name="T47" fmla="*/ 165 h 982"/>
                <a:gd name="T48" fmla="*/ 816 w 1200"/>
                <a:gd name="T49" fmla="*/ 114 h 982"/>
                <a:gd name="T50" fmla="*/ 804 w 1200"/>
                <a:gd name="T51" fmla="*/ 58 h 982"/>
                <a:gd name="T52" fmla="*/ 772 w 1200"/>
                <a:gd name="T53" fmla="*/ 8 h 982"/>
                <a:gd name="T54" fmla="*/ 662 w 1200"/>
                <a:gd name="T55" fmla="*/ 14 h 982"/>
                <a:gd name="T56" fmla="*/ 747 w 1200"/>
                <a:gd name="T57" fmla="*/ 91 h 982"/>
                <a:gd name="T58" fmla="*/ 755 w 1200"/>
                <a:gd name="T59" fmla="*/ 100 h 982"/>
                <a:gd name="T60" fmla="*/ 584 w 1200"/>
                <a:gd name="T61" fmla="*/ 135 h 982"/>
                <a:gd name="T62" fmla="*/ 707 w 1200"/>
                <a:gd name="T63" fmla="*/ 287 h 982"/>
                <a:gd name="T64" fmla="*/ 627 w 1200"/>
                <a:gd name="T65" fmla="*/ 282 h 982"/>
                <a:gd name="T66" fmla="*/ 607 w 1200"/>
                <a:gd name="T67" fmla="*/ 263 h 982"/>
                <a:gd name="T68" fmla="*/ 592 w 1200"/>
                <a:gd name="T69" fmla="*/ 292 h 982"/>
                <a:gd name="T70" fmla="*/ 470 w 1200"/>
                <a:gd name="T71" fmla="*/ 310 h 982"/>
                <a:gd name="T72" fmla="*/ 394 w 1200"/>
                <a:gd name="T73" fmla="*/ 275 h 982"/>
                <a:gd name="T74" fmla="*/ 386 w 1200"/>
                <a:gd name="T75" fmla="*/ 388 h 982"/>
                <a:gd name="T76" fmla="*/ 364 w 1200"/>
                <a:gd name="T77" fmla="*/ 422 h 982"/>
                <a:gd name="T78" fmla="*/ 291 w 1200"/>
                <a:gd name="T79" fmla="*/ 393 h 982"/>
                <a:gd name="T80" fmla="*/ 288 w 1200"/>
                <a:gd name="T81" fmla="*/ 536 h 982"/>
                <a:gd name="T82" fmla="*/ 335 w 1200"/>
                <a:gd name="T83" fmla="*/ 584 h 982"/>
                <a:gd name="T84" fmla="*/ 322 w 1200"/>
                <a:gd name="T85" fmla="*/ 606 h 982"/>
                <a:gd name="T86" fmla="*/ 310 w 1200"/>
                <a:gd name="T87" fmla="*/ 569 h 982"/>
                <a:gd name="T88" fmla="*/ 293 w 1200"/>
                <a:gd name="T89" fmla="*/ 573 h 982"/>
                <a:gd name="T90" fmla="*/ 270 w 1200"/>
                <a:gd name="T91" fmla="*/ 617 h 982"/>
                <a:gd name="T92" fmla="*/ 233 w 1200"/>
                <a:gd name="T93" fmla="*/ 582 h 982"/>
                <a:gd name="T94" fmla="*/ 203 w 1200"/>
                <a:gd name="T95" fmla="*/ 555 h 982"/>
                <a:gd name="T96" fmla="*/ 159 w 1200"/>
                <a:gd name="T97" fmla="*/ 569 h 982"/>
                <a:gd name="T98" fmla="*/ 109 w 1200"/>
                <a:gd name="T99" fmla="*/ 543 h 982"/>
                <a:gd name="T100" fmla="*/ 0 w 1200"/>
                <a:gd name="T101" fmla="*/ 711 h 9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200" h="982">
                  <a:moveTo>
                    <a:pt x="301" y="860"/>
                  </a:moveTo>
                  <a:cubicBezTo>
                    <a:pt x="324" y="855"/>
                    <a:pt x="368" y="850"/>
                    <a:pt x="368" y="850"/>
                  </a:cubicBezTo>
                  <a:cubicBezTo>
                    <a:pt x="368" y="850"/>
                    <a:pt x="389" y="852"/>
                    <a:pt x="401" y="862"/>
                  </a:cubicBezTo>
                  <a:cubicBezTo>
                    <a:pt x="413" y="872"/>
                    <a:pt x="458" y="895"/>
                    <a:pt x="468" y="892"/>
                  </a:cubicBezTo>
                  <a:cubicBezTo>
                    <a:pt x="478" y="889"/>
                    <a:pt x="514" y="859"/>
                    <a:pt x="535" y="859"/>
                  </a:cubicBezTo>
                  <a:cubicBezTo>
                    <a:pt x="556" y="859"/>
                    <a:pt x="580" y="845"/>
                    <a:pt x="587" y="840"/>
                  </a:cubicBezTo>
                  <a:cubicBezTo>
                    <a:pt x="594" y="835"/>
                    <a:pt x="622" y="815"/>
                    <a:pt x="623" y="808"/>
                  </a:cubicBezTo>
                  <a:cubicBezTo>
                    <a:pt x="624" y="801"/>
                    <a:pt x="628" y="762"/>
                    <a:pt x="633" y="756"/>
                  </a:cubicBezTo>
                  <a:cubicBezTo>
                    <a:pt x="638" y="750"/>
                    <a:pt x="643" y="743"/>
                    <a:pt x="643" y="743"/>
                  </a:cubicBezTo>
                  <a:cubicBezTo>
                    <a:pt x="643" y="743"/>
                    <a:pt x="633" y="731"/>
                    <a:pt x="613" y="724"/>
                  </a:cubicBezTo>
                  <a:cubicBezTo>
                    <a:pt x="593" y="717"/>
                    <a:pt x="588" y="710"/>
                    <a:pt x="587" y="703"/>
                  </a:cubicBezTo>
                  <a:cubicBezTo>
                    <a:pt x="586" y="696"/>
                    <a:pt x="589" y="688"/>
                    <a:pt x="579" y="686"/>
                  </a:cubicBezTo>
                  <a:cubicBezTo>
                    <a:pt x="569" y="684"/>
                    <a:pt x="545" y="687"/>
                    <a:pt x="539" y="689"/>
                  </a:cubicBezTo>
                  <a:cubicBezTo>
                    <a:pt x="533" y="691"/>
                    <a:pt x="509" y="692"/>
                    <a:pt x="509" y="692"/>
                  </a:cubicBezTo>
                  <a:cubicBezTo>
                    <a:pt x="509" y="692"/>
                    <a:pt x="534" y="687"/>
                    <a:pt x="525" y="680"/>
                  </a:cubicBezTo>
                  <a:cubicBezTo>
                    <a:pt x="516" y="673"/>
                    <a:pt x="504" y="672"/>
                    <a:pt x="504" y="672"/>
                  </a:cubicBezTo>
                  <a:cubicBezTo>
                    <a:pt x="499" y="665"/>
                    <a:pt x="499" y="665"/>
                    <a:pt x="499" y="665"/>
                  </a:cubicBezTo>
                  <a:cubicBezTo>
                    <a:pt x="488" y="619"/>
                    <a:pt x="488" y="619"/>
                    <a:pt x="488" y="619"/>
                  </a:cubicBezTo>
                  <a:cubicBezTo>
                    <a:pt x="513" y="595"/>
                    <a:pt x="513" y="595"/>
                    <a:pt x="513" y="595"/>
                  </a:cubicBezTo>
                  <a:cubicBezTo>
                    <a:pt x="509" y="588"/>
                    <a:pt x="509" y="588"/>
                    <a:pt x="509" y="588"/>
                  </a:cubicBezTo>
                  <a:cubicBezTo>
                    <a:pt x="497" y="591"/>
                    <a:pt x="497" y="591"/>
                    <a:pt x="497" y="591"/>
                  </a:cubicBezTo>
                  <a:cubicBezTo>
                    <a:pt x="497" y="591"/>
                    <a:pt x="484" y="571"/>
                    <a:pt x="490" y="569"/>
                  </a:cubicBezTo>
                  <a:cubicBezTo>
                    <a:pt x="496" y="567"/>
                    <a:pt x="503" y="570"/>
                    <a:pt x="503" y="570"/>
                  </a:cubicBezTo>
                  <a:cubicBezTo>
                    <a:pt x="503" y="570"/>
                    <a:pt x="523" y="542"/>
                    <a:pt x="525" y="545"/>
                  </a:cubicBezTo>
                  <a:cubicBezTo>
                    <a:pt x="527" y="548"/>
                    <a:pt x="573" y="590"/>
                    <a:pt x="583" y="585"/>
                  </a:cubicBezTo>
                  <a:cubicBezTo>
                    <a:pt x="593" y="580"/>
                    <a:pt x="631" y="505"/>
                    <a:pt x="631" y="500"/>
                  </a:cubicBezTo>
                  <a:cubicBezTo>
                    <a:pt x="631" y="495"/>
                    <a:pt x="620" y="445"/>
                    <a:pt x="626" y="444"/>
                  </a:cubicBezTo>
                  <a:cubicBezTo>
                    <a:pt x="632" y="443"/>
                    <a:pt x="683" y="439"/>
                    <a:pt x="682" y="447"/>
                  </a:cubicBezTo>
                  <a:cubicBezTo>
                    <a:pt x="681" y="455"/>
                    <a:pt x="630" y="497"/>
                    <a:pt x="635" y="506"/>
                  </a:cubicBezTo>
                  <a:cubicBezTo>
                    <a:pt x="640" y="515"/>
                    <a:pt x="663" y="539"/>
                    <a:pt x="663" y="539"/>
                  </a:cubicBezTo>
                  <a:cubicBezTo>
                    <a:pt x="663" y="539"/>
                    <a:pt x="638" y="547"/>
                    <a:pt x="648" y="555"/>
                  </a:cubicBezTo>
                  <a:cubicBezTo>
                    <a:pt x="658" y="563"/>
                    <a:pt x="704" y="567"/>
                    <a:pt x="711" y="561"/>
                  </a:cubicBezTo>
                  <a:cubicBezTo>
                    <a:pt x="718" y="555"/>
                    <a:pt x="727" y="552"/>
                    <a:pt x="727" y="552"/>
                  </a:cubicBezTo>
                  <a:cubicBezTo>
                    <a:pt x="727" y="552"/>
                    <a:pt x="731" y="574"/>
                    <a:pt x="738" y="579"/>
                  </a:cubicBezTo>
                  <a:cubicBezTo>
                    <a:pt x="745" y="584"/>
                    <a:pt x="745" y="584"/>
                    <a:pt x="745" y="584"/>
                  </a:cubicBezTo>
                  <a:cubicBezTo>
                    <a:pt x="753" y="566"/>
                    <a:pt x="753" y="566"/>
                    <a:pt x="753" y="566"/>
                  </a:cubicBezTo>
                  <a:cubicBezTo>
                    <a:pt x="777" y="578"/>
                    <a:pt x="777" y="578"/>
                    <a:pt x="777" y="578"/>
                  </a:cubicBezTo>
                  <a:cubicBezTo>
                    <a:pt x="772" y="584"/>
                    <a:pt x="772" y="584"/>
                    <a:pt x="772" y="584"/>
                  </a:cubicBezTo>
                  <a:cubicBezTo>
                    <a:pt x="754" y="585"/>
                    <a:pt x="754" y="585"/>
                    <a:pt x="754" y="585"/>
                  </a:cubicBezTo>
                  <a:cubicBezTo>
                    <a:pt x="756" y="603"/>
                    <a:pt x="756" y="603"/>
                    <a:pt x="756" y="603"/>
                  </a:cubicBezTo>
                  <a:cubicBezTo>
                    <a:pt x="777" y="608"/>
                    <a:pt x="777" y="608"/>
                    <a:pt x="777" y="608"/>
                  </a:cubicBezTo>
                  <a:cubicBezTo>
                    <a:pt x="762" y="625"/>
                    <a:pt x="762" y="625"/>
                    <a:pt x="762" y="625"/>
                  </a:cubicBezTo>
                  <a:cubicBezTo>
                    <a:pt x="747" y="625"/>
                    <a:pt x="747" y="625"/>
                    <a:pt x="747" y="625"/>
                  </a:cubicBezTo>
                  <a:cubicBezTo>
                    <a:pt x="734" y="613"/>
                    <a:pt x="734" y="613"/>
                    <a:pt x="734" y="613"/>
                  </a:cubicBezTo>
                  <a:cubicBezTo>
                    <a:pt x="743" y="632"/>
                    <a:pt x="743" y="632"/>
                    <a:pt x="743" y="632"/>
                  </a:cubicBezTo>
                  <a:cubicBezTo>
                    <a:pt x="746" y="643"/>
                    <a:pt x="746" y="643"/>
                    <a:pt x="746" y="643"/>
                  </a:cubicBezTo>
                  <a:cubicBezTo>
                    <a:pt x="754" y="647"/>
                    <a:pt x="754" y="647"/>
                    <a:pt x="754" y="647"/>
                  </a:cubicBezTo>
                  <a:cubicBezTo>
                    <a:pt x="752" y="651"/>
                    <a:pt x="752" y="651"/>
                    <a:pt x="752" y="651"/>
                  </a:cubicBezTo>
                  <a:cubicBezTo>
                    <a:pt x="740" y="651"/>
                    <a:pt x="740" y="651"/>
                    <a:pt x="740" y="651"/>
                  </a:cubicBezTo>
                  <a:cubicBezTo>
                    <a:pt x="742" y="680"/>
                    <a:pt x="742" y="680"/>
                    <a:pt x="742" y="680"/>
                  </a:cubicBezTo>
                  <a:cubicBezTo>
                    <a:pt x="752" y="682"/>
                    <a:pt x="752" y="682"/>
                    <a:pt x="752" y="682"/>
                  </a:cubicBezTo>
                  <a:cubicBezTo>
                    <a:pt x="750" y="686"/>
                    <a:pt x="750" y="686"/>
                    <a:pt x="750" y="686"/>
                  </a:cubicBezTo>
                  <a:cubicBezTo>
                    <a:pt x="738" y="680"/>
                    <a:pt x="738" y="680"/>
                    <a:pt x="738" y="680"/>
                  </a:cubicBezTo>
                  <a:cubicBezTo>
                    <a:pt x="670" y="679"/>
                    <a:pt x="670" y="679"/>
                    <a:pt x="670" y="679"/>
                  </a:cubicBezTo>
                  <a:cubicBezTo>
                    <a:pt x="673" y="704"/>
                    <a:pt x="673" y="704"/>
                    <a:pt x="673" y="704"/>
                  </a:cubicBezTo>
                  <a:cubicBezTo>
                    <a:pt x="675" y="710"/>
                    <a:pt x="675" y="710"/>
                    <a:pt x="675" y="710"/>
                  </a:cubicBezTo>
                  <a:cubicBezTo>
                    <a:pt x="708" y="700"/>
                    <a:pt x="708" y="700"/>
                    <a:pt x="708" y="700"/>
                  </a:cubicBezTo>
                  <a:cubicBezTo>
                    <a:pt x="800" y="702"/>
                    <a:pt x="800" y="702"/>
                    <a:pt x="800" y="702"/>
                  </a:cubicBezTo>
                  <a:cubicBezTo>
                    <a:pt x="813" y="714"/>
                    <a:pt x="813" y="714"/>
                    <a:pt x="813" y="714"/>
                  </a:cubicBezTo>
                  <a:cubicBezTo>
                    <a:pt x="817" y="731"/>
                    <a:pt x="817" y="731"/>
                    <a:pt x="817" y="731"/>
                  </a:cubicBezTo>
                  <a:cubicBezTo>
                    <a:pt x="815" y="737"/>
                    <a:pt x="815" y="737"/>
                    <a:pt x="815" y="737"/>
                  </a:cubicBezTo>
                  <a:cubicBezTo>
                    <a:pt x="815" y="737"/>
                    <a:pt x="809" y="724"/>
                    <a:pt x="804" y="729"/>
                  </a:cubicBezTo>
                  <a:cubicBezTo>
                    <a:pt x="799" y="734"/>
                    <a:pt x="790" y="752"/>
                    <a:pt x="802" y="767"/>
                  </a:cubicBezTo>
                  <a:cubicBezTo>
                    <a:pt x="814" y="782"/>
                    <a:pt x="822" y="795"/>
                    <a:pt x="826" y="813"/>
                  </a:cubicBezTo>
                  <a:cubicBezTo>
                    <a:pt x="830" y="831"/>
                    <a:pt x="860" y="846"/>
                    <a:pt x="857" y="874"/>
                  </a:cubicBezTo>
                  <a:cubicBezTo>
                    <a:pt x="854" y="902"/>
                    <a:pt x="861" y="907"/>
                    <a:pt x="870" y="926"/>
                  </a:cubicBezTo>
                  <a:cubicBezTo>
                    <a:pt x="879" y="945"/>
                    <a:pt x="883" y="958"/>
                    <a:pt x="883" y="958"/>
                  </a:cubicBezTo>
                  <a:cubicBezTo>
                    <a:pt x="907" y="941"/>
                    <a:pt x="907" y="941"/>
                    <a:pt x="907" y="941"/>
                  </a:cubicBezTo>
                  <a:cubicBezTo>
                    <a:pt x="907" y="941"/>
                    <a:pt x="915" y="934"/>
                    <a:pt x="919" y="929"/>
                  </a:cubicBezTo>
                  <a:cubicBezTo>
                    <a:pt x="923" y="924"/>
                    <a:pt x="907" y="877"/>
                    <a:pt x="900" y="864"/>
                  </a:cubicBezTo>
                  <a:cubicBezTo>
                    <a:pt x="893" y="851"/>
                    <a:pt x="895" y="838"/>
                    <a:pt x="895" y="838"/>
                  </a:cubicBezTo>
                  <a:cubicBezTo>
                    <a:pt x="921" y="844"/>
                    <a:pt x="921" y="844"/>
                    <a:pt x="921" y="844"/>
                  </a:cubicBezTo>
                  <a:cubicBezTo>
                    <a:pt x="954" y="905"/>
                    <a:pt x="954" y="905"/>
                    <a:pt x="954" y="905"/>
                  </a:cubicBezTo>
                  <a:cubicBezTo>
                    <a:pt x="998" y="889"/>
                    <a:pt x="998" y="889"/>
                    <a:pt x="998" y="889"/>
                  </a:cubicBezTo>
                  <a:cubicBezTo>
                    <a:pt x="983" y="857"/>
                    <a:pt x="983" y="857"/>
                    <a:pt x="983" y="857"/>
                  </a:cubicBezTo>
                  <a:cubicBezTo>
                    <a:pt x="1010" y="841"/>
                    <a:pt x="1010" y="841"/>
                    <a:pt x="1010" y="841"/>
                  </a:cubicBezTo>
                  <a:cubicBezTo>
                    <a:pt x="991" y="794"/>
                    <a:pt x="991" y="794"/>
                    <a:pt x="991" y="794"/>
                  </a:cubicBezTo>
                  <a:cubicBezTo>
                    <a:pt x="990" y="730"/>
                    <a:pt x="990" y="730"/>
                    <a:pt x="990" y="730"/>
                  </a:cubicBezTo>
                  <a:cubicBezTo>
                    <a:pt x="1064" y="727"/>
                    <a:pt x="1064" y="727"/>
                    <a:pt x="1064" y="727"/>
                  </a:cubicBezTo>
                  <a:cubicBezTo>
                    <a:pt x="1129" y="853"/>
                    <a:pt x="1129" y="853"/>
                    <a:pt x="1129" y="853"/>
                  </a:cubicBezTo>
                  <a:cubicBezTo>
                    <a:pt x="1120" y="879"/>
                    <a:pt x="1120" y="879"/>
                    <a:pt x="1120" y="879"/>
                  </a:cubicBezTo>
                  <a:cubicBezTo>
                    <a:pt x="1172" y="982"/>
                    <a:pt x="1172" y="982"/>
                    <a:pt x="1172" y="982"/>
                  </a:cubicBezTo>
                  <a:cubicBezTo>
                    <a:pt x="1200" y="954"/>
                    <a:pt x="1200" y="954"/>
                    <a:pt x="1200" y="954"/>
                  </a:cubicBezTo>
                  <a:cubicBezTo>
                    <a:pt x="1052" y="691"/>
                    <a:pt x="1052" y="691"/>
                    <a:pt x="1052" y="691"/>
                  </a:cubicBezTo>
                  <a:cubicBezTo>
                    <a:pt x="876" y="683"/>
                    <a:pt x="876" y="683"/>
                    <a:pt x="876" y="683"/>
                  </a:cubicBezTo>
                  <a:cubicBezTo>
                    <a:pt x="883" y="653"/>
                    <a:pt x="883" y="653"/>
                    <a:pt x="883" y="653"/>
                  </a:cubicBezTo>
                  <a:cubicBezTo>
                    <a:pt x="951" y="652"/>
                    <a:pt x="951" y="652"/>
                    <a:pt x="951" y="652"/>
                  </a:cubicBezTo>
                  <a:cubicBezTo>
                    <a:pt x="961" y="629"/>
                    <a:pt x="961" y="629"/>
                    <a:pt x="961" y="629"/>
                  </a:cubicBezTo>
                  <a:cubicBezTo>
                    <a:pt x="894" y="567"/>
                    <a:pt x="894" y="567"/>
                    <a:pt x="894" y="567"/>
                  </a:cubicBezTo>
                  <a:cubicBezTo>
                    <a:pt x="865" y="570"/>
                    <a:pt x="865" y="570"/>
                    <a:pt x="865" y="570"/>
                  </a:cubicBezTo>
                  <a:cubicBezTo>
                    <a:pt x="859" y="580"/>
                    <a:pt x="859" y="580"/>
                    <a:pt x="859" y="580"/>
                  </a:cubicBezTo>
                  <a:cubicBezTo>
                    <a:pt x="841" y="582"/>
                    <a:pt x="841" y="582"/>
                    <a:pt x="841" y="582"/>
                  </a:cubicBezTo>
                  <a:cubicBezTo>
                    <a:pt x="825" y="514"/>
                    <a:pt x="825" y="514"/>
                    <a:pt x="825" y="514"/>
                  </a:cubicBezTo>
                  <a:cubicBezTo>
                    <a:pt x="820" y="449"/>
                    <a:pt x="820" y="449"/>
                    <a:pt x="820" y="449"/>
                  </a:cubicBezTo>
                  <a:cubicBezTo>
                    <a:pt x="854" y="448"/>
                    <a:pt x="854" y="448"/>
                    <a:pt x="854" y="448"/>
                  </a:cubicBezTo>
                  <a:cubicBezTo>
                    <a:pt x="859" y="405"/>
                    <a:pt x="859" y="405"/>
                    <a:pt x="859" y="405"/>
                  </a:cubicBezTo>
                  <a:cubicBezTo>
                    <a:pt x="894" y="416"/>
                    <a:pt x="894" y="416"/>
                    <a:pt x="894" y="416"/>
                  </a:cubicBezTo>
                  <a:cubicBezTo>
                    <a:pt x="958" y="408"/>
                    <a:pt x="958" y="408"/>
                    <a:pt x="958" y="408"/>
                  </a:cubicBezTo>
                  <a:cubicBezTo>
                    <a:pt x="958" y="408"/>
                    <a:pt x="984" y="394"/>
                    <a:pt x="958" y="369"/>
                  </a:cubicBezTo>
                  <a:cubicBezTo>
                    <a:pt x="932" y="344"/>
                    <a:pt x="873" y="341"/>
                    <a:pt x="873" y="341"/>
                  </a:cubicBezTo>
                  <a:cubicBezTo>
                    <a:pt x="878" y="322"/>
                    <a:pt x="878" y="322"/>
                    <a:pt x="878" y="322"/>
                  </a:cubicBezTo>
                  <a:cubicBezTo>
                    <a:pt x="910" y="318"/>
                    <a:pt x="910" y="318"/>
                    <a:pt x="910" y="318"/>
                  </a:cubicBezTo>
                  <a:cubicBezTo>
                    <a:pt x="910" y="318"/>
                    <a:pt x="941" y="294"/>
                    <a:pt x="935" y="271"/>
                  </a:cubicBezTo>
                  <a:cubicBezTo>
                    <a:pt x="929" y="248"/>
                    <a:pt x="903" y="174"/>
                    <a:pt x="865" y="192"/>
                  </a:cubicBezTo>
                  <a:cubicBezTo>
                    <a:pt x="827" y="210"/>
                    <a:pt x="833" y="240"/>
                    <a:pt x="823" y="247"/>
                  </a:cubicBezTo>
                  <a:cubicBezTo>
                    <a:pt x="813" y="254"/>
                    <a:pt x="807" y="259"/>
                    <a:pt x="825" y="258"/>
                  </a:cubicBezTo>
                  <a:cubicBezTo>
                    <a:pt x="843" y="257"/>
                    <a:pt x="849" y="268"/>
                    <a:pt x="840" y="274"/>
                  </a:cubicBezTo>
                  <a:cubicBezTo>
                    <a:pt x="831" y="280"/>
                    <a:pt x="825" y="282"/>
                    <a:pt x="831" y="290"/>
                  </a:cubicBezTo>
                  <a:cubicBezTo>
                    <a:pt x="837" y="298"/>
                    <a:pt x="838" y="308"/>
                    <a:pt x="838" y="308"/>
                  </a:cubicBezTo>
                  <a:cubicBezTo>
                    <a:pt x="838" y="308"/>
                    <a:pt x="823" y="317"/>
                    <a:pt x="819" y="310"/>
                  </a:cubicBezTo>
                  <a:cubicBezTo>
                    <a:pt x="815" y="303"/>
                    <a:pt x="808" y="303"/>
                    <a:pt x="803" y="305"/>
                  </a:cubicBezTo>
                  <a:cubicBezTo>
                    <a:pt x="798" y="307"/>
                    <a:pt x="794" y="313"/>
                    <a:pt x="793" y="316"/>
                  </a:cubicBezTo>
                  <a:cubicBezTo>
                    <a:pt x="792" y="319"/>
                    <a:pt x="813" y="331"/>
                    <a:pt x="818" y="331"/>
                  </a:cubicBezTo>
                  <a:cubicBezTo>
                    <a:pt x="823" y="331"/>
                    <a:pt x="823" y="331"/>
                    <a:pt x="823" y="331"/>
                  </a:cubicBezTo>
                  <a:cubicBezTo>
                    <a:pt x="864" y="353"/>
                    <a:pt x="864" y="353"/>
                    <a:pt x="864" y="353"/>
                  </a:cubicBezTo>
                  <a:cubicBezTo>
                    <a:pt x="881" y="362"/>
                    <a:pt x="881" y="362"/>
                    <a:pt x="881" y="362"/>
                  </a:cubicBezTo>
                  <a:cubicBezTo>
                    <a:pt x="725" y="285"/>
                    <a:pt x="725" y="285"/>
                    <a:pt x="725" y="285"/>
                  </a:cubicBezTo>
                  <a:cubicBezTo>
                    <a:pt x="746" y="242"/>
                    <a:pt x="746" y="242"/>
                    <a:pt x="746" y="242"/>
                  </a:cubicBezTo>
                  <a:cubicBezTo>
                    <a:pt x="746" y="242"/>
                    <a:pt x="744" y="222"/>
                    <a:pt x="753" y="208"/>
                  </a:cubicBezTo>
                  <a:cubicBezTo>
                    <a:pt x="762" y="194"/>
                    <a:pt x="785" y="179"/>
                    <a:pt x="786" y="165"/>
                  </a:cubicBezTo>
                  <a:cubicBezTo>
                    <a:pt x="787" y="151"/>
                    <a:pt x="772" y="112"/>
                    <a:pt x="772" y="112"/>
                  </a:cubicBezTo>
                  <a:cubicBezTo>
                    <a:pt x="772" y="112"/>
                    <a:pt x="768" y="103"/>
                    <a:pt x="776" y="106"/>
                  </a:cubicBezTo>
                  <a:cubicBezTo>
                    <a:pt x="784" y="109"/>
                    <a:pt x="791" y="116"/>
                    <a:pt x="791" y="123"/>
                  </a:cubicBezTo>
                  <a:cubicBezTo>
                    <a:pt x="791" y="130"/>
                    <a:pt x="797" y="136"/>
                    <a:pt x="797" y="136"/>
                  </a:cubicBezTo>
                  <a:cubicBezTo>
                    <a:pt x="797" y="136"/>
                    <a:pt x="810" y="128"/>
                    <a:pt x="816" y="114"/>
                  </a:cubicBezTo>
                  <a:cubicBezTo>
                    <a:pt x="822" y="100"/>
                    <a:pt x="832" y="88"/>
                    <a:pt x="823" y="86"/>
                  </a:cubicBezTo>
                  <a:cubicBezTo>
                    <a:pt x="814" y="84"/>
                    <a:pt x="807" y="90"/>
                    <a:pt x="807" y="90"/>
                  </a:cubicBezTo>
                  <a:cubicBezTo>
                    <a:pt x="805" y="73"/>
                    <a:pt x="805" y="73"/>
                    <a:pt x="805" y="73"/>
                  </a:cubicBezTo>
                  <a:cubicBezTo>
                    <a:pt x="805" y="73"/>
                    <a:pt x="813" y="74"/>
                    <a:pt x="813" y="69"/>
                  </a:cubicBezTo>
                  <a:cubicBezTo>
                    <a:pt x="813" y="64"/>
                    <a:pt x="802" y="61"/>
                    <a:pt x="804" y="58"/>
                  </a:cubicBezTo>
                  <a:cubicBezTo>
                    <a:pt x="806" y="55"/>
                    <a:pt x="823" y="49"/>
                    <a:pt x="824" y="58"/>
                  </a:cubicBezTo>
                  <a:cubicBezTo>
                    <a:pt x="825" y="67"/>
                    <a:pt x="827" y="81"/>
                    <a:pt x="833" y="75"/>
                  </a:cubicBezTo>
                  <a:cubicBezTo>
                    <a:pt x="839" y="69"/>
                    <a:pt x="845" y="60"/>
                    <a:pt x="840" y="51"/>
                  </a:cubicBezTo>
                  <a:cubicBezTo>
                    <a:pt x="835" y="42"/>
                    <a:pt x="807" y="6"/>
                    <a:pt x="793" y="5"/>
                  </a:cubicBezTo>
                  <a:cubicBezTo>
                    <a:pt x="779" y="4"/>
                    <a:pt x="773" y="0"/>
                    <a:pt x="772" y="8"/>
                  </a:cubicBezTo>
                  <a:cubicBezTo>
                    <a:pt x="771" y="16"/>
                    <a:pt x="769" y="44"/>
                    <a:pt x="755" y="41"/>
                  </a:cubicBezTo>
                  <a:cubicBezTo>
                    <a:pt x="741" y="38"/>
                    <a:pt x="739" y="34"/>
                    <a:pt x="734" y="34"/>
                  </a:cubicBezTo>
                  <a:cubicBezTo>
                    <a:pt x="729" y="34"/>
                    <a:pt x="714" y="37"/>
                    <a:pt x="710" y="38"/>
                  </a:cubicBezTo>
                  <a:cubicBezTo>
                    <a:pt x="706" y="39"/>
                    <a:pt x="687" y="27"/>
                    <a:pt x="687" y="18"/>
                  </a:cubicBezTo>
                  <a:cubicBezTo>
                    <a:pt x="687" y="9"/>
                    <a:pt x="662" y="14"/>
                    <a:pt x="662" y="14"/>
                  </a:cubicBezTo>
                  <a:cubicBezTo>
                    <a:pt x="654" y="29"/>
                    <a:pt x="654" y="29"/>
                    <a:pt x="654" y="29"/>
                  </a:cubicBezTo>
                  <a:cubicBezTo>
                    <a:pt x="654" y="29"/>
                    <a:pt x="681" y="29"/>
                    <a:pt x="696" y="51"/>
                  </a:cubicBezTo>
                  <a:cubicBezTo>
                    <a:pt x="711" y="73"/>
                    <a:pt x="727" y="73"/>
                    <a:pt x="727" y="73"/>
                  </a:cubicBezTo>
                  <a:cubicBezTo>
                    <a:pt x="727" y="85"/>
                    <a:pt x="727" y="85"/>
                    <a:pt x="727" y="85"/>
                  </a:cubicBezTo>
                  <a:cubicBezTo>
                    <a:pt x="747" y="91"/>
                    <a:pt x="747" y="91"/>
                    <a:pt x="747" y="91"/>
                  </a:cubicBezTo>
                  <a:cubicBezTo>
                    <a:pt x="751" y="75"/>
                    <a:pt x="751" y="75"/>
                    <a:pt x="751" y="75"/>
                  </a:cubicBezTo>
                  <a:cubicBezTo>
                    <a:pt x="757" y="91"/>
                    <a:pt x="757" y="91"/>
                    <a:pt x="757" y="91"/>
                  </a:cubicBezTo>
                  <a:cubicBezTo>
                    <a:pt x="771" y="96"/>
                    <a:pt x="771" y="96"/>
                    <a:pt x="771" y="96"/>
                  </a:cubicBezTo>
                  <a:cubicBezTo>
                    <a:pt x="767" y="105"/>
                    <a:pt x="767" y="105"/>
                    <a:pt x="767" y="105"/>
                  </a:cubicBezTo>
                  <a:cubicBezTo>
                    <a:pt x="755" y="100"/>
                    <a:pt x="755" y="100"/>
                    <a:pt x="755" y="100"/>
                  </a:cubicBezTo>
                  <a:cubicBezTo>
                    <a:pt x="755" y="100"/>
                    <a:pt x="749" y="102"/>
                    <a:pt x="731" y="104"/>
                  </a:cubicBezTo>
                  <a:cubicBezTo>
                    <a:pt x="713" y="106"/>
                    <a:pt x="705" y="106"/>
                    <a:pt x="705" y="106"/>
                  </a:cubicBezTo>
                  <a:cubicBezTo>
                    <a:pt x="705" y="106"/>
                    <a:pt x="729" y="87"/>
                    <a:pt x="692" y="69"/>
                  </a:cubicBezTo>
                  <a:cubicBezTo>
                    <a:pt x="655" y="51"/>
                    <a:pt x="628" y="52"/>
                    <a:pt x="628" y="52"/>
                  </a:cubicBezTo>
                  <a:cubicBezTo>
                    <a:pt x="584" y="135"/>
                    <a:pt x="584" y="135"/>
                    <a:pt x="584" y="135"/>
                  </a:cubicBezTo>
                  <a:cubicBezTo>
                    <a:pt x="732" y="240"/>
                    <a:pt x="732" y="240"/>
                    <a:pt x="732" y="240"/>
                  </a:cubicBezTo>
                  <a:cubicBezTo>
                    <a:pt x="732" y="240"/>
                    <a:pt x="741" y="252"/>
                    <a:pt x="729" y="254"/>
                  </a:cubicBezTo>
                  <a:cubicBezTo>
                    <a:pt x="717" y="256"/>
                    <a:pt x="713" y="262"/>
                    <a:pt x="713" y="262"/>
                  </a:cubicBezTo>
                  <a:cubicBezTo>
                    <a:pt x="713" y="262"/>
                    <a:pt x="713" y="265"/>
                    <a:pt x="713" y="274"/>
                  </a:cubicBezTo>
                  <a:cubicBezTo>
                    <a:pt x="713" y="283"/>
                    <a:pt x="707" y="287"/>
                    <a:pt x="707" y="287"/>
                  </a:cubicBezTo>
                  <a:cubicBezTo>
                    <a:pt x="707" y="287"/>
                    <a:pt x="649" y="284"/>
                    <a:pt x="648" y="280"/>
                  </a:cubicBezTo>
                  <a:cubicBezTo>
                    <a:pt x="647" y="276"/>
                    <a:pt x="648" y="266"/>
                    <a:pt x="648" y="266"/>
                  </a:cubicBezTo>
                  <a:cubicBezTo>
                    <a:pt x="638" y="271"/>
                    <a:pt x="638" y="271"/>
                    <a:pt x="638" y="271"/>
                  </a:cubicBezTo>
                  <a:cubicBezTo>
                    <a:pt x="636" y="283"/>
                    <a:pt x="636" y="283"/>
                    <a:pt x="636" y="283"/>
                  </a:cubicBezTo>
                  <a:cubicBezTo>
                    <a:pt x="627" y="282"/>
                    <a:pt x="627" y="282"/>
                    <a:pt x="627" y="282"/>
                  </a:cubicBezTo>
                  <a:cubicBezTo>
                    <a:pt x="627" y="282"/>
                    <a:pt x="629" y="268"/>
                    <a:pt x="622" y="264"/>
                  </a:cubicBezTo>
                  <a:cubicBezTo>
                    <a:pt x="615" y="260"/>
                    <a:pt x="608" y="246"/>
                    <a:pt x="608" y="246"/>
                  </a:cubicBezTo>
                  <a:cubicBezTo>
                    <a:pt x="603" y="250"/>
                    <a:pt x="603" y="250"/>
                    <a:pt x="603" y="250"/>
                  </a:cubicBezTo>
                  <a:cubicBezTo>
                    <a:pt x="601" y="258"/>
                    <a:pt x="601" y="258"/>
                    <a:pt x="601" y="258"/>
                  </a:cubicBezTo>
                  <a:cubicBezTo>
                    <a:pt x="601" y="258"/>
                    <a:pt x="606" y="259"/>
                    <a:pt x="607" y="263"/>
                  </a:cubicBezTo>
                  <a:cubicBezTo>
                    <a:pt x="608" y="267"/>
                    <a:pt x="603" y="277"/>
                    <a:pt x="603" y="277"/>
                  </a:cubicBezTo>
                  <a:cubicBezTo>
                    <a:pt x="603" y="277"/>
                    <a:pt x="600" y="279"/>
                    <a:pt x="608" y="278"/>
                  </a:cubicBezTo>
                  <a:cubicBezTo>
                    <a:pt x="616" y="277"/>
                    <a:pt x="616" y="277"/>
                    <a:pt x="616" y="277"/>
                  </a:cubicBezTo>
                  <a:cubicBezTo>
                    <a:pt x="615" y="287"/>
                    <a:pt x="615" y="287"/>
                    <a:pt x="615" y="287"/>
                  </a:cubicBezTo>
                  <a:cubicBezTo>
                    <a:pt x="592" y="292"/>
                    <a:pt x="592" y="292"/>
                    <a:pt x="592" y="292"/>
                  </a:cubicBezTo>
                  <a:cubicBezTo>
                    <a:pt x="592" y="292"/>
                    <a:pt x="599" y="295"/>
                    <a:pt x="597" y="305"/>
                  </a:cubicBezTo>
                  <a:cubicBezTo>
                    <a:pt x="595" y="315"/>
                    <a:pt x="579" y="306"/>
                    <a:pt x="575" y="312"/>
                  </a:cubicBezTo>
                  <a:cubicBezTo>
                    <a:pt x="571" y="318"/>
                    <a:pt x="584" y="329"/>
                    <a:pt x="564" y="331"/>
                  </a:cubicBezTo>
                  <a:cubicBezTo>
                    <a:pt x="544" y="333"/>
                    <a:pt x="524" y="324"/>
                    <a:pt x="510" y="319"/>
                  </a:cubicBezTo>
                  <a:cubicBezTo>
                    <a:pt x="496" y="314"/>
                    <a:pt x="489" y="315"/>
                    <a:pt x="470" y="310"/>
                  </a:cubicBezTo>
                  <a:cubicBezTo>
                    <a:pt x="451" y="305"/>
                    <a:pt x="436" y="263"/>
                    <a:pt x="436" y="258"/>
                  </a:cubicBezTo>
                  <a:cubicBezTo>
                    <a:pt x="436" y="253"/>
                    <a:pt x="411" y="254"/>
                    <a:pt x="411" y="254"/>
                  </a:cubicBezTo>
                  <a:cubicBezTo>
                    <a:pt x="411" y="254"/>
                    <a:pt x="404" y="243"/>
                    <a:pt x="380" y="242"/>
                  </a:cubicBezTo>
                  <a:cubicBezTo>
                    <a:pt x="356" y="241"/>
                    <a:pt x="346" y="248"/>
                    <a:pt x="359" y="259"/>
                  </a:cubicBezTo>
                  <a:cubicBezTo>
                    <a:pt x="372" y="270"/>
                    <a:pt x="394" y="275"/>
                    <a:pt x="394" y="275"/>
                  </a:cubicBezTo>
                  <a:cubicBezTo>
                    <a:pt x="394" y="275"/>
                    <a:pt x="396" y="284"/>
                    <a:pt x="385" y="287"/>
                  </a:cubicBezTo>
                  <a:cubicBezTo>
                    <a:pt x="374" y="290"/>
                    <a:pt x="366" y="291"/>
                    <a:pt x="364" y="296"/>
                  </a:cubicBezTo>
                  <a:cubicBezTo>
                    <a:pt x="362" y="301"/>
                    <a:pt x="369" y="306"/>
                    <a:pt x="361" y="315"/>
                  </a:cubicBezTo>
                  <a:cubicBezTo>
                    <a:pt x="353" y="324"/>
                    <a:pt x="350" y="331"/>
                    <a:pt x="353" y="341"/>
                  </a:cubicBezTo>
                  <a:cubicBezTo>
                    <a:pt x="356" y="351"/>
                    <a:pt x="371" y="378"/>
                    <a:pt x="386" y="388"/>
                  </a:cubicBezTo>
                  <a:cubicBezTo>
                    <a:pt x="401" y="398"/>
                    <a:pt x="395" y="399"/>
                    <a:pt x="391" y="399"/>
                  </a:cubicBezTo>
                  <a:cubicBezTo>
                    <a:pt x="387" y="399"/>
                    <a:pt x="391" y="409"/>
                    <a:pt x="388" y="412"/>
                  </a:cubicBezTo>
                  <a:cubicBezTo>
                    <a:pt x="385" y="415"/>
                    <a:pt x="392" y="433"/>
                    <a:pt x="380" y="422"/>
                  </a:cubicBezTo>
                  <a:cubicBezTo>
                    <a:pt x="368" y="411"/>
                    <a:pt x="360" y="407"/>
                    <a:pt x="360" y="407"/>
                  </a:cubicBezTo>
                  <a:cubicBezTo>
                    <a:pt x="360" y="407"/>
                    <a:pt x="357" y="411"/>
                    <a:pt x="364" y="422"/>
                  </a:cubicBezTo>
                  <a:cubicBezTo>
                    <a:pt x="371" y="433"/>
                    <a:pt x="379" y="431"/>
                    <a:pt x="371" y="433"/>
                  </a:cubicBezTo>
                  <a:cubicBezTo>
                    <a:pt x="363" y="435"/>
                    <a:pt x="348" y="432"/>
                    <a:pt x="348" y="421"/>
                  </a:cubicBezTo>
                  <a:cubicBezTo>
                    <a:pt x="348" y="410"/>
                    <a:pt x="357" y="388"/>
                    <a:pt x="341" y="377"/>
                  </a:cubicBezTo>
                  <a:cubicBezTo>
                    <a:pt x="325" y="366"/>
                    <a:pt x="322" y="360"/>
                    <a:pt x="322" y="360"/>
                  </a:cubicBezTo>
                  <a:cubicBezTo>
                    <a:pt x="322" y="360"/>
                    <a:pt x="275" y="362"/>
                    <a:pt x="291" y="393"/>
                  </a:cubicBezTo>
                  <a:cubicBezTo>
                    <a:pt x="307" y="424"/>
                    <a:pt x="310" y="445"/>
                    <a:pt x="310" y="445"/>
                  </a:cubicBezTo>
                  <a:cubicBezTo>
                    <a:pt x="310" y="445"/>
                    <a:pt x="303" y="464"/>
                    <a:pt x="286" y="462"/>
                  </a:cubicBezTo>
                  <a:cubicBezTo>
                    <a:pt x="269" y="460"/>
                    <a:pt x="242" y="479"/>
                    <a:pt x="256" y="497"/>
                  </a:cubicBezTo>
                  <a:cubicBezTo>
                    <a:pt x="270" y="515"/>
                    <a:pt x="280" y="525"/>
                    <a:pt x="280" y="525"/>
                  </a:cubicBezTo>
                  <a:cubicBezTo>
                    <a:pt x="280" y="525"/>
                    <a:pt x="276" y="536"/>
                    <a:pt x="288" y="536"/>
                  </a:cubicBezTo>
                  <a:cubicBezTo>
                    <a:pt x="300" y="536"/>
                    <a:pt x="348" y="528"/>
                    <a:pt x="345" y="535"/>
                  </a:cubicBezTo>
                  <a:cubicBezTo>
                    <a:pt x="342" y="542"/>
                    <a:pt x="335" y="552"/>
                    <a:pt x="335" y="552"/>
                  </a:cubicBezTo>
                  <a:cubicBezTo>
                    <a:pt x="335" y="552"/>
                    <a:pt x="336" y="575"/>
                    <a:pt x="342" y="577"/>
                  </a:cubicBezTo>
                  <a:cubicBezTo>
                    <a:pt x="348" y="579"/>
                    <a:pt x="345" y="586"/>
                    <a:pt x="345" y="586"/>
                  </a:cubicBezTo>
                  <a:cubicBezTo>
                    <a:pt x="345" y="586"/>
                    <a:pt x="335" y="577"/>
                    <a:pt x="335" y="584"/>
                  </a:cubicBezTo>
                  <a:cubicBezTo>
                    <a:pt x="335" y="591"/>
                    <a:pt x="342" y="594"/>
                    <a:pt x="342" y="594"/>
                  </a:cubicBezTo>
                  <a:cubicBezTo>
                    <a:pt x="341" y="598"/>
                    <a:pt x="341" y="598"/>
                    <a:pt x="341" y="598"/>
                  </a:cubicBezTo>
                  <a:cubicBezTo>
                    <a:pt x="332" y="601"/>
                    <a:pt x="332" y="601"/>
                    <a:pt x="332" y="601"/>
                  </a:cubicBezTo>
                  <a:cubicBezTo>
                    <a:pt x="325" y="585"/>
                    <a:pt x="325" y="585"/>
                    <a:pt x="325" y="585"/>
                  </a:cubicBezTo>
                  <a:cubicBezTo>
                    <a:pt x="322" y="606"/>
                    <a:pt x="322" y="606"/>
                    <a:pt x="322" y="606"/>
                  </a:cubicBezTo>
                  <a:cubicBezTo>
                    <a:pt x="311" y="627"/>
                    <a:pt x="311" y="627"/>
                    <a:pt x="311" y="627"/>
                  </a:cubicBezTo>
                  <a:cubicBezTo>
                    <a:pt x="286" y="628"/>
                    <a:pt x="286" y="628"/>
                    <a:pt x="286" y="628"/>
                  </a:cubicBezTo>
                  <a:cubicBezTo>
                    <a:pt x="272" y="632"/>
                    <a:pt x="272" y="632"/>
                    <a:pt x="272" y="632"/>
                  </a:cubicBezTo>
                  <a:cubicBezTo>
                    <a:pt x="313" y="610"/>
                    <a:pt x="313" y="610"/>
                    <a:pt x="313" y="610"/>
                  </a:cubicBezTo>
                  <a:cubicBezTo>
                    <a:pt x="310" y="569"/>
                    <a:pt x="310" y="569"/>
                    <a:pt x="310" y="569"/>
                  </a:cubicBezTo>
                  <a:cubicBezTo>
                    <a:pt x="296" y="551"/>
                    <a:pt x="296" y="551"/>
                    <a:pt x="296" y="551"/>
                  </a:cubicBezTo>
                  <a:cubicBezTo>
                    <a:pt x="271" y="544"/>
                    <a:pt x="271" y="544"/>
                    <a:pt x="271" y="544"/>
                  </a:cubicBezTo>
                  <a:cubicBezTo>
                    <a:pt x="274" y="564"/>
                    <a:pt x="274" y="564"/>
                    <a:pt x="274" y="564"/>
                  </a:cubicBezTo>
                  <a:cubicBezTo>
                    <a:pt x="284" y="573"/>
                    <a:pt x="284" y="573"/>
                    <a:pt x="284" y="573"/>
                  </a:cubicBezTo>
                  <a:cubicBezTo>
                    <a:pt x="293" y="573"/>
                    <a:pt x="293" y="573"/>
                    <a:pt x="293" y="573"/>
                  </a:cubicBezTo>
                  <a:cubicBezTo>
                    <a:pt x="296" y="589"/>
                    <a:pt x="296" y="589"/>
                    <a:pt x="296" y="589"/>
                  </a:cubicBezTo>
                  <a:cubicBezTo>
                    <a:pt x="283" y="594"/>
                    <a:pt x="283" y="594"/>
                    <a:pt x="283" y="594"/>
                  </a:cubicBezTo>
                  <a:cubicBezTo>
                    <a:pt x="277" y="585"/>
                    <a:pt x="277" y="585"/>
                    <a:pt x="277" y="585"/>
                  </a:cubicBezTo>
                  <a:cubicBezTo>
                    <a:pt x="273" y="587"/>
                    <a:pt x="273" y="587"/>
                    <a:pt x="273" y="587"/>
                  </a:cubicBezTo>
                  <a:cubicBezTo>
                    <a:pt x="270" y="617"/>
                    <a:pt x="270" y="617"/>
                    <a:pt x="270" y="617"/>
                  </a:cubicBezTo>
                  <a:cubicBezTo>
                    <a:pt x="261" y="586"/>
                    <a:pt x="261" y="586"/>
                    <a:pt x="261" y="586"/>
                  </a:cubicBezTo>
                  <a:cubicBezTo>
                    <a:pt x="249" y="578"/>
                    <a:pt x="249" y="578"/>
                    <a:pt x="249" y="578"/>
                  </a:cubicBezTo>
                  <a:cubicBezTo>
                    <a:pt x="237" y="568"/>
                    <a:pt x="237" y="568"/>
                    <a:pt x="237" y="568"/>
                  </a:cubicBezTo>
                  <a:cubicBezTo>
                    <a:pt x="237" y="579"/>
                    <a:pt x="237" y="579"/>
                    <a:pt x="237" y="579"/>
                  </a:cubicBezTo>
                  <a:cubicBezTo>
                    <a:pt x="233" y="582"/>
                    <a:pt x="233" y="582"/>
                    <a:pt x="233" y="582"/>
                  </a:cubicBezTo>
                  <a:cubicBezTo>
                    <a:pt x="232" y="562"/>
                    <a:pt x="232" y="562"/>
                    <a:pt x="232" y="562"/>
                  </a:cubicBezTo>
                  <a:cubicBezTo>
                    <a:pt x="212" y="533"/>
                    <a:pt x="212" y="533"/>
                    <a:pt x="212" y="533"/>
                  </a:cubicBezTo>
                  <a:cubicBezTo>
                    <a:pt x="212" y="583"/>
                    <a:pt x="212" y="583"/>
                    <a:pt x="212" y="583"/>
                  </a:cubicBezTo>
                  <a:cubicBezTo>
                    <a:pt x="193" y="584"/>
                    <a:pt x="193" y="584"/>
                    <a:pt x="193" y="584"/>
                  </a:cubicBezTo>
                  <a:cubicBezTo>
                    <a:pt x="193" y="584"/>
                    <a:pt x="213" y="561"/>
                    <a:pt x="203" y="555"/>
                  </a:cubicBezTo>
                  <a:cubicBezTo>
                    <a:pt x="193" y="549"/>
                    <a:pt x="194" y="561"/>
                    <a:pt x="194" y="561"/>
                  </a:cubicBezTo>
                  <a:cubicBezTo>
                    <a:pt x="181" y="563"/>
                    <a:pt x="181" y="563"/>
                    <a:pt x="181" y="563"/>
                  </a:cubicBezTo>
                  <a:cubicBezTo>
                    <a:pt x="178" y="548"/>
                    <a:pt x="178" y="548"/>
                    <a:pt x="178" y="548"/>
                  </a:cubicBezTo>
                  <a:cubicBezTo>
                    <a:pt x="178" y="548"/>
                    <a:pt x="171" y="540"/>
                    <a:pt x="172" y="559"/>
                  </a:cubicBezTo>
                  <a:cubicBezTo>
                    <a:pt x="173" y="578"/>
                    <a:pt x="159" y="569"/>
                    <a:pt x="159" y="569"/>
                  </a:cubicBezTo>
                  <a:cubicBezTo>
                    <a:pt x="159" y="569"/>
                    <a:pt x="148" y="569"/>
                    <a:pt x="146" y="557"/>
                  </a:cubicBezTo>
                  <a:cubicBezTo>
                    <a:pt x="144" y="545"/>
                    <a:pt x="138" y="541"/>
                    <a:pt x="138" y="541"/>
                  </a:cubicBezTo>
                  <a:cubicBezTo>
                    <a:pt x="134" y="546"/>
                    <a:pt x="134" y="546"/>
                    <a:pt x="134" y="546"/>
                  </a:cubicBezTo>
                  <a:cubicBezTo>
                    <a:pt x="132" y="551"/>
                    <a:pt x="132" y="551"/>
                    <a:pt x="132" y="551"/>
                  </a:cubicBezTo>
                  <a:cubicBezTo>
                    <a:pt x="132" y="551"/>
                    <a:pt x="110" y="534"/>
                    <a:pt x="109" y="543"/>
                  </a:cubicBezTo>
                  <a:cubicBezTo>
                    <a:pt x="108" y="552"/>
                    <a:pt x="69" y="581"/>
                    <a:pt x="57" y="601"/>
                  </a:cubicBezTo>
                  <a:cubicBezTo>
                    <a:pt x="50" y="621"/>
                    <a:pt x="50" y="621"/>
                    <a:pt x="50" y="621"/>
                  </a:cubicBezTo>
                  <a:cubicBezTo>
                    <a:pt x="16" y="627"/>
                    <a:pt x="16" y="627"/>
                    <a:pt x="16" y="627"/>
                  </a:cubicBezTo>
                  <a:cubicBezTo>
                    <a:pt x="18" y="661"/>
                    <a:pt x="18" y="661"/>
                    <a:pt x="18" y="661"/>
                  </a:cubicBezTo>
                  <a:cubicBezTo>
                    <a:pt x="0" y="711"/>
                    <a:pt x="0" y="711"/>
                    <a:pt x="0" y="711"/>
                  </a:cubicBezTo>
                  <a:cubicBezTo>
                    <a:pt x="0" y="711"/>
                    <a:pt x="24" y="773"/>
                    <a:pt x="54" y="773"/>
                  </a:cubicBezTo>
                  <a:cubicBezTo>
                    <a:pt x="84" y="773"/>
                    <a:pt x="142" y="749"/>
                    <a:pt x="166" y="749"/>
                  </a:cubicBezTo>
                  <a:cubicBezTo>
                    <a:pt x="190" y="749"/>
                    <a:pt x="224" y="755"/>
                    <a:pt x="234" y="789"/>
                  </a:cubicBezTo>
                  <a:cubicBezTo>
                    <a:pt x="244" y="823"/>
                    <a:pt x="270" y="875"/>
                    <a:pt x="270" y="875"/>
                  </a:cubicBez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Line 42"/>
            <p:cNvSpPr>
              <a:spLocks noChangeShapeType="1"/>
            </p:cNvSpPr>
            <p:nvPr/>
          </p:nvSpPr>
          <p:spPr bwMode="auto">
            <a:xfrm>
              <a:off x="9063038" y="1773238"/>
              <a:ext cx="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Line 43"/>
            <p:cNvSpPr>
              <a:spLocks noChangeShapeType="1"/>
            </p:cNvSpPr>
            <p:nvPr/>
          </p:nvSpPr>
          <p:spPr bwMode="auto">
            <a:xfrm>
              <a:off x="9063038" y="1773238"/>
              <a:ext cx="0" cy="0"/>
            </a:xfrm>
            <a:prstGeom prst="line">
              <a:avLst/>
            </a:prstGeom>
            <a:noFill/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44"/>
            <p:cNvSpPr>
              <a:spLocks/>
            </p:cNvSpPr>
            <p:nvPr/>
          </p:nvSpPr>
          <p:spPr bwMode="auto">
            <a:xfrm>
              <a:off x="3832225" y="792163"/>
              <a:ext cx="1512888" cy="2798763"/>
            </a:xfrm>
            <a:custGeom>
              <a:avLst/>
              <a:gdLst>
                <a:gd name="T0" fmla="*/ 757 w 763"/>
                <a:gd name="T1" fmla="*/ 478 h 1422"/>
                <a:gd name="T2" fmla="*/ 716 w 763"/>
                <a:gd name="T3" fmla="*/ 496 h 1422"/>
                <a:gd name="T4" fmla="*/ 570 w 763"/>
                <a:gd name="T5" fmla="*/ 502 h 1422"/>
                <a:gd name="T6" fmla="*/ 454 w 763"/>
                <a:gd name="T7" fmla="*/ 776 h 1422"/>
                <a:gd name="T8" fmla="*/ 448 w 763"/>
                <a:gd name="T9" fmla="*/ 960 h 1422"/>
                <a:gd name="T10" fmla="*/ 510 w 763"/>
                <a:gd name="T11" fmla="*/ 1370 h 1422"/>
                <a:gd name="T12" fmla="*/ 350 w 763"/>
                <a:gd name="T13" fmla="*/ 1402 h 1422"/>
                <a:gd name="T14" fmla="*/ 266 w 763"/>
                <a:gd name="T15" fmla="*/ 1396 h 1422"/>
                <a:gd name="T16" fmla="*/ 271 w 763"/>
                <a:gd name="T17" fmla="*/ 1347 h 1422"/>
                <a:gd name="T18" fmla="*/ 243 w 763"/>
                <a:gd name="T19" fmla="*/ 1110 h 1422"/>
                <a:gd name="T20" fmla="*/ 154 w 763"/>
                <a:gd name="T21" fmla="*/ 956 h 1422"/>
                <a:gd name="T22" fmla="*/ 107 w 763"/>
                <a:gd name="T23" fmla="*/ 866 h 1422"/>
                <a:gd name="T24" fmla="*/ 93 w 763"/>
                <a:gd name="T25" fmla="*/ 844 h 1422"/>
                <a:gd name="T26" fmla="*/ 73 w 763"/>
                <a:gd name="T27" fmla="*/ 817 h 1422"/>
                <a:gd name="T28" fmla="*/ 81 w 763"/>
                <a:gd name="T29" fmla="*/ 766 h 1422"/>
                <a:gd name="T30" fmla="*/ 58 w 763"/>
                <a:gd name="T31" fmla="*/ 661 h 1422"/>
                <a:gd name="T32" fmla="*/ 77 w 763"/>
                <a:gd name="T33" fmla="*/ 580 h 1422"/>
                <a:gd name="T34" fmla="*/ 101 w 763"/>
                <a:gd name="T35" fmla="*/ 477 h 1422"/>
                <a:gd name="T36" fmla="*/ 92 w 763"/>
                <a:gd name="T37" fmla="*/ 416 h 1422"/>
                <a:gd name="T38" fmla="*/ 50 w 763"/>
                <a:gd name="T39" fmla="*/ 330 h 1422"/>
                <a:gd name="T40" fmla="*/ 90 w 763"/>
                <a:gd name="T41" fmla="*/ 305 h 1422"/>
                <a:gd name="T42" fmla="*/ 148 w 763"/>
                <a:gd name="T43" fmla="*/ 241 h 1422"/>
                <a:gd name="T44" fmla="*/ 197 w 763"/>
                <a:gd name="T45" fmla="*/ 209 h 1422"/>
                <a:gd name="T46" fmla="*/ 124 w 763"/>
                <a:gd name="T47" fmla="*/ 205 h 1422"/>
                <a:gd name="T48" fmla="*/ 118 w 763"/>
                <a:gd name="T49" fmla="*/ 198 h 1422"/>
                <a:gd name="T50" fmla="*/ 118 w 763"/>
                <a:gd name="T51" fmla="*/ 164 h 1422"/>
                <a:gd name="T52" fmla="*/ 98 w 763"/>
                <a:gd name="T53" fmla="*/ 133 h 1422"/>
                <a:gd name="T54" fmla="*/ 89 w 763"/>
                <a:gd name="T55" fmla="*/ 174 h 1422"/>
                <a:gd name="T56" fmla="*/ 88 w 763"/>
                <a:gd name="T57" fmla="*/ 182 h 1422"/>
                <a:gd name="T58" fmla="*/ 69 w 763"/>
                <a:gd name="T59" fmla="*/ 224 h 1422"/>
                <a:gd name="T60" fmla="*/ 132 w 763"/>
                <a:gd name="T61" fmla="*/ 244 h 1422"/>
                <a:gd name="T62" fmla="*/ 4 w 763"/>
                <a:gd name="T63" fmla="*/ 302 h 1422"/>
                <a:gd name="T64" fmla="*/ 155 w 763"/>
                <a:gd name="T65" fmla="*/ 99 h 1422"/>
                <a:gd name="T66" fmla="*/ 163 w 763"/>
                <a:gd name="T67" fmla="*/ 58 h 1422"/>
                <a:gd name="T68" fmla="*/ 232 w 763"/>
                <a:gd name="T69" fmla="*/ 23 h 1422"/>
                <a:gd name="T70" fmla="*/ 283 w 763"/>
                <a:gd name="T71" fmla="*/ 22 h 1422"/>
                <a:gd name="T72" fmla="*/ 264 w 763"/>
                <a:gd name="T73" fmla="*/ 57 h 1422"/>
                <a:gd name="T74" fmla="*/ 203 w 763"/>
                <a:gd name="T75" fmla="*/ 137 h 1422"/>
                <a:gd name="T76" fmla="*/ 142 w 763"/>
                <a:gd name="T77" fmla="*/ 177 h 1422"/>
                <a:gd name="T78" fmla="*/ 228 w 763"/>
                <a:gd name="T79" fmla="*/ 158 h 1422"/>
                <a:gd name="T80" fmla="*/ 212 w 763"/>
                <a:gd name="T81" fmla="*/ 213 h 1422"/>
                <a:gd name="T82" fmla="*/ 468 w 763"/>
                <a:gd name="T83" fmla="*/ 196 h 1422"/>
                <a:gd name="T84" fmla="*/ 454 w 763"/>
                <a:gd name="T85" fmla="*/ 284 h 1422"/>
                <a:gd name="T86" fmla="*/ 550 w 763"/>
                <a:gd name="T87" fmla="*/ 340 h 1422"/>
                <a:gd name="T88" fmla="*/ 674 w 763"/>
                <a:gd name="T89" fmla="*/ 324 h 1422"/>
                <a:gd name="T90" fmla="*/ 728 w 763"/>
                <a:gd name="T91" fmla="*/ 434 h 14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763" h="1422">
                  <a:moveTo>
                    <a:pt x="743" y="460"/>
                  </a:moveTo>
                  <a:cubicBezTo>
                    <a:pt x="743" y="460"/>
                    <a:pt x="751" y="461"/>
                    <a:pt x="757" y="478"/>
                  </a:cubicBezTo>
                  <a:cubicBezTo>
                    <a:pt x="763" y="495"/>
                    <a:pt x="761" y="525"/>
                    <a:pt x="761" y="525"/>
                  </a:cubicBezTo>
                  <a:cubicBezTo>
                    <a:pt x="716" y="496"/>
                    <a:pt x="716" y="496"/>
                    <a:pt x="716" y="496"/>
                  </a:cubicBezTo>
                  <a:cubicBezTo>
                    <a:pt x="688" y="498"/>
                    <a:pt x="688" y="498"/>
                    <a:pt x="688" y="498"/>
                  </a:cubicBezTo>
                  <a:cubicBezTo>
                    <a:pt x="570" y="502"/>
                    <a:pt x="570" y="502"/>
                    <a:pt x="570" y="502"/>
                  </a:cubicBezTo>
                  <a:cubicBezTo>
                    <a:pt x="444" y="560"/>
                    <a:pt x="444" y="560"/>
                    <a:pt x="444" y="560"/>
                  </a:cubicBezTo>
                  <a:cubicBezTo>
                    <a:pt x="444" y="560"/>
                    <a:pt x="436" y="712"/>
                    <a:pt x="454" y="776"/>
                  </a:cubicBezTo>
                  <a:cubicBezTo>
                    <a:pt x="472" y="840"/>
                    <a:pt x="484" y="894"/>
                    <a:pt x="484" y="894"/>
                  </a:cubicBezTo>
                  <a:cubicBezTo>
                    <a:pt x="448" y="960"/>
                    <a:pt x="448" y="960"/>
                    <a:pt x="448" y="960"/>
                  </a:cubicBezTo>
                  <a:cubicBezTo>
                    <a:pt x="496" y="1028"/>
                    <a:pt x="496" y="1028"/>
                    <a:pt x="496" y="1028"/>
                  </a:cubicBezTo>
                  <a:cubicBezTo>
                    <a:pt x="510" y="1370"/>
                    <a:pt x="510" y="1370"/>
                    <a:pt x="510" y="1370"/>
                  </a:cubicBezTo>
                  <a:cubicBezTo>
                    <a:pt x="510" y="1370"/>
                    <a:pt x="482" y="1384"/>
                    <a:pt x="454" y="1392"/>
                  </a:cubicBezTo>
                  <a:cubicBezTo>
                    <a:pt x="426" y="1400"/>
                    <a:pt x="350" y="1402"/>
                    <a:pt x="350" y="1402"/>
                  </a:cubicBezTo>
                  <a:cubicBezTo>
                    <a:pt x="266" y="1422"/>
                    <a:pt x="266" y="1422"/>
                    <a:pt x="266" y="1422"/>
                  </a:cubicBezTo>
                  <a:cubicBezTo>
                    <a:pt x="266" y="1396"/>
                    <a:pt x="266" y="1396"/>
                    <a:pt x="266" y="1396"/>
                  </a:cubicBezTo>
                  <a:cubicBezTo>
                    <a:pt x="278" y="1371"/>
                    <a:pt x="278" y="1371"/>
                    <a:pt x="278" y="1371"/>
                  </a:cubicBezTo>
                  <a:cubicBezTo>
                    <a:pt x="271" y="1347"/>
                    <a:pt x="271" y="1347"/>
                    <a:pt x="271" y="1347"/>
                  </a:cubicBezTo>
                  <a:cubicBezTo>
                    <a:pt x="271" y="1347"/>
                    <a:pt x="258" y="1294"/>
                    <a:pt x="258" y="1244"/>
                  </a:cubicBezTo>
                  <a:cubicBezTo>
                    <a:pt x="258" y="1194"/>
                    <a:pt x="245" y="1135"/>
                    <a:pt x="243" y="1110"/>
                  </a:cubicBezTo>
                  <a:cubicBezTo>
                    <a:pt x="241" y="1085"/>
                    <a:pt x="206" y="1054"/>
                    <a:pt x="188" y="1033"/>
                  </a:cubicBezTo>
                  <a:cubicBezTo>
                    <a:pt x="170" y="1012"/>
                    <a:pt x="154" y="956"/>
                    <a:pt x="154" y="956"/>
                  </a:cubicBezTo>
                  <a:cubicBezTo>
                    <a:pt x="154" y="956"/>
                    <a:pt x="133" y="900"/>
                    <a:pt x="121" y="886"/>
                  </a:cubicBezTo>
                  <a:cubicBezTo>
                    <a:pt x="109" y="872"/>
                    <a:pt x="106" y="877"/>
                    <a:pt x="107" y="866"/>
                  </a:cubicBezTo>
                  <a:cubicBezTo>
                    <a:pt x="108" y="855"/>
                    <a:pt x="112" y="858"/>
                    <a:pt x="112" y="858"/>
                  </a:cubicBezTo>
                  <a:cubicBezTo>
                    <a:pt x="112" y="858"/>
                    <a:pt x="102" y="846"/>
                    <a:pt x="93" y="844"/>
                  </a:cubicBezTo>
                  <a:cubicBezTo>
                    <a:pt x="84" y="842"/>
                    <a:pt x="72" y="854"/>
                    <a:pt x="72" y="854"/>
                  </a:cubicBezTo>
                  <a:cubicBezTo>
                    <a:pt x="72" y="854"/>
                    <a:pt x="64" y="828"/>
                    <a:pt x="73" y="817"/>
                  </a:cubicBezTo>
                  <a:cubicBezTo>
                    <a:pt x="82" y="806"/>
                    <a:pt x="96" y="793"/>
                    <a:pt x="92" y="779"/>
                  </a:cubicBezTo>
                  <a:cubicBezTo>
                    <a:pt x="88" y="765"/>
                    <a:pt x="73" y="773"/>
                    <a:pt x="81" y="766"/>
                  </a:cubicBezTo>
                  <a:cubicBezTo>
                    <a:pt x="89" y="759"/>
                    <a:pt x="80" y="718"/>
                    <a:pt x="78" y="707"/>
                  </a:cubicBezTo>
                  <a:cubicBezTo>
                    <a:pt x="76" y="696"/>
                    <a:pt x="59" y="677"/>
                    <a:pt x="58" y="661"/>
                  </a:cubicBezTo>
                  <a:cubicBezTo>
                    <a:pt x="57" y="645"/>
                    <a:pt x="71" y="637"/>
                    <a:pt x="80" y="625"/>
                  </a:cubicBezTo>
                  <a:cubicBezTo>
                    <a:pt x="89" y="613"/>
                    <a:pt x="76" y="588"/>
                    <a:pt x="77" y="580"/>
                  </a:cubicBezTo>
                  <a:cubicBezTo>
                    <a:pt x="78" y="572"/>
                    <a:pt x="90" y="559"/>
                    <a:pt x="99" y="549"/>
                  </a:cubicBezTo>
                  <a:cubicBezTo>
                    <a:pt x="108" y="539"/>
                    <a:pt x="101" y="486"/>
                    <a:pt x="101" y="477"/>
                  </a:cubicBezTo>
                  <a:cubicBezTo>
                    <a:pt x="101" y="468"/>
                    <a:pt x="101" y="455"/>
                    <a:pt x="108" y="444"/>
                  </a:cubicBezTo>
                  <a:cubicBezTo>
                    <a:pt x="115" y="433"/>
                    <a:pt x="103" y="419"/>
                    <a:pt x="92" y="416"/>
                  </a:cubicBezTo>
                  <a:cubicBezTo>
                    <a:pt x="81" y="413"/>
                    <a:pt x="67" y="405"/>
                    <a:pt x="57" y="386"/>
                  </a:cubicBezTo>
                  <a:cubicBezTo>
                    <a:pt x="47" y="367"/>
                    <a:pt x="50" y="330"/>
                    <a:pt x="50" y="330"/>
                  </a:cubicBezTo>
                  <a:cubicBezTo>
                    <a:pt x="85" y="297"/>
                    <a:pt x="85" y="297"/>
                    <a:pt x="85" y="297"/>
                  </a:cubicBezTo>
                  <a:cubicBezTo>
                    <a:pt x="90" y="305"/>
                    <a:pt x="90" y="305"/>
                    <a:pt x="90" y="305"/>
                  </a:cubicBezTo>
                  <a:cubicBezTo>
                    <a:pt x="140" y="268"/>
                    <a:pt x="140" y="268"/>
                    <a:pt x="140" y="268"/>
                  </a:cubicBezTo>
                  <a:cubicBezTo>
                    <a:pt x="148" y="241"/>
                    <a:pt x="148" y="241"/>
                    <a:pt x="148" y="241"/>
                  </a:cubicBezTo>
                  <a:cubicBezTo>
                    <a:pt x="199" y="215"/>
                    <a:pt x="199" y="215"/>
                    <a:pt x="199" y="215"/>
                  </a:cubicBezTo>
                  <a:cubicBezTo>
                    <a:pt x="197" y="209"/>
                    <a:pt x="197" y="209"/>
                    <a:pt x="197" y="209"/>
                  </a:cubicBezTo>
                  <a:cubicBezTo>
                    <a:pt x="137" y="238"/>
                    <a:pt x="137" y="238"/>
                    <a:pt x="137" y="238"/>
                  </a:cubicBezTo>
                  <a:cubicBezTo>
                    <a:pt x="124" y="205"/>
                    <a:pt x="124" y="205"/>
                    <a:pt x="124" y="205"/>
                  </a:cubicBezTo>
                  <a:cubicBezTo>
                    <a:pt x="135" y="191"/>
                    <a:pt x="135" y="191"/>
                    <a:pt x="135" y="191"/>
                  </a:cubicBezTo>
                  <a:cubicBezTo>
                    <a:pt x="118" y="198"/>
                    <a:pt x="118" y="198"/>
                    <a:pt x="118" y="198"/>
                  </a:cubicBezTo>
                  <a:cubicBezTo>
                    <a:pt x="105" y="177"/>
                    <a:pt x="105" y="177"/>
                    <a:pt x="105" y="177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06" y="167"/>
                    <a:pt x="106" y="167"/>
                    <a:pt x="106" y="167"/>
                  </a:cubicBezTo>
                  <a:cubicBezTo>
                    <a:pt x="98" y="133"/>
                    <a:pt x="98" y="133"/>
                    <a:pt x="98" y="133"/>
                  </a:cubicBezTo>
                  <a:cubicBezTo>
                    <a:pt x="88" y="136"/>
                    <a:pt x="88" y="136"/>
                    <a:pt x="88" y="136"/>
                  </a:cubicBezTo>
                  <a:cubicBezTo>
                    <a:pt x="89" y="174"/>
                    <a:pt x="89" y="174"/>
                    <a:pt x="89" y="174"/>
                  </a:cubicBezTo>
                  <a:cubicBezTo>
                    <a:pt x="54" y="197"/>
                    <a:pt x="54" y="197"/>
                    <a:pt x="54" y="197"/>
                  </a:cubicBezTo>
                  <a:cubicBezTo>
                    <a:pt x="88" y="182"/>
                    <a:pt x="88" y="182"/>
                    <a:pt x="88" y="182"/>
                  </a:cubicBezTo>
                  <a:cubicBezTo>
                    <a:pt x="96" y="208"/>
                    <a:pt x="96" y="208"/>
                    <a:pt x="96" y="208"/>
                  </a:cubicBezTo>
                  <a:cubicBezTo>
                    <a:pt x="69" y="224"/>
                    <a:pt x="69" y="224"/>
                    <a:pt x="69" y="224"/>
                  </a:cubicBezTo>
                  <a:cubicBezTo>
                    <a:pt x="108" y="213"/>
                    <a:pt x="108" y="213"/>
                    <a:pt x="108" y="213"/>
                  </a:cubicBezTo>
                  <a:cubicBezTo>
                    <a:pt x="132" y="244"/>
                    <a:pt x="132" y="244"/>
                    <a:pt x="132" y="244"/>
                  </a:cubicBezTo>
                  <a:cubicBezTo>
                    <a:pt x="132" y="244"/>
                    <a:pt x="33" y="316"/>
                    <a:pt x="19" y="324"/>
                  </a:cubicBezTo>
                  <a:cubicBezTo>
                    <a:pt x="5" y="332"/>
                    <a:pt x="8" y="316"/>
                    <a:pt x="4" y="302"/>
                  </a:cubicBezTo>
                  <a:cubicBezTo>
                    <a:pt x="0" y="288"/>
                    <a:pt x="29" y="185"/>
                    <a:pt x="47" y="153"/>
                  </a:cubicBezTo>
                  <a:cubicBezTo>
                    <a:pt x="65" y="121"/>
                    <a:pt x="133" y="101"/>
                    <a:pt x="155" y="99"/>
                  </a:cubicBezTo>
                  <a:cubicBezTo>
                    <a:pt x="177" y="97"/>
                    <a:pt x="193" y="94"/>
                    <a:pt x="183" y="85"/>
                  </a:cubicBezTo>
                  <a:cubicBezTo>
                    <a:pt x="173" y="76"/>
                    <a:pt x="163" y="58"/>
                    <a:pt x="163" y="58"/>
                  </a:cubicBezTo>
                  <a:cubicBezTo>
                    <a:pt x="163" y="58"/>
                    <a:pt x="187" y="32"/>
                    <a:pt x="202" y="24"/>
                  </a:cubicBezTo>
                  <a:cubicBezTo>
                    <a:pt x="217" y="16"/>
                    <a:pt x="232" y="23"/>
                    <a:pt x="232" y="23"/>
                  </a:cubicBezTo>
                  <a:cubicBezTo>
                    <a:pt x="232" y="23"/>
                    <a:pt x="254" y="8"/>
                    <a:pt x="270" y="4"/>
                  </a:cubicBezTo>
                  <a:cubicBezTo>
                    <a:pt x="286" y="0"/>
                    <a:pt x="283" y="22"/>
                    <a:pt x="283" y="22"/>
                  </a:cubicBezTo>
                  <a:cubicBezTo>
                    <a:pt x="248" y="68"/>
                    <a:pt x="248" y="68"/>
                    <a:pt x="248" y="68"/>
                  </a:cubicBezTo>
                  <a:cubicBezTo>
                    <a:pt x="264" y="57"/>
                    <a:pt x="264" y="57"/>
                    <a:pt x="264" y="57"/>
                  </a:cubicBezTo>
                  <a:cubicBezTo>
                    <a:pt x="264" y="57"/>
                    <a:pt x="266" y="61"/>
                    <a:pt x="270" y="86"/>
                  </a:cubicBezTo>
                  <a:cubicBezTo>
                    <a:pt x="274" y="111"/>
                    <a:pt x="218" y="123"/>
                    <a:pt x="203" y="137"/>
                  </a:cubicBezTo>
                  <a:cubicBezTo>
                    <a:pt x="188" y="151"/>
                    <a:pt x="179" y="156"/>
                    <a:pt x="162" y="156"/>
                  </a:cubicBezTo>
                  <a:cubicBezTo>
                    <a:pt x="145" y="156"/>
                    <a:pt x="142" y="162"/>
                    <a:pt x="142" y="177"/>
                  </a:cubicBezTo>
                  <a:cubicBezTo>
                    <a:pt x="142" y="192"/>
                    <a:pt x="153" y="181"/>
                    <a:pt x="181" y="172"/>
                  </a:cubicBezTo>
                  <a:cubicBezTo>
                    <a:pt x="209" y="163"/>
                    <a:pt x="228" y="158"/>
                    <a:pt x="228" y="158"/>
                  </a:cubicBezTo>
                  <a:cubicBezTo>
                    <a:pt x="228" y="158"/>
                    <a:pt x="228" y="168"/>
                    <a:pt x="225" y="187"/>
                  </a:cubicBezTo>
                  <a:cubicBezTo>
                    <a:pt x="222" y="206"/>
                    <a:pt x="212" y="213"/>
                    <a:pt x="212" y="213"/>
                  </a:cubicBezTo>
                  <a:cubicBezTo>
                    <a:pt x="212" y="213"/>
                    <a:pt x="277" y="200"/>
                    <a:pt x="365" y="200"/>
                  </a:cubicBezTo>
                  <a:cubicBezTo>
                    <a:pt x="468" y="196"/>
                    <a:pt x="468" y="196"/>
                    <a:pt x="468" y="196"/>
                  </a:cubicBezTo>
                  <a:cubicBezTo>
                    <a:pt x="476" y="238"/>
                    <a:pt x="476" y="238"/>
                    <a:pt x="476" y="238"/>
                  </a:cubicBezTo>
                  <a:cubicBezTo>
                    <a:pt x="454" y="284"/>
                    <a:pt x="454" y="284"/>
                    <a:pt x="454" y="284"/>
                  </a:cubicBezTo>
                  <a:cubicBezTo>
                    <a:pt x="496" y="330"/>
                    <a:pt x="496" y="330"/>
                    <a:pt x="496" y="330"/>
                  </a:cubicBezTo>
                  <a:cubicBezTo>
                    <a:pt x="550" y="340"/>
                    <a:pt x="550" y="340"/>
                    <a:pt x="550" y="340"/>
                  </a:cubicBezTo>
                  <a:cubicBezTo>
                    <a:pt x="630" y="312"/>
                    <a:pt x="630" y="312"/>
                    <a:pt x="630" y="312"/>
                  </a:cubicBezTo>
                  <a:cubicBezTo>
                    <a:pt x="674" y="324"/>
                    <a:pt x="674" y="324"/>
                    <a:pt x="674" y="324"/>
                  </a:cubicBezTo>
                  <a:cubicBezTo>
                    <a:pt x="702" y="382"/>
                    <a:pt x="702" y="382"/>
                    <a:pt x="702" y="382"/>
                  </a:cubicBezTo>
                  <a:cubicBezTo>
                    <a:pt x="728" y="434"/>
                    <a:pt x="728" y="434"/>
                    <a:pt x="728" y="434"/>
                  </a:cubicBezTo>
                  <a:lnTo>
                    <a:pt x="743" y="460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45"/>
            <p:cNvSpPr>
              <a:spLocks/>
            </p:cNvSpPr>
            <p:nvPr/>
          </p:nvSpPr>
          <p:spPr bwMode="auto">
            <a:xfrm>
              <a:off x="3998913" y="2449513"/>
              <a:ext cx="2074863" cy="4457700"/>
            </a:xfrm>
            <a:custGeom>
              <a:avLst/>
              <a:gdLst>
                <a:gd name="T0" fmla="*/ 180 w 1046"/>
                <a:gd name="T1" fmla="*/ 582 h 2266"/>
                <a:gd name="T2" fmla="*/ 133 w 1046"/>
                <a:gd name="T3" fmla="*/ 735 h 2266"/>
                <a:gd name="T4" fmla="*/ 61 w 1046"/>
                <a:gd name="T5" fmla="*/ 931 h 2266"/>
                <a:gd name="T6" fmla="*/ 68 w 1046"/>
                <a:gd name="T7" fmla="*/ 1264 h 2266"/>
                <a:gd name="T8" fmla="*/ 367 w 1046"/>
                <a:gd name="T9" fmla="*/ 1547 h 2266"/>
                <a:gd name="T10" fmla="*/ 443 w 1046"/>
                <a:gd name="T11" fmla="*/ 1642 h 2266"/>
                <a:gd name="T12" fmla="*/ 594 w 1046"/>
                <a:gd name="T13" fmla="*/ 2050 h 2266"/>
                <a:gd name="T14" fmla="*/ 670 w 1046"/>
                <a:gd name="T15" fmla="*/ 2233 h 2266"/>
                <a:gd name="T16" fmla="*/ 747 w 1046"/>
                <a:gd name="T17" fmla="*/ 2054 h 2266"/>
                <a:gd name="T18" fmla="*/ 818 w 1046"/>
                <a:gd name="T19" fmla="*/ 2022 h 2266"/>
                <a:gd name="T20" fmla="*/ 797 w 1046"/>
                <a:gd name="T21" fmla="*/ 2031 h 2266"/>
                <a:gd name="T22" fmla="*/ 774 w 1046"/>
                <a:gd name="T23" fmla="*/ 1996 h 2266"/>
                <a:gd name="T24" fmla="*/ 763 w 1046"/>
                <a:gd name="T25" fmla="*/ 2001 h 2266"/>
                <a:gd name="T26" fmla="*/ 794 w 1046"/>
                <a:gd name="T27" fmla="*/ 1948 h 2266"/>
                <a:gd name="T28" fmla="*/ 891 w 1046"/>
                <a:gd name="T29" fmla="*/ 2009 h 2266"/>
                <a:gd name="T30" fmla="*/ 884 w 1046"/>
                <a:gd name="T31" fmla="*/ 1874 h 2266"/>
                <a:gd name="T32" fmla="*/ 838 w 1046"/>
                <a:gd name="T33" fmla="*/ 1860 h 2266"/>
                <a:gd name="T34" fmla="*/ 852 w 1046"/>
                <a:gd name="T35" fmla="*/ 1843 h 2266"/>
                <a:gd name="T36" fmla="*/ 879 w 1046"/>
                <a:gd name="T37" fmla="*/ 1851 h 2266"/>
                <a:gd name="T38" fmla="*/ 884 w 1046"/>
                <a:gd name="T39" fmla="*/ 1794 h 2266"/>
                <a:gd name="T40" fmla="*/ 900 w 1046"/>
                <a:gd name="T41" fmla="*/ 1765 h 2266"/>
                <a:gd name="T42" fmla="*/ 898 w 1046"/>
                <a:gd name="T43" fmla="*/ 1723 h 2266"/>
                <a:gd name="T44" fmla="*/ 904 w 1046"/>
                <a:gd name="T45" fmla="*/ 1540 h 2266"/>
                <a:gd name="T46" fmla="*/ 914 w 1046"/>
                <a:gd name="T47" fmla="*/ 1380 h 2266"/>
                <a:gd name="T48" fmla="*/ 929 w 1046"/>
                <a:gd name="T49" fmla="*/ 1234 h 2266"/>
                <a:gd name="T50" fmla="*/ 936 w 1046"/>
                <a:gd name="T51" fmla="*/ 1141 h 2266"/>
                <a:gd name="T52" fmla="*/ 976 w 1046"/>
                <a:gd name="T53" fmla="*/ 874 h 2266"/>
                <a:gd name="T54" fmla="*/ 986 w 1046"/>
                <a:gd name="T55" fmla="*/ 825 h 2266"/>
                <a:gd name="T56" fmla="*/ 1022 w 1046"/>
                <a:gd name="T57" fmla="*/ 794 h 2266"/>
                <a:gd name="T58" fmla="*/ 1030 w 1046"/>
                <a:gd name="T59" fmla="*/ 785 h 2266"/>
                <a:gd name="T60" fmla="*/ 1003 w 1046"/>
                <a:gd name="T61" fmla="*/ 771 h 2266"/>
                <a:gd name="T62" fmla="*/ 1032 w 1046"/>
                <a:gd name="T63" fmla="*/ 722 h 2266"/>
                <a:gd name="T64" fmla="*/ 1010 w 1046"/>
                <a:gd name="T65" fmla="*/ 676 h 2266"/>
                <a:gd name="T66" fmla="*/ 988 w 1046"/>
                <a:gd name="T67" fmla="*/ 595 h 2266"/>
                <a:gd name="T68" fmla="*/ 980 w 1046"/>
                <a:gd name="T69" fmla="*/ 526 h 2266"/>
                <a:gd name="T70" fmla="*/ 996 w 1046"/>
                <a:gd name="T71" fmla="*/ 428 h 2266"/>
                <a:gd name="T72" fmla="*/ 997 w 1046"/>
                <a:gd name="T73" fmla="*/ 386 h 2266"/>
                <a:gd name="T74" fmla="*/ 1026 w 1046"/>
                <a:gd name="T75" fmla="*/ 292 h 2266"/>
                <a:gd name="T76" fmla="*/ 844 w 1046"/>
                <a:gd name="T77" fmla="*/ 107 h 2266"/>
                <a:gd name="T78" fmla="*/ 378 w 1046"/>
                <a:gd name="T79" fmla="*/ 0 h 2266"/>
                <a:gd name="T80" fmla="*/ 350 w 1046"/>
                <a:gd name="T81" fmla="*/ 93 h 2266"/>
                <a:gd name="T82" fmla="*/ 426 w 1046"/>
                <a:gd name="T83" fmla="*/ 507 h 2266"/>
                <a:gd name="T84" fmla="*/ 264 w 1046"/>
                <a:gd name="T85" fmla="*/ 539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046" h="2266">
                  <a:moveTo>
                    <a:pt x="175" y="575"/>
                  </a:moveTo>
                  <a:cubicBezTo>
                    <a:pt x="176" y="578"/>
                    <a:pt x="178" y="580"/>
                    <a:pt x="180" y="582"/>
                  </a:cubicBezTo>
                  <a:cubicBezTo>
                    <a:pt x="197" y="595"/>
                    <a:pt x="193" y="629"/>
                    <a:pt x="174" y="647"/>
                  </a:cubicBezTo>
                  <a:cubicBezTo>
                    <a:pt x="155" y="665"/>
                    <a:pt x="153" y="722"/>
                    <a:pt x="133" y="735"/>
                  </a:cubicBezTo>
                  <a:cubicBezTo>
                    <a:pt x="113" y="748"/>
                    <a:pt x="109" y="781"/>
                    <a:pt x="115" y="800"/>
                  </a:cubicBezTo>
                  <a:cubicBezTo>
                    <a:pt x="121" y="819"/>
                    <a:pt x="90" y="899"/>
                    <a:pt x="61" y="931"/>
                  </a:cubicBezTo>
                  <a:cubicBezTo>
                    <a:pt x="32" y="963"/>
                    <a:pt x="0" y="1004"/>
                    <a:pt x="6" y="1038"/>
                  </a:cubicBezTo>
                  <a:cubicBezTo>
                    <a:pt x="12" y="1073"/>
                    <a:pt x="10" y="1199"/>
                    <a:pt x="68" y="1264"/>
                  </a:cubicBezTo>
                  <a:cubicBezTo>
                    <a:pt x="126" y="1328"/>
                    <a:pt x="208" y="1365"/>
                    <a:pt x="224" y="1391"/>
                  </a:cubicBezTo>
                  <a:cubicBezTo>
                    <a:pt x="240" y="1417"/>
                    <a:pt x="367" y="1547"/>
                    <a:pt x="367" y="1547"/>
                  </a:cubicBezTo>
                  <a:cubicBezTo>
                    <a:pt x="367" y="1526"/>
                    <a:pt x="367" y="1526"/>
                    <a:pt x="367" y="1526"/>
                  </a:cubicBezTo>
                  <a:cubicBezTo>
                    <a:pt x="367" y="1526"/>
                    <a:pt x="368" y="1490"/>
                    <a:pt x="443" y="1642"/>
                  </a:cubicBezTo>
                  <a:cubicBezTo>
                    <a:pt x="518" y="1794"/>
                    <a:pt x="567" y="1813"/>
                    <a:pt x="570" y="1914"/>
                  </a:cubicBezTo>
                  <a:cubicBezTo>
                    <a:pt x="573" y="2015"/>
                    <a:pt x="578" y="2021"/>
                    <a:pt x="594" y="2050"/>
                  </a:cubicBezTo>
                  <a:cubicBezTo>
                    <a:pt x="610" y="2079"/>
                    <a:pt x="629" y="2091"/>
                    <a:pt x="628" y="2115"/>
                  </a:cubicBezTo>
                  <a:cubicBezTo>
                    <a:pt x="627" y="2139"/>
                    <a:pt x="668" y="2200"/>
                    <a:pt x="670" y="2233"/>
                  </a:cubicBezTo>
                  <a:cubicBezTo>
                    <a:pt x="672" y="2266"/>
                    <a:pt x="655" y="2169"/>
                    <a:pt x="664" y="2150"/>
                  </a:cubicBezTo>
                  <a:cubicBezTo>
                    <a:pt x="673" y="2132"/>
                    <a:pt x="747" y="2054"/>
                    <a:pt x="747" y="2054"/>
                  </a:cubicBezTo>
                  <a:cubicBezTo>
                    <a:pt x="801" y="2066"/>
                    <a:pt x="801" y="2066"/>
                    <a:pt x="801" y="2066"/>
                  </a:cubicBezTo>
                  <a:cubicBezTo>
                    <a:pt x="801" y="2066"/>
                    <a:pt x="825" y="2031"/>
                    <a:pt x="818" y="2022"/>
                  </a:cubicBezTo>
                  <a:cubicBezTo>
                    <a:pt x="811" y="2013"/>
                    <a:pt x="804" y="2012"/>
                    <a:pt x="804" y="2028"/>
                  </a:cubicBezTo>
                  <a:cubicBezTo>
                    <a:pt x="804" y="2044"/>
                    <a:pt x="798" y="2038"/>
                    <a:pt x="797" y="2031"/>
                  </a:cubicBezTo>
                  <a:cubicBezTo>
                    <a:pt x="796" y="2024"/>
                    <a:pt x="802" y="2014"/>
                    <a:pt x="802" y="2008"/>
                  </a:cubicBezTo>
                  <a:cubicBezTo>
                    <a:pt x="802" y="2002"/>
                    <a:pt x="781" y="1980"/>
                    <a:pt x="774" y="1996"/>
                  </a:cubicBezTo>
                  <a:cubicBezTo>
                    <a:pt x="767" y="2013"/>
                    <a:pt x="766" y="2021"/>
                    <a:pt x="766" y="2021"/>
                  </a:cubicBezTo>
                  <a:cubicBezTo>
                    <a:pt x="766" y="2021"/>
                    <a:pt x="750" y="2010"/>
                    <a:pt x="763" y="2001"/>
                  </a:cubicBezTo>
                  <a:cubicBezTo>
                    <a:pt x="776" y="1991"/>
                    <a:pt x="793" y="1984"/>
                    <a:pt x="793" y="1984"/>
                  </a:cubicBezTo>
                  <a:cubicBezTo>
                    <a:pt x="793" y="1984"/>
                    <a:pt x="785" y="1943"/>
                    <a:pt x="794" y="1948"/>
                  </a:cubicBezTo>
                  <a:cubicBezTo>
                    <a:pt x="803" y="1953"/>
                    <a:pt x="830" y="1989"/>
                    <a:pt x="830" y="1989"/>
                  </a:cubicBezTo>
                  <a:cubicBezTo>
                    <a:pt x="830" y="1989"/>
                    <a:pt x="864" y="2019"/>
                    <a:pt x="891" y="2009"/>
                  </a:cubicBezTo>
                  <a:cubicBezTo>
                    <a:pt x="918" y="1998"/>
                    <a:pt x="957" y="1974"/>
                    <a:pt x="945" y="1932"/>
                  </a:cubicBezTo>
                  <a:cubicBezTo>
                    <a:pt x="933" y="1890"/>
                    <a:pt x="920" y="1869"/>
                    <a:pt x="884" y="1874"/>
                  </a:cubicBezTo>
                  <a:cubicBezTo>
                    <a:pt x="848" y="1879"/>
                    <a:pt x="835" y="1875"/>
                    <a:pt x="835" y="1875"/>
                  </a:cubicBezTo>
                  <a:cubicBezTo>
                    <a:pt x="838" y="1860"/>
                    <a:pt x="838" y="1860"/>
                    <a:pt x="838" y="1860"/>
                  </a:cubicBezTo>
                  <a:cubicBezTo>
                    <a:pt x="844" y="1852"/>
                    <a:pt x="844" y="1852"/>
                    <a:pt x="844" y="1852"/>
                  </a:cubicBezTo>
                  <a:cubicBezTo>
                    <a:pt x="852" y="1843"/>
                    <a:pt x="852" y="1843"/>
                    <a:pt x="852" y="1843"/>
                  </a:cubicBezTo>
                  <a:cubicBezTo>
                    <a:pt x="872" y="1845"/>
                    <a:pt x="872" y="1845"/>
                    <a:pt x="872" y="1845"/>
                  </a:cubicBezTo>
                  <a:cubicBezTo>
                    <a:pt x="879" y="1851"/>
                    <a:pt x="879" y="1851"/>
                    <a:pt x="879" y="1851"/>
                  </a:cubicBezTo>
                  <a:cubicBezTo>
                    <a:pt x="879" y="1851"/>
                    <a:pt x="892" y="1831"/>
                    <a:pt x="898" y="1833"/>
                  </a:cubicBezTo>
                  <a:cubicBezTo>
                    <a:pt x="904" y="1835"/>
                    <a:pt x="878" y="1803"/>
                    <a:pt x="884" y="1794"/>
                  </a:cubicBezTo>
                  <a:cubicBezTo>
                    <a:pt x="890" y="1785"/>
                    <a:pt x="895" y="1799"/>
                    <a:pt x="899" y="1787"/>
                  </a:cubicBezTo>
                  <a:cubicBezTo>
                    <a:pt x="903" y="1775"/>
                    <a:pt x="891" y="1774"/>
                    <a:pt x="900" y="1765"/>
                  </a:cubicBezTo>
                  <a:cubicBezTo>
                    <a:pt x="909" y="1756"/>
                    <a:pt x="923" y="1737"/>
                    <a:pt x="912" y="1738"/>
                  </a:cubicBezTo>
                  <a:cubicBezTo>
                    <a:pt x="901" y="1739"/>
                    <a:pt x="908" y="1731"/>
                    <a:pt x="898" y="1723"/>
                  </a:cubicBezTo>
                  <a:cubicBezTo>
                    <a:pt x="888" y="1715"/>
                    <a:pt x="878" y="1696"/>
                    <a:pt x="884" y="1685"/>
                  </a:cubicBezTo>
                  <a:cubicBezTo>
                    <a:pt x="890" y="1673"/>
                    <a:pt x="902" y="1615"/>
                    <a:pt x="904" y="1540"/>
                  </a:cubicBezTo>
                  <a:cubicBezTo>
                    <a:pt x="906" y="1464"/>
                    <a:pt x="895" y="1475"/>
                    <a:pt x="895" y="1462"/>
                  </a:cubicBezTo>
                  <a:cubicBezTo>
                    <a:pt x="895" y="1449"/>
                    <a:pt x="912" y="1388"/>
                    <a:pt x="914" y="1380"/>
                  </a:cubicBezTo>
                  <a:cubicBezTo>
                    <a:pt x="916" y="1372"/>
                    <a:pt x="943" y="1317"/>
                    <a:pt x="934" y="1299"/>
                  </a:cubicBezTo>
                  <a:cubicBezTo>
                    <a:pt x="925" y="1281"/>
                    <a:pt x="913" y="1257"/>
                    <a:pt x="929" y="1234"/>
                  </a:cubicBezTo>
                  <a:cubicBezTo>
                    <a:pt x="945" y="1211"/>
                    <a:pt x="951" y="1174"/>
                    <a:pt x="943" y="1173"/>
                  </a:cubicBezTo>
                  <a:cubicBezTo>
                    <a:pt x="935" y="1172"/>
                    <a:pt x="932" y="1152"/>
                    <a:pt x="936" y="1141"/>
                  </a:cubicBezTo>
                  <a:cubicBezTo>
                    <a:pt x="940" y="1130"/>
                    <a:pt x="934" y="1074"/>
                    <a:pt x="957" y="999"/>
                  </a:cubicBezTo>
                  <a:cubicBezTo>
                    <a:pt x="980" y="925"/>
                    <a:pt x="964" y="887"/>
                    <a:pt x="976" y="874"/>
                  </a:cubicBezTo>
                  <a:cubicBezTo>
                    <a:pt x="988" y="862"/>
                    <a:pt x="994" y="844"/>
                    <a:pt x="994" y="838"/>
                  </a:cubicBezTo>
                  <a:cubicBezTo>
                    <a:pt x="994" y="832"/>
                    <a:pt x="986" y="825"/>
                    <a:pt x="986" y="825"/>
                  </a:cubicBezTo>
                  <a:cubicBezTo>
                    <a:pt x="1016" y="825"/>
                    <a:pt x="1016" y="825"/>
                    <a:pt x="1016" y="825"/>
                  </a:cubicBezTo>
                  <a:cubicBezTo>
                    <a:pt x="1022" y="794"/>
                    <a:pt x="1022" y="794"/>
                    <a:pt x="1022" y="794"/>
                  </a:cubicBezTo>
                  <a:cubicBezTo>
                    <a:pt x="1010" y="787"/>
                    <a:pt x="1010" y="787"/>
                    <a:pt x="1010" y="787"/>
                  </a:cubicBezTo>
                  <a:cubicBezTo>
                    <a:pt x="1030" y="785"/>
                    <a:pt x="1030" y="785"/>
                    <a:pt x="1030" y="785"/>
                  </a:cubicBezTo>
                  <a:cubicBezTo>
                    <a:pt x="1029" y="775"/>
                    <a:pt x="1029" y="775"/>
                    <a:pt x="1029" y="775"/>
                  </a:cubicBezTo>
                  <a:cubicBezTo>
                    <a:pt x="1003" y="771"/>
                    <a:pt x="1003" y="771"/>
                    <a:pt x="1003" y="771"/>
                  </a:cubicBezTo>
                  <a:cubicBezTo>
                    <a:pt x="1006" y="722"/>
                    <a:pt x="1006" y="722"/>
                    <a:pt x="1006" y="722"/>
                  </a:cubicBezTo>
                  <a:cubicBezTo>
                    <a:pt x="1032" y="722"/>
                    <a:pt x="1032" y="722"/>
                    <a:pt x="1032" y="722"/>
                  </a:cubicBezTo>
                  <a:cubicBezTo>
                    <a:pt x="1023" y="685"/>
                    <a:pt x="1023" y="685"/>
                    <a:pt x="1023" y="685"/>
                  </a:cubicBezTo>
                  <a:cubicBezTo>
                    <a:pt x="1010" y="676"/>
                    <a:pt x="1010" y="676"/>
                    <a:pt x="1010" y="676"/>
                  </a:cubicBezTo>
                  <a:cubicBezTo>
                    <a:pt x="1010" y="676"/>
                    <a:pt x="1046" y="646"/>
                    <a:pt x="1044" y="633"/>
                  </a:cubicBezTo>
                  <a:cubicBezTo>
                    <a:pt x="1042" y="620"/>
                    <a:pt x="1003" y="616"/>
                    <a:pt x="988" y="595"/>
                  </a:cubicBezTo>
                  <a:cubicBezTo>
                    <a:pt x="973" y="574"/>
                    <a:pt x="982" y="564"/>
                    <a:pt x="983" y="549"/>
                  </a:cubicBezTo>
                  <a:cubicBezTo>
                    <a:pt x="984" y="535"/>
                    <a:pt x="984" y="541"/>
                    <a:pt x="980" y="526"/>
                  </a:cubicBezTo>
                  <a:cubicBezTo>
                    <a:pt x="976" y="511"/>
                    <a:pt x="963" y="466"/>
                    <a:pt x="968" y="456"/>
                  </a:cubicBezTo>
                  <a:cubicBezTo>
                    <a:pt x="973" y="446"/>
                    <a:pt x="988" y="430"/>
                    <a:pt x="996" y="428"/>
                  </a:cubicBezTo>
                  <a:cubicBezTo>
                    <a:pt x="1004" y="426"/>
                    <a:pt x="1001" y="425"/>
                    <a:pt x="997" y="415"/>
                  </a:cubicBezTo>
                  <a:cubicBezTo>
                    <a:pt x="993" y="405"/>
                    <a:pt x="997" y="386"/>
                    <a:pt x="997" y="386"/>
                  </a:cubicBezTo>
                  <a:cubicBezTo>
                    <a:pt x="1029" y="386"/>
                    <a:pt x="1029" y="386"/>
                    <a:pt x="1029" y="386"/>
                  </a:cubicBezTo>
                  <a:cubicBezTo>
                    <a:pt x="1026" y="292"/>
                    <a:pt x="1026" y="292"/>
                    <a:pt x="1026" y="292"/>
                  </a:cubicBezTo>
                  <a:cubicBezTo>
                    <a:pt x="974" y="274"/>
                    <a:pt x="974" y="274"/>
                    <a:pt x="974" y="274"/>
                  </a:cubicBezTo>
                  <a:cubicBezTo>
                    <a:pt x="844" y="107"/>
                    <a:pt x="844" y="107"/>
                    <a:pt x="844" y="107"/>
                  </a:cubicBezTo>
                  <a:cubicBezTo>
                    <a:pt x="806" y="129"/>
                    <a:pt x="806" y="129"/>
                    <a:pt x="806" y="129"/>
                  </a:cubicBezTo>
                  <a:cubicBezTo>
                    <a:pt x="378" y="0"/>
                    <a:pt x="378" y="0"/>
                    <a:pt x="378" y="0"/>
                  </a:cubicBezTo>
                  <a:cubicBezTo>
                    <a:pt x="382" y="34"/>
                    <a:pt x="382" y="34"/>
                    <a:pt x="382" y="34"/>
                  </a:cubicBezTo>
                  <a:cubicBezTo>
                    <a:pt x="350" y="93"/>
                    <a:pt x="350" y="93"/>
                    <a:pt x="350" y="93"/>
                  </a:cubicBezTo>
                  <a:cubicBezTo>
                    <a:pt x="404" y="165"/>
                    <a:pt x="404" y="165"/>
                    <a:pt x="404" y="165"/>
                  </a:cubicBezTo>
                  <a:cubicBezTo>
                    <a:pt x="426" y="507"/>
                    <a:pt x="426" y="507"/>
                    <a:pt x="426" y="507"/>
                  </a:cubicBezTo>
                  <a:cubicBezTo>
                    <a:pt x="386" y="533"/>
                    <a:pt x="386" y="533"/>
                    <a:pt x="386" y="533"/>
                  </a:cubicBezTo>
                  <a:cubicBezTo>
                    <a:pt x="264" y="539"/>
                    <a:pt x="264" y="539"/>
                    <a:pt x="264" y="539"/>
                  </a:cubicBezTo>
                  <a:lnTo>
                    <a:pt x="175" y="575"/>
                  </a:lnTo>
                  <a:close/>
                </a:path>
              </a:pathLst>
            </a:custGeom>
            <a:solidFill>
              <a:srgbClr val="00AEEF"/>
            </a:solidFill>
            <a:ln w="381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927" y="340836"/>
            <a:ext cx="1246188" cy="101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3221896" y="81495"/>
            <a:ext cx="1440159" cy="568172"/>
          </a:xfrm>
          <a:prstGeom prst="rect">
            <a:avLst/>
          </a:prstGeom>
          <a:solidFill>
            <a:schemeClr val="bg2">
              <a:lumMod val="5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Manama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16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Bullet Point Slide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Bullet Point 1</a:t>
            </a:r>
          </a:p>
          <a:p>
            <a:r>
              <a:rPr lang="en-US" dirty="0"/>
              <a:t>Bullet Point 2</a:t>
            </a:r>
          </a:p>
          <a:p>
            <a:r>
              <a:rPr lang="en-US" dirty="0"/>
              <a:t>Bullet Point 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8018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Chart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8374852"/>
              </p:ext>
            </p:extLst>
          </p:nvPr>
        </p:nvGraphicFramePr>
        <p:xfrm>
          <a:off x="1199456" y="1772816"/>
          <a:ext cx="7787208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99750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Colour</a:t>
            </a:r>
            <a:r>
              <a:rPr lang="en-US" dirty="0"/>
              <a:t> Scheme</a:t>
            </a:r>
            <a:endParaRPr lang="en-GB" dirty="0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7D4B3A5-F733-4DC1-BA8C-F921828A8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7198" y="2606824"/>
            <a:ext cx="827088" cy="61118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4FB77094-E9AB-452A-AF42-1C0A18946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3523" y="2606824"/>
            <a:ext cx="827088" cy="611188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16E71ED7-FFE9-4C9D-8055-4CD072768C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4686" y="4221312"/>
            <a:ext cx="827087" cy="6111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7CFF2AE-B771-42B4-A886-E456BCF91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3073" y="4221312"/>
            <a:ext cx="827088" cy="6111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BC13FD68-28B9-4656-9550-D06C9D424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461" y="4221312"/>
            <a:ext cx="827087" cy="6111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40958199-33FC-433D-9F91-6187FF90A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1436" y="4221312"/>
            <a:ext cx="827087" cy="61118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62C1D582-F0E5-47CF-9783-204C57EF0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973" y="2606824"/>
            <a:ext cx="827088" cy="611188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BC8166EE-5E5B-4010-A018-A6A87C92C9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8811" y="2606824"/>
            <a:ext cx="827087" cy="611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83631915-DE95-43BB-A10A-1C944492B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9736" y="1967062"/>
            <a:ext cx="1266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1600">
                <a:cs typeface="Arial" panose="020B0604020202020204" pitchFamily="34" charset="0"/>
              </a:rPr>
              <a:t>Background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4" name="Text Box 12">
            <a:extLst>
              <a:ext uri="{FF2B5EF4-FFF2-40B4-BE49-F238E27FC236}">
                <a16:creationId xmlns:a16="http://schemas.microsoft.com/office/drawing/2014/main" id="{3114DD95-0B2C-48BE-9BEB-2D9938D9C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361" y="1844824"/>
            <a:ext cx="7715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1600">
                <a:cs typeface="Arial" panose="020B0604020202020204" pitchFamily="34" charset="0"/>
              </a:rPr>
              <a:t>Text &amp;</a:t>
            </a:r>
          </a:p>
          <a:p>
            <a:pPr algn="ctr"/>
            <a:r>
              <a:rPr lang="en-GB" altLang="en-US" sz="1600">
                <a:cs typeface="Arial" panose="020B0604020202020204" pitchFamily="34" charset="0"/>
              </a:rPr>
              <a:t>Lines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3C71F0D5-2CB2-4ABB-9118-018DF6AC93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8273" y="1967062"/>
            <a:ext cx="1017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1600">
                <a:cs typeface="Arial" panose="020B0604020202020204" pitchFamily="34" charset="0"/>
              </a:rPr>
              <a:t>Shadows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7AC2CE28-17B3-4752-8151-AE8DC5D8B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67798" y="1844824"/>
            <a:ext cx="579438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1600">
                <a:cs typeface="Arial" panose="020B0604020202020204" pitchFamily="34" charset="0"/>
              </a:rPr>
              <a:t>Title</a:t>
            </a:r>
            <a:br>
              <a:rPr lang="en-GB" altLang="en-US" sz="1600">
                <a:cs typeface="Arial" panose="020B0604020202020204" pitchFamily="34" charset="0"/>
              </a:rPr>
            </a:br>
            <a:r>
              <a:rPr lang="en-GB" altLang="en-US" sz="1600">
                <a:cs typeface="Arial" panose="020B0604020202020204" pitchFamily="34" charset="0"/>
              </a:rPr>
              <a:t>Text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B7FF65FA-E0B0-475C-A069-C0C10C8BC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7561" y="3581549"/>
            <a:ext cx="542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1600">
                <a:cs typeface="Arial" panose="020B0604020202020204" pitchFamily="34" charset="0"/>
              </a:rPr>
              <a:t>Fills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8" name="Text Box 16">
            <a:extLst>
              <a:ext uri="{FF2B5EF4-FFF2-40B4-BE49-F238E27FC236}">
                <a16:creationId xmlns:a16="http://schemas.microsoft.com/office/drawing/2014/main" id="{79584E9F-5C3A-46AD-A8DA-883FFB95B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3711" y="3581549"/>
            <a:ext cx="804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1600">
                <a:cs typeface="Arial" panose="020B0604020202020204" pitchFamily="34" charset="0"/>
              </a:rPr>
              <a:t>Accent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19" name="Text Box 17">
            <a:extLst>
              <a:ext uri="{FF2B5EF4-FFF2-40B4-BE49-F238E27FC236}">
                <a16:creationId xmlns:a16="http://schemas.microsoft.com/office/drawing/2014/main" id="{2EFA7085-97A2-4CE1-85E0-B1DD22A1E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78748" y="3459312"/>
            <a:ext cx="10287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1600">
                <a:cs typeface="Arial" panose="020B0604020202020204" pitchFamily="34" charset="0"/>
              </a:rPr>
              <a:t>Accent &amp;</a:t>
            </a:r>
          </a:p>
          <a:p>
            <a:pPr algn="ctr"/>
            <a:r>
              <a:rPr lang="en-GB" altLang="en-US" sz="1600">
                <a:cs typeface="Arial" panose="020B0604020202020204" pitchFamily="34" charset="0"/>
              </a:rPr>
              <a:t>Hyperlink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76E299C3-2FA7-42C4-AF36-16DA5B1A9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9836" y="3457724"/>
            <a:ext cx="10287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altLang="en-US" sz="1600">
                <a:cs typeface="Arial" panose="020B0604020202020204" pitchFamily="34" charset="0"/>
              </a:rPr>
              <a:t>Followed</a:t>
            </a:r>
          </a:p>
          <a:p>
            <a:pPr algn="ctr"/>
            <a:r>
              <a:rPr lang="en-GB" altLang="en-US" sz="1600">
                <a:cs typeface="Arial" panose="020B0604020202020204" pitchFamily="34" charset="0"/>
              </a:rPr>
              <a:t>Hyperlink</a:t>
            </a:r>
            <a:endParaRPr lang="en-US" altLang="en-US" sz="16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740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 of templates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200" dirty="0"/>
              <a:t>You are free to use these templates for your personal and business presentations.</a:t>
            </a:r>
            <a:br>
              <a:rPr lang="en-US" sz="4200" dirty="0"/>
            </a:br>
            <a:endParaRPr lang="en-US" sz="4200" dirty="0"/>
          </a:p>
          <a:p>
            <a:r>
              <a:rPr lang="en-US" sz="4200" dirty="0"/>
              <a:t>We have put a lot of work into developing all these templates and retain the copyright in them.  You can use them freely providing that you do not redistribute or sell them.</a:t>
            </a:r>
            <a:br>
              <a:rPr lang="en-US" sz="4200" dirty="0"/>
            </a:br>
            <a:endParaRPr lang="en-US" sz="4200" dirty="0"/>
          </a:p>
          <a:p>
            <a:r>
              <a:rPr lang="en-US" sz="4200" dirty="0"/>
              <a:t>You can find many more free PowerPoint templates on the Presentation Magazine website </a:t>
            </a:r>
            <a:r>
              <a:rPr lang="en-US" sz="4200" dirty="0">
                <a:hlinkClick r:id="rId2"/>
              </a:rPr>
              <a:t>www.presentationmagazine.com</a:t>
            </a:r>
            <a:r>
              <a:rPr lang="en-US" sz="4200" dirty="0"/>
              <a:t> 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sz="4200" b="1" dirty="0"/>
              <a:t>Do</a:t>
            </a:r>
          </a:p>
          <a:p>
            <a:r>
              <a:rPr lang="en-US" sz="3400" dirty="0"/>
              <a:t>Use these templates for your presentations</a:t>
            </a:r>
          </a:p>
          <a:p>
            <a:r>
              <a:rPr lang="en-US" sz="3400" dirty="0"/>
              <a:t>Display your presentation on a web site provided that it is not for the purpose of downloading the template</a:t>
            </a:r>
          </a:p>
          <a:p>
            <a:r>
              <a:rPr lang="en-US" sz="3400" dirty="0"/>
              <a:t>If you like these templates, we would always appreciate a link back to our website.  Many thanks.</a:t>
            </a:r>
            <a:br>
              <a:rPr lang="en-US" sz="3400" dirty="0"/>
            </a:br>
            <a:endParaRPr lang="en-US" sz="3400" dirty="0"/>
          </a:p>
          <a:p>
            <a:pPr marL="0" indent="0">
              <a:buNone/>
            </a:pPr>
            <a:r>
              <a:rPr lang="en-US" sz="4200" b="1" dirty="0"/>
              <a:t>Don’t</a:t>
            </a:r>
          </a:p>
          <a:p>
            <a:r>
              <a:rPr lang="en-US" sz="3400" dirty="0"/>
              <a:t>Resell or distribute these templates</a:t>
            </a:r>
          </a:p>
          <a:p>
            <a:r>
              <a:rPr lang="en-US" sz="3400" dirty="0"/>
              <a:t>Put these templates on a website for download.  This includes uploading them onto file sharing networks like </a:t>
            </a:r>
            <a:r>
              <a:rPr lang="en-US" sz="3400" dirty="0" err="1"/>
              <a:t>Slideshare</a:t>
            </a:r>
            <a:r>
              <a:rPr lang="en-US" sz="3400" dirty="0"/>
              <a:t>, Facebook, </a:t>
            </a:r>
            <a:r>
              <a:rPr lang="en-US" sz="3400" dirty="0" err="1"/>
              <a:t>etc</a:t>
            </a:r>
            <a:endParaRPr lang="en-US" sz="3400" dirty="0"/>
          </a:p>
          <a:p>
            <a:r>
              <a:rPr lang="en-US" sz="3400" dirty="0"/>
              <a:t>Pass off any of our created content as your own work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345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159</TotalTime>
  <Words>152</Words>
  <Application>Microsoft Office PowerPoint</Application>
  <PresentationFormat>Widescreen</PresentationFormat>
  <Paragraphs>97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Map of Bahrain</vt:lpstr>
      <vt:lpstr>PowerPoint Presentation</vt:lpstr>
      <vt:lpstr>Bullet Point Slide</vt:lpstr>
      <vt:lpstr>Example Chart</vt:lpstr>
      <vt:lpstr>Colour Scheme</vt:lpstr>
      <vt:lpstr>Use of templates</vt:lpstr>
    </vt:vector>
  </TitlesOfParts>
  <Company>© Presentation Magazine</Company>
  <LinksUpToDate>false</LinksUpToDate>
  <SharedDoc>false</SharedDoc>
  <HyperlinkBase>http://www.presentationmagazine.com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jontypearce;Presentation Magazine</dc:creator>
  <cp:keywords>© Presentation Magazine</cp:keywords>
  <cp:lastModifiedBy>Jonty Pearce</cp:lastModifiedBy>
  <cp:revision>11</cp:revision>
  <dcterms:created xsi:type="dcterms:W3CDTF">2012-04-28T17:18:27Z</dcterms:created>
  <dcterms:modified xsi:type="dcterms:W3CDTF">2017-09-04T14:08:45Z</dcterms:modified>
  <cp:category>© Presentation Magazine</cp:category>
</cp:coreProperties>
</file>