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6858000" cy="9906000" type="A4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 varScale="1">
        <p:scale>
          <a:sx n="73" d="100"/>
          <a:sy n="73" d="100"/>
        </p:scale>
        <p:origin x="1512" y="84"/>
      </p:cViewPr>
      <p:guideLst>
        <p:guide orient="horz" pos="312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36004" cy="36004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en-US"/>
          </a:p>
        </p:txBody>
      </p:sp>
      <p:sp>
        <p:nvSpPr>
          <p:cNvPr id="4100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2241550" y="685800"/>
            <a:ext cx="23749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3FD92403-8373-4532-B91C-A4F15841E96E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1CFDC0B-DDDB-4F8F-93C9-F36F50A5CE2B}" type="slidenum">
              <a:rPr lang="en-US" altLang="en-US"/>
              <a:pPr/>
              <a:t>1</a:t>
            </a:fld>
            <a:endParaRPr lang="en-US" altLang="en-US"/>
          </a:p>
        </p:txBody>
      </p:sp>
      <p:sp>
        <p:nvSpPr>
          <p:cNvPr id="512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57250" y="1620838"/>
            <a:ext cx="5143500" cy="3449637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238"/>
            <a:ext cx="5143500" cy="23923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01197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050"/>
            <a:ext cx="5915025" cy="19145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2636838"/>
            <a:ext cx="5915025" cy="628491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84517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8550" y="527050"/>
            <a:ext cx="1477963" cy="8394700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050"/>
            <a:ext cx="4284662" cy="83947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72095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050"/>
            <a:ext cx="5915025" cy="19145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1488" y="2636838"/>
            <a:ext cx="5915025" cy="628491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80188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13" y="2470150"/>
            <a:ext cx="5915025" cy="4119563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8313" y="6629400"/>
            <a:ext cx="5915025" cy="216693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443958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050"/>
            <a:ext cx="5915025" cy="19145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6838"/>
            <a:ext cx="2881312" cy="628491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05200" y="2636838"/>
            <a:ext cx="2881313" cy="628491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15776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075" y="527050"/>
            <a:ext cx="5915025" cy="19145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3075" y="2428875"/>
            <a:ext cx="2900363" cy="1189038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3075" y="3617913"/>
            <a:ext cx="2900363" cy="532288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875"/>
            <a:ext cx="2916237" cy="1189038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7913"/>
            <a:ext cx="2916237" cy="532288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12132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050"/>
            <a:ext cx="5915025" cy="19145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76976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139856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075" y="660400"/>
            <a:ext cx="2211388" cy="23114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6238" y="1425575"/>
            <a:ext cx="3471862" cy="704056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075" y="2971800"/>
            <a:ext cx="2211388" cy="55054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367255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075" y="660400"/>
            <a:ext cx="2211388" cy="23114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16238" y="1425575"/>
            <a:ext cx="3471862" cy="70405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075" y="2971800"/>
            <a:ext cx="2211388" cy="55054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283442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hyperlink" Target="http://www.presentationhelper.co.uk/" TargetMode="Externa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" name="Text Box 20"/>
          <p:cNvSpPr txBox="1">
            <a:spLocks noChangeArrowheads="1"/>
          </p:cNvSpPr>
          <p:nvPr userDrawn="1"/>
        </p:nvSpPr>
        <p:spPr bwMode="auto">
          <a:xfrm rot="10800000">
            <a:off x="2405063" y="758825"/>
            <a:ext cx="2019300" cy="593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GB" altLang="en-US" sz="1200"/>
              <a:t>Free Christmas Cards from</a:t>
            </a:r>
          </a:p>
          <a:p>
            <a:pPr algn="ctr"/>
            <a:r>
              <a:rPr lang="en-GB" altLang="en-US" sz="1200"/>
              <a:t>Presentation Helper</a:t>
            </a:r>
          </a:p>
          <a:p>
            <a:pPr algn="ctr"/>
            <a:r>
              <a:rPr lang="en-GB" altLang="en-US" sz="900">
                <a:hlinkClick r:id="rId13"/>
              </a:rPr>
              <a:t>www.presentationhelper.co.uk</a:t>
            </a:r>
            <a:r>
              <a:rPr lang="en-GB" altLang="en-US" sz="900"/>
              <a:t> </a:t>
            </a:r>
            <a:endParaRPr lang="en-US" altLang="en-US" sz="900"/>
          </a:p>
        </p:txBody>
      </p:sp>
      <p:sp>
        <p:nvSpPr>
          <p:cNvPr id="1057" name="Freeform 33"/>
          <p:cNvSpPr>
            <a:spLocks noChangeAspect="1"/>
          </p:cNvSpPr>
          <p:nvPr userDrawn="1"/>
        </p:nvSpPr>
        <p:spPr bwMode="auto">
          <a:xfrm rot="47739" flipH="1">
            <a:off x="1709738" y="6211888"/>
            <a:ext cx="3454400" cy="3349625"/>
          </a:xfrm>
          <a:custGeom>
            <a:avLst/>
            <a:gdLst>
              <a:gd name="T0" fmla="*/ 1682 w 1723"/>
              <a:gd name="T1" fmla="*/ 340 h 1738"/>
              <a:gd name="T2" fmla="*/ 1618 w 1723"/>
              <a:gd name="T3" fmla="*/ 200 h 1738"/>
              <a:gd name="T4" fmla="*/ 1546 w 1723"/>
              <a:gd name="T5" fmla="*/ 104 h 1738"/>
              <a:gd name="T6" fmla="*/ 1494 w 1723"/>
              <a:gd name="T7" fmla="*/ 60 h 1738"/>
              <a:gd name="T8" fmla="*/ 1439 w 1723"/>
              <a:gd name="T9" fmla="*/ 26 h 1738"/>
              <a:gd name="T10" fmla="*/ 1381 w 1723"/>
              <a:gd name="T11" fmla="*/ 6 h 1738"/>
              <a:gd name="T12" fmla="*/ 1320 w 1723"/>
              <a:gd name="T13" fmla="*/ 0 h 1738"/>
              <a:gd name="T14" fmla="*/ 1256 w 1723"/>
              <a:gd name="T15" fmla="*/ 10 h 1738"/>
              <a:gd name="T16" fmla="*/ 1191 w 1723"/>
              <a:gd name="T17" fmla="*/ 38 h 1738"/>
              <a:gd name="T18" fmla="*/ 1114 w 1723"/>
              <a:gd name="T19" fmla="*/ 88 h 1738"/>
              <a:gd name="T20" fmla="*/ 981 w 1723"/>
              <a:gd name="T21" fmla="*/ 202 h 1738"/>
              <a:gd name="T22" fmla="*/ 885 w 1723"/>
              <a:gd name="T23" fmla="*/ 310 h 1738"/>
              <a:gd name="T24" fmla="*/ 839 w 1723"/>
              <a:gd name="T25" fmla="*/ 310 h 1738"/>
              <a:gd name="T26" fmla="*/ 743 w 1723"/>
              <a:gd name="T27" fmla="*/ 202 h 1738"/>
              <a:gd name="T28" fmla="*/ 609 w 1723"/>
              <a:gd name="T29" fmla="*/ 88 h 1738"/>
              <a:gd name="T30" fmla="*/ 534 w 1723"/>
              <a:gd name="T31" fmla="*/ 38 h 1738"/>
              <a:gd name="T32" fmla="*/ 468 w 1723"/>
              <a:gd name="T33" fmla="*/ 10 h 1738"/>
              <a:gd name="T34" fmla="*/ 405 w 1723"/>
              <a:gd name="T35" fmla="*/ 0 h 1738"/>
              <a:gd name="T36" fmla="*/ 342 w 1723"/>
              <a:gd name="T37" fmla="*/ 6 h 1738"/>
              <a:gd name="T38" fmla="*/ 284 w 1723"/>
              <a:gd name="T39" fmla="*/ 26 h 1738"/>
              <a:gd name="T40" fmla="*/ 229 w 1723"/>
              <a:gd name="T41" fmla="*/ 60 h 1738"/>
              <a:gd name="T42" fmla="*/ 177 w 1723"/>
              <a:gd name="T43" fmla="*/ 104 h 1738"/>
              <a:gd name="T44" fmla="*/ 105 w 1723"/>
              <a:gd name="T45" fmla="*/ 200 h 1738"/>
              <a:gd name="T46" fmla="*/ 43 w 1723"/>
              <a:gd name="T47" fmla="*/ 340 h 1738"/>
              <a:gd name="T48" fmla="*/ 14 w 1723"/>
              <a:gd name="T49" fmla="*/ 456 h 1738"/>
              <a:gd name="T50" fmla="*/ 2 w 1723"/>
              <a:gd name="T51" fmla="*/ 574 h 1738"/>
              <a:gd name="T52" fmla="*/ 4 w 1723"/>
              <a:gd name="T53" fmla="*/ 654 h 1738"/>
              <a:gd name="T54" fmla="*/ 16 w 1723"/>
              <a:gd name="T55" fmla="*/ 728 h 1738"/>
              <a:gd name="T56" fmla="*/ 66 w 1723"/>
              <a:gd name="T57" fmla="*/ 870 h 1738"/>
              <a:gd name="T58" fmla="*/ 147 w 1723"/>
              <a:gd name="T59" fmla="*/ 1014 h 1738"/>
              <a:gd name="T60" fmla="*/ 296 w 1723"/>
              <a:gd name="T61" fmla="*/ 1228 h 1738"/>
              <a:gd name="T62" fmla="*/ 364 w 1723"/>
              <a:gd name="T63" fmla="*/ 1316 h 1738"/>
              <a:gd name="T64" fmla="*/ 476 w 1723"/>
              <a:gd name="T65" fmla="*/ 1436 h 1738"/>
              <a:gd name="T66" fmla="*/ 593 w 1723"/>
              <a:gd name="T67" fmla="*/ 1540 h 1738"/>
              <a:gd name="T68" fmla="*/ 804 w 1723"/>
              <a:gd name="T69" fmla="*/ 1696 h 1738"/>
              <a:gd name="T70" fmla="*/ 857 w 1723"/>
              <a:gd name="T71" fmla="*/ 1738 h 1738"/>
              <a:gd name="T72" fmla="*/ 868 w 1723"/>
              <a:gd name="T73" fmla="*/ 1738 h 1738"/>
              <a:gd name="T74" fmla="*/ 921 w 1723"/>
              <a:gd name="T75" fmla="*/ 1696 h 1738"/>
              <a:gd name="T76" fmla="*/ 1132 w 1723"/>
              <a:gd name="T77" fmla="*/ 1540 h 1738"/>
              <a:gd name="T78" fmla="*/ 1247 w 1723"/>
              <a:gd name="T79" fmla="*/ 1436 h 1738"/>
              <a:gd name="T80" fmla="*/ 1361 w 1723"/>
              <a:gd name="T81" fmla="*/ 1316 h 1738"/>
              <a:gd name="T82" fmla="*/ 1428 w 1723"/>
              <a:gd name="T83" fmla="*/ 1228 h 1738"/>
              <a:gd name="T84" fmla="*/ 1577 w 1723"/>
              <a:gd name="T85" fmla="*/ 1014 h 1738"/>
              <a:gd name="T86" fmla="*/ 1659 w 1723"/>
              <a:gd name="T87" fmla="*/ 870 h 1738"/>
              <a:gd name="T88" fmla="*/ 1709 w 1723"/>
              <a:gd name="T89" fmla="*/ 728 h 1738"/>
              <a:gd name="T90" fmla="*/ 1721 w 1723"/>
              <a:gd name="T91" fmla="*/ 654 h 1738"/>
              <a:gd name="T92" fmla="*/ 1723 w 1723"/>
              <a:gd name="T93" fmla="*/ 574 h 1738"/>
              <a:gd name="T94" fmla="*/ 1711 w 1723"/>
              <a:gd name="T95" fmla="*/ 456 h 17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</a:cxnLst>
            <a:rect l="0" t="0" r="r" b="b"/>
            <a:pathLst>
              <a:path w="1723" h="1738">
                <a:moveTo>
                  <a:pt x="1696" y="392"/>
                </a:moveTo>
                <a:lnTo>
                  <a:pt x="1696" y="392"/>
                </a:lnTo>
                <a:lnTo>
                  <a:pt x="1682" y="340"/>
                </a:lnTo>
                <a:lnTo>
                  <a:pt x="1664" y="290"/>
                </a:lnTo>
                <a:lnTo>
                  <a:pt x="1643" y="244"/>
                </a:lnTo>
                <a:lnTo>
                  <a:pt x="1618" y="200"/>
                </a:lnTo>
                <a:lnTo>
                  <a:pt x="1592" y="160"/>
                </a:lnTo>
                <a:lnTo>
                  <a:pt x="1562" y="122"/>
                </a:lnTo>
                <a:lnTo>
                  <a:pt x="1546" y="104"/>
                </a:lnTo>
                <a:lnTo>
                  <a:pt x="1530" y="88"/>
                </a:lnTo>
                <a:lnTo>
                  <a:pt x="1512" y="74"/>
                </a:lnTo>
                <a:lnTo>
                  <a:pt x="1494" y="60"/>
                </a:lnTo>
                <a:lnTo>
                  <a:pt x="1476" y="48"/>
                </a:lnTo>
                <a:lnTo>
                  <a:pt x="1459" y="36"/>
                </a:lnTo>
                <a:lnTo>
                  <a:pt x="1439" y="26"/>
                </a:lnTo>
                <a:lnTo>
                  <a:pt x="1421" y="18"/>
                </a:lnTo>
                <a:lnTo>
                  <a:pt x="1402" y="12"/>
                </a:lnTo>
                <a:lnTo>
                  <a:pt x="1381" y="6"/>
                </a:lnTo>
                <a:lnTo>
                  <a:pt x="1361" y="2"/>
                </a:lnTo>
                <a:lnTo>
                  <a:pt x="1340" y="0"/>
                </a:lnTo>
                <a:lnTo>
                  <a:pt x="1320" y="0"/>
                </a:lnTo>
                <a:lnTo>
                  <a:pt x="1299" y="2"/>
                </a:lnTo>
                <a:lnTo>
                  <a:pt x="1278" y="6"/>
                </a:lnTo>
                <a:lnTo>
                  <a:pt x="1256" y="10"/>
                </a:lnTo>
                <a:lnTo>
                  <a:pt x="1233" y="18"/>
                </a:lnTo>
                <a:lnTo>
                  <a:pt x="1212" y="26"/>
                </a:lnTo>
                <a:lnTo>
                  <a:pt x="1191" y="38"/>
                </a:lnTo>
                <a:lnTo>
                  <a:pt x="1169" y="50"/>
                </a:lnTo>
                <a:lnTo>
                  <a:pt x="1169" y="50"/>
                </a:lnTo>
                <a:lnTo>
                  <a:pt x="1114" y="88"/>
                </a:lnTo>
                <a:lnTo>
                  <a:pt x="1066" y="126"/>
                </a:lnTo>
                <a:lnTo>
                  <a:pt x="1022" y="164"/>
                </a:lnTo>
                <a:lnTo>
                  <a:pt x="981" y="202"/>
                </a:lnTo>
                <a:lnTo>
                  <a:pt x="946" y="240"/>
                </a:lnTo>
                <a:lnTo>
                  <a:pt x="914" y="276"/>
                </a:lnTo>
                <a:lnTo>
                  <a:pt x="885" y="310"/>
                </a:lnTo>
                <a:lnTo>
                  <a:pt x="862" y="340"/>
                </a:lnTo>
                <a:lnTo>
                  <a:pt x="862" y="340"/>
                </a:lnTo>
                <a:lnTo>
                  <a:pt x="839" y="310"/>
                </a:lnTo>
                <a:lnTo>
                  <a:pt x="811" y="276"/>
                </a:lnTo>
                <a:lnTo>
                  <a:pt x="779" y="240"/>
                </a:lnTo>
                <a:lnTo>
                  <a:pt x="743" y="202"/>
                </a:lnTo>
                <a:lnTo>
                  <a:pt x="703" y="164"/>
                </a:lnTo>
                <a:lnTo>
                  <a:pt x="658" y="126"/>
                </a:lnTo>
                <a:lnTo>
                  <a:pt x="609" y="88"/>
                </a:lnTo>
                <a:lnTo>
                  <a:pt x="555" y="50"/>
                </a:lnTo>
                <a:lnTo>
                  <a:pt x="555" y="50"/>
                </a:lnTo>
                <a:lnTo>
                  <a:pt x="534" y="38"/>
                </a:lnTo>
                <a:lnTo>
                  <a:pt x="511" y="26"/>
                </a:lnTo>
                <a:lnTo>
                  <a:pt x="490" y="16"/>
                </a:lnTo>
                <a:lnTo>
                  <a:pt x="468" y="10"/>
                </a:lnTo>
                <a:lnTo>
                  <a:pt x="447" y="4"/>
                </a:lnTo>
                <a:lnTo>
                  <a:pt x="426" y="2"/>
                </a:lnTo>
                <a:lnTo>
                  <a:pt x="405" y="0"/>
                </a:lnTo>
                <a:lnTo>
                  <a:pt x="383" y="0"/>
                </a:lnTo>
                <a:lnTo>
                  <a:pt x="364" y="2"/>
                </a:lnTo>
                <a:lnTo>
                  <a:pt x="342" y="6"/>
                </a:lnTo>
                <a:lnTo>
                  <a:pt x="323" y="12"/>
                </a:lnTo>
                <a:lnTo>
                  <a:pt x="303" y="18"/>
                </a:lnTo>
                <a:lnTo>
                  <a:pt x="284" y="26"/>
                </a:lnTo>
                <a:lnTo>
                  <a:pt x="266" y="36"/>
                </a:lnTo>
                <a:lnTo>
                  <a:pt x="247" y="48"/>
                </a:lnTo>
                <a:lnTo>
                  <a:pt x="229" y="60"/>
                </a:lnTo>
                <a:lnTo>
                  <a:pt x="211" y="74"/>
                </a:lnTo>
                <a:lnTo>
                  <a:pt x="195" y="88"/>
                </a:lnTo>
                <a:lnTo>
                  <a:pt x="177" y="104"/>
                </a:lnTo>
                <a:lnTo>
                  <a:pt x="163" y="122"/>
                </a:lnTo>
                <a:lnTo>
                  <a:pt x="133" y="158"/>
                </a:lnTo>
                <a:lnTo>
                  <a:pt x="105" y="200"/>
                </a:lnTo>
                <a:lnTo>
                  <a:pt x="82" y="244"/>
                </a:lnTo>
                <a:lnTo>
                  <a:pt x="60" y="290"/>
                </a:lnTo>
                <a:lnTo>
                  <a:pt x="43" y="340"/>
                </a:lnTo>
                <a:lnTo>
                  <a:pt x="28" y="390"/>
                </a:lnTo>
                <a:lnTo>
                  <a:pt x="28" y="390"/>
                </a:lnTo>
                <a:lnTo>
                  <a:pt x="14" y="456"/>
                </a:lnTo>
                <a:lnTo>
                  <a:pt x="5" y="516"/>
                </a:lnTo>
                <a:lnTo>
                  <a:pt x="2" y="546"/>
                </a:lnTo>
                <a:lnTo>
                  <a:pt x="2" y="574"/>
                </a:lnTo>
                <a:lnTo>
                  <a:pt x="0" y="600"/>
                </a:lnTo>
                <a:lnTo>
                  <a:pt x="2" y="628"/>
                </a:lnTo>
                <a:lnTo>
                  <a:pt x="4" y="654"/>
                </a:lnTo>
                <a:lnTo>
                  <a:pt x="7" y="678"/>
                </a:lnTo>
                <a:lnTo>
                  <a:pt x="11" y="704"/>
                </a:lnTo>
                <a:lnTo>
                  <a:pt x="16" y="728"/>
                </a:lnTo>
                <a:lnTo>
                  <a:pt x="28" y="776"/>
                </a:lnTo>
                <a:lnTo>
                  <a:pt x="44" y="824"/>
                </a:lnTo>
                <a:lnTo>
                  <a:pt x="66" y="870"/>
                </a:lnTo>
                <a:lnTo>
                  <a:pt x="89" y="918"/>
                </a:lnTo>
                <a:lnTo>
                  <a:pt x="117" y="964"/>
                </a:lnTo>
                <a:lnTo>
                  <a:pt x="147" y="1014"/>
                </a:lnTo>
                <a:lnTo>
                  <a:pt x="181" y="1064"/>
                </a:lnTo>
                <a:lnTo>
                  <a:pt x="216" y="1116"/>
                </a:lnTo>
                <a:lnTo>
                  <a:pt x="296" y="1228"/>
                </a:lnTo>
                <a:lnTo>
                  <a:pt x="296" y="1228"/>
                </a:lnTo>
                <a:lnTo>
                  <a:pt x="328" y="1272"/>
                </a:lnTo>
                <a:lnTo>
                  <a:pt x="364" y="1316"/>
                </a:lnTo>
                <a:lnTo>
                  <a:pt x="399" y="1358"/>
                </a:lnTo>
                <a:lnTo>
                  <a:pt x="438" y="1396"/>
                </a:lnTo>
                <a:lnTo>
                  <a:pt x="476" y="1436"/>
                </a:lnTo>
                <a:lnTo>
                  <a:pt x="515" y="1472"/>
                </a:lnTo>
                <a:lnTo>
                  <a:pt x="554" y="1506"/>
                </a:lnTo>
                <a:lnTo>
                  <a:pt x="593" y="1540"/>
                </a:lnTo>
                <a:lnTo>
                  <a:pt x="669" y="1600"/>
                </a:lnTo>
                <a:lnTo>
                  <a:pt x="740" y="1652"/>
                </a:lnTo>
                <a:lnTo>
                  <a:pt x="804" y="1696"/>
                </a:lnTo>
                <a:lnTo>
                  <a:pt x="857" y="1732"/>
                </a:lnTo>
                <a:lnTo>
                  <a:pt x="857" y="1738"/>
                </a:lnTo>
                <a:lnTo>
                  <a:pt x="857" y="1738"/>
                </a:lnTo>
                <a:lnTo>
                  <a:pt x="862" y="1734"/>
                </a:lnTo>
                <a:lnTo>
                  <a:pt x="862" y="1734"/>
                </a:lnTo>
                <a:lnTo>
                  <a:pt x="868" y="1738"/>
                </a:lnTo>
                <a:lnTo>
                  <a:pt x="868" y="1732"/>
                </a:lnTo>
                <a:lnTo>
                  <a:pt x="868" y="1732"/>
                </a:lnTo>
                <a:lnTo>
                  <a:pt x="921" y="1696"/>
                </a:lnTo>
                <a:lnTo>
                  <a:pt x="985" y="1654"/>
                </a:lnTo>
                <a:lnTo>
                  <a:pt x="1056" y="1600"/>
                </a:lnTo>
                <a:lnTo>
                  <a:pt x="1132" y="1540"/>
                </a:lnTo>
                <a:lnTo>
                  <a:pt x="1169" y="1508"/>
                </a:lnTo>
                <a:lnTo>
                  <a:pt x="1208" y="1472"/>
                </a:lnTo>
                <a:lnTo>
                  <a:pt x="1247" y="1436"/>
                </a:lnTo>
                <a:lnTo>
                  <a:pt x="1286" y="1398"/>
                </a:lnTo>
                <a:lnTo>
                  <a:pt x="1324" y="1358"/>
                </a:lnTo>
                <a:lnTo>
                  <a:pt x="1361" y="1316"/>
                </a:lnTo>
                <a:lnTo>
                  <a:pt x="1395" y="1274"/>
                </a:lnTo>
                <a:lnTo>
                  <a:pt x="1428" y="1228"/>
                </a:lnTo>
                <a:lnTo>
                  <a:pt x="1428" y="1228"/>
                </a:lnTo>
                <a:lnTo>
                  <a:pt x="1508" y="1116"/>
                </a:lnTo>
                <a:lnTo>
                  <a:pt x="1544" y="1064"/>
                </a:lnTo>
                <a:lnTo>
                  <a:pt x="1577" y="1014"/>
                </a:lnTo>
                <a:lnTo>
                  <a:pt x="1608" y="966"/>
                </a:lnTo>
                <a:lnTo>
                  <a:pt x="1634" y="918"/>
                </a:lnTo>
                <a:lnTo>
                  <a:pt x="1659" y="870"/>
                </a:lnTo>
                <a:lnTo>
                  <a:pt x="1679" y="824"/>
                </a:lnTo>
                <a:lnTo>
                  <a:pt x="1696" y="778"/>
                </a:lnTo>
                <a:lnTo>
                  <a:pt x="1709" y="728"/>
                </a:lnTo>
                <a:lnTo>
                  <a:pt x="1714" y="704"/>
                </a:lnTo>
                <a:lnTo>
                  <a:pt x="1718" y="680"/>
                </a:lnTo>
                <a:lnTo>
                  <a:pt x="1721" y="654"/>
                </a:lnTo>
                <a:lnTo>
                  <a:pt x="1723" y="628"/>
                </a:lnTo>
                <a:lnTo>
                  <a:pt x="1723" y="602"/>
                </a:lnTo>
                <a:lnTo>
                  <a:pt x="1723" y="574"/>
                </a:lnTo>
                <a:lnTo>
                  <a:pt x="1721" y="546"/>
                </a:lnTo>
                <a:lnTo>
                  <a:pt x="1719" y="516"/>
                </a:lnTo>
                <a:lnTo>
                  <a:pt x="1711" y="456"/>
                </a:lnTo>
                <a:lnTo>
                  <a:pt x="1696" y="392"/>
                </a:lnTo>
                <a:lnTo>
                  <a:pt x="1696" y="392"/>
                </a:lnTo>
                <a:close/>
              </a:path>
            </a:pathLst>
          </a:custGeom>
          <a:solidFill>
            <a:schemeClr val="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mpd="sng">
                <a:solidFill>
                  <a:schemeClr val="tx1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058" name="Text Box 34"/>
          <p:cNvSpPr txBox="1">
            <a:spLocks noChangeArrowheads="1"/>
          </p:cNvSpPr>
          <p:nvPr userDrawn="1"/>
        </p:nvSpPr>
        <p:spPr bwMode="auto">
          <a:xfrm>
            <a:off x="1711325" y="6354763"/>
            <a:ext cx="3671888" cy="2857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sz="1400" dirty="0">
                <a:solidFill>
                  <a:schemeClr val="bg1"/>
                </a:solidFill>
              </a:rPr>
              <a:t>         Shall I                          compare </a:t>
            </a:r>
            <a:br>
              <a:rPr lang="en-US" altLang="en-US" sz="1400" dirty="0">
                <a:solidFill>
                  <a:schemeClr val="bg1"/>
                </a:solidFill>
              </a:rPr>
            </a:br>
            <a:r>
              <a:rPr lang="en-US" altLang="en-US" sz="1400" dirty="0">
                <a:solidFill>
                  <a:schemeClr val="bg1"/>
                </a:solidFill>
              </a:rPr>
              <a:t>       you to a                  summer's day?</a:t>
            </a:r>
            <a:br>
              <a:rPr lang="en-US" altLang="en-US" sz="1400" dirty="0">
                <a:solidFill>
                  <a:schemeClr val="bg1"/>
                </a:solidFill>
              </a:rPr>
            </a:br>
            <a:r>
              <a:rPr lang="en-US" altLang="en-US" sz="1400" dirty="0">
                <a:solidFill>
                  <a:schemeClr val="bg1"/>
                </a:solidFill>
              </a:rPr>
              <a:t>      You are more lovely and more </a:t>
            </a:r>
            <a:br>
              <a:rPr lang="en-US" altLang="en-US" sz="1400" dirty="0">
                <a:solidFill>
                  <a:schemeClr val="bg1"/>
                </a:solidFill>
              </a:rPr>
            </a:br>
            <a:r>
              <a:rPr lang="en-US" altLang="en-US" sz="1400" dirty="0">
                <a:solidFill>
                  <a:schemeClr val="bg1"/>
                </a:solidFill>
              </a:rPr>
              <a:t>  temperate: Rough winds do shake the darling buds of May, And summer's lease hath all too short a date: Sometime too </a:t>
            </a:r>
            <a:br>
              <a:rPr lang="en-US" altLang="en-US" sz="1400" dirty="0">
                <a:solidFill>
                  <a:schemeClr val="bg1"/>
                </a:solidFill>
              </a:rPr>
            </a:br>
            <a:r>
              <a:rPr lang="en-US" altLang="en-US" sz="1400" dirty="0">
                <a:solidFill>
                  <a:schemeClr val="bg1"/>
                </a:solidFill>
              </a:rPr>
              <a:t>   hot the eye of heaven  shines, And </a:t>
            </a:r>
            <a:br>
              <a:rPr lang="en-US" altLang="en-US" sz="1400" dirty="0">
                <a:solidFill>
                  <a:schemeClr val="bg1"/>
                </a:solidFill>
              </a:rPr>
            </a:br>
            <a:r>
              <a:rPr lang="en-US" altLang="en-US" sz="1400" dirty="0">
                <a:solidFill>
                  <a:schemeClr val="bg1"/>
                </a:solidFill>
              </a:rPr>
              <a:t>        often is his gold complexion </a:t>
            </a:r>
            <a:br>
              <a:rPr lang="en-US" altLang="en-US" sz="1400" dirty="0">
                <a:solidFill>
                  <a:schemeClr val="bg1"/>
                </a:solidFill>
              </a:rPr>
            </a:br>
            <a:r>
              <a:rPr lang="en-US" altLang="en-US" sz="1400" dirty="0">
                <a:solidFill>
                  <a:schemeClr val="bg1"/>
                </a:solidFill>
              </a:rPr>
              <a:t>           dimmed, And every fair from </a:t>
            </a:r>
            <a:br>
              <a:rPr lang="en-US" altLang="en-US" sz="1400" dirty="0">
                <a:solidFill>
                  <a:schemeClr val="bg1"/>
                </a:solidFill>
              </a:rPr>
            </a:br>
            <a:r>
              <a:rPr lang="en-US" altLang="en-US" sz="1400" dirty="0">
                <a:solidFill>
                  <a:schemeClr val="bg1"/>
                </a:solidFill>
              </a:rPr>
              <a:t>                fair sometime declines, </a:t>
            </a:r>
            <a:br>
              <a:rPr lang="en-US" altLang="en-US" sz="1400" dirty="0">
                <a:solidFill>
                  <a:schemeClr val="bg1"/>
                </a:solidFill>
              </a:rPr>
            </a:br>
            <a:r>
              <a:rPr lang="en-US" altLang="en-US" sz="1400" dirty="0">
                <a:solidFill>
                  <a:schemeClr val="bg1"/>
                </a:solidFill>
              </a:rPr>
              <a:t>                By chance, or nature's</a:t>
            </a:r>
          </a:p>
          <a:p>
            <a:r>
              <a:rPr lang="en-US" altLang="en-US" sz="1400" dirty="0">
                <a:solidFill>
                  <a:schemeClr val="bg1"/>
                </a:solidFill>
              </a:rPr>
              <a:t>                    changing course </a:t>
            </a:r>
          </a:p>
          <a:p>
            <a:r>
              <a:rPr lang="en-US" altLang="en-US" sz="1400" dirty="0">
                <a:solidFill>
                  <a:schemeClr val="bg1"/>
                </a:solidFill>
              </a:rPr>
              <a:t>                        untrimmed</a:t>
            </a:r>
          </a:p>
        </p:txBody>
      </p:sp>
      <p:sp>
        <p:nvSpPr>
          <p:cNvPr id="1059" name="Rectangle 35"/>
          <p:cNvSpPr>
            <a:spLocks noChangeArrowheads="1"/>
          </p:cNvSpPr>
          <p:nvPr userDrawn="1"/>
        </p:nvSpPr>
        <p:spPr bwMode="auto">
          <a:xfrm>
            <a:off x="0" y="5132388"/>
            <a:ext cx="6858000" cy="755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>
              <a:defRPr sz="36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algn="ctr">
              <a:defRPr sz="36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algn="ctr">
              <a:defRPr sz="36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algn="ctr">
              <a:defRPr sz="36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algn="ctr">
              <a:defRPr sz="36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r>
              <a:rPr lang="en-GB" altLang="en-US"/>
              <a:t>Shall I compare you to a summer’s day?</a:t>
            </a:r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36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hearts2">
  <a:themeElements>
    <a:clrScheme name="hearts2 14">
      <a:dk1>
        <a:srgbClr val="A50021"/>
      </a:dk1>
      <a:lt1>
        <a:srgbClr val="FFFFFF"/>
      </a:lt1>
      <a:dk2>
        <a:srgbClr val="A50021"/>
      </a:dk2>
      <a:lt2>
        <a:srgbClr val="808080"/>
      </a:lt2>
      <a:accent1>
        <a:srgbClr val="FFCCFF"/>
      </a:accent1>
      <a:accent2>
        <a:srgbClr val="CC0066"/>
      </a:accent2>
      <a:accent3>
        <a:srgbClr val="FFFFFF"/>
      </a:accent3>
      <a:accent4>
        <a:srgbClr val="8C001B"/>
      </a:accent4>
      <a:accent5>
        <a:srgbClr val="FFE2FF"/>
      </a:accent5>
      <a:accent6>
        <a:srgbClr val="B9005C"/>
      </a:accent6>
      <a:hlink>
        <a:srgbClr val="A50021"/>
      </a:hlink>
      <a:folHlink>
        <a:srgbClr val="800080"/>
      </a:folHlink>
    </a:clrScheme>
    <a:fontScheme name="hearts2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hearts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earts2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earts2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earts2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earts2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earts2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earts2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earts2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earts2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earts2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earts2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earts2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earts2 13">
        <a:dk1>
          <a:srgbClr val="A50021"/>
        </a:dk1>
        <a:lt1>
          <a:srgbClr val="FFFFFF"/>
        </a:lt1>
        <a:dk2>
          <a:srgbClr val="A50021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8C001B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earts2 14">
        <a:dk1>
          <a:srgbClr val="A50021"/>
        </a:dk1>
        <a:lt1>
          <a:srgbClr val="FFFFFF"/>
        </a:lt1>
        <a:dk2>
          <a:srgbClr val="A50021"/>
        </a:dk2>
        <a:lt2>
          <a:srgbClr val="808080"/>
        </a:lt2>
        <a:accent1>
          <a:srgbClr val="FFCCFF"/>
        </a:accent1>
        <a:accent2>
          <a:srgbClr val="CC0066"/>
        </a:accent2>
        <a:accent3>
          <a:srgbClr val="FFFFFF"/>
        </a:accent3>
        <a:accent4>
          <a:srgbClr val="8C001B"/>
        </a:accent4>
        <a:accent5>
          <a:srgbClr val="FFE2FF"/>
        </a:accent5>
        <a:accent6>
          <a:srgbClr val="B9005C"/>
        </a:accent6>
        <a:hlink>
          <a:srgbClr val="A50021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hearts2</Template>
  <TotalTime>30</TotalTime>
  <Words>1</Words>
  <Application>Microsoft Office PowerPoint</Application>
  <PresentationFormat>A4 Paper (210x297 mm)</PresentationFormat>
  <Paragraphs>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hearts2</vt:lpstr>
      <vt:lpstr>PowerPoint Presentation</vt:lpstr>
    </vt:vector>
  </TitlesOfParts>
  <Company>Clearly Presented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Hearts 2</dc:title>
  <dc:creator>Pearce</dc:creator>
  <cp:lastModifiedBy>Jonty Pearce</cp:lastModifiedBy>
  <cp:revision>6</cp:revision>
  <dcterms:created xsi:type="dcterms:W3CDTF">2007-01-23T11:18:19Z</dcterms:created>
  <dcterms:modified xsi:type="dcterms:W3CDTF">2017-09-06T16:51:39Z</dcterms:modified>
</cp:coreProperties>
</file>