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48" d="100"/>
          <a:sy n="48" d="100"/>
        </p:scale>
        <p:origin x="3678" y="66"/>
      </p:cViewPr>
      <p:guideLst>
        <p:guide orient="horz" pos="3120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241550" y="685800"/>
            <a:ext cx="23749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B9B0D33-263D-4886-B1C7-6453153C5C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63E8D9-17CE-44ED-BABE-7724C759D502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0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620838"/>
            <a:ext cx="5143500" cy="3449637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238"/>
            <a:ext cx="5143500" cy="23923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911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050"/>
            <a:ext cx="5915025" cy="19145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6838"/>
            <a:ext cx="5915025" cy="62849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426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8550" y="527050"/>
            <a:ext cx="1477963" cy="83947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050"/>
            <a:ext cx="4284662" cy="83947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31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050"/>
            <a:ext cx="5915025" cy="19145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6838"/>
            <a:ext cx="5915025" cy="62849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822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470150"/>
            <a:ext cx="5915025" cy="411956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3" y="6629400"/>
            <a:ext cx="5915025" cy="2166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6185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050"/>
            <a:ext cx="5915025" cy="19145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6838"/>
            <a:ext cx="2881312" cy="62849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636838"/>
            <a:ext cx="2881313" cy="62849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491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527050"/>
            <a:ext cx="5915025" cy="19145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075" y="2428875"/>
            <a:ext cx="2900363" cy="11890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075" y="3617913"/>
            <a:ext cx="2900363" cy="53228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875"/>
            <a:ext cx="2916237" cy="11890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7913"/>
            <a:ext cx="2916237" cy="53228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34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050"/>
            <a:ext cx="5915025" cy="19145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52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7561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6238" y="1425575"/>
            <a:ext cx="3471862" cy="70405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219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6238" y="1425575"/>
            <a:ext cx="3471862" cy="70405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8931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resentationhelper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0"/>
          <p:cNvSpPr txBox="1">
            <a:spLocks noChangeArrowheads="1"/>
          </p:cNvSpPr>
          <p:nvPr userDrawn="1"/>
        </p:nvSpPr>
        <p:spPr bwMode="auto">
          <a:xfrm rot="10800000">
            <a:off x="2419350" y="754063"/>
            <a:ext cx="1971675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200"/>
              <a:t>Free Valentine Cards from</a:t>
            </a:r>
          </a:p>
          <a:p>
            <a:pPr algn="ctr" eaLnBrk="1" hangingPunct="1"/>
            <a:r>
              <a:rPr lang="en-GB" altLang="en-US" sz="1200"/>
              <a:t>Presentation Helper</a:t>
            </a:r>
          </a:p>
          <a:p>
            <a:pPr algn="ctr" eaLnBrk="1" hangingPunct="1"/>
            <a:r>
              <a:rPr lang="en-GB" altLang="en-US" sz="900">
                <a:hlinkClick r:id="rId13"/>
              </a:rPr>
              <a:t>www.presentationhelper.co.uk</a:t>
            </a:r>
            <a:r>
              <a:rPr lang="en-GB" altLang="en-US" sz="900"/>
              <a:t> </a:t>
            </a:r>
            <a:endParaRPr lang="en-US" altLang="en-US" sz="900"/>
          </a:p>
        </p:txBody>
      </p:sp>
      <p:grpSp>
        <p:nvGrpSpPr>
          <p:cNvPr id="1027" name="Group 29"/>
          <p:cNvGrpSpPr>
            <a:grpSpLocks/>
          </p:cNvGrpSpPr>
          <p:nvPr userDrawn="1"/>
        </p:nvGrpSpPr>
        <p:grpSpPr bwMode="auto">
          <a:xfrm>
            <a:off x="2311400" y="6607175"/>
            <a:ext cx="2436813" cy="1189038"/>
            <a:chOff x="2201" y="2137"/>
            <a:chExt cx="1535" cy="749"/>
          </a:xfrm>
        </p:grpSpPr>
        <p:sp>
          <p:nvSpPr>
            <p:cNvPr id="1029" name="Freeform 30"/>
            <p:cNvSpPr>
              <a:spLocks noChangeAspect="1"/>
            </p:cNvSpPr>
            <p:nvPr userDrawn="1"/>
          </p:nvSpPr>
          <p:spPr bwMode="auto">
            <a:xfrm rot="47739" flipH="1">
              <a:off x="2675" y="2330"/>
              <a:ext cx="432" cy="402"/>
            </a:xfrm>
            <a:custGeom>
              <a:avLst/>
              <a:gdLst>
                <a:gd name="T0" fmla="*/ 422 w 1723"/>
                <a:gd name="T1" fmla="*/ 79 h 1738"/>
                <a:gd name="T2" fmla="*/ 406 w 1723"/>
                <a:gd name="T3" fmla="*/ 46 h 1738"/>
                <a:gd name="T4" fmla="*/ 388 w 1723"/>
                <a:gd name="T5" fmla="*/ 24 h 1738"/>
                <a:gd name="T6" fmla="*/ 375 w 1723"/>
                <a:gd name="T7" fmla="*/ 14 h 1738"/>
                <a:gd name="T8" fmla="*/ 361 w 1723"/>
                <a:gd name="T9" fmla="*/ 6 h 1738"/>
                <a:gd name="T10" fmla="*/ 346 w 1723"/>
                <a:gd name="T11" fmla="*/ 1 h 1738"/>
                <a:gd name="T12" fmla="*/ 331 w 1723"/>
                <a:gd name="T13" fmla="*/ 0 h 1738"/>
                <a:gd name="T14" fmla="*/ 315 w 1723"/>
                <a:gd name="T15" fmla="*/ 2 h 1738"/>
                <a:gd name="T16" fmla="*/ 299 w 1723"/>
                <a:gd name="T17" fmla="*/ 9 h 1738"/>
                <a:gd name="T18" fmla="*/ 279 w 1723"/>
                <a:gd name="T19" fmla="*/ 20 h 1738"/>
                <a:gd name="T20" fmla="*/ 246 w 1723"/>
                <a:gd name="T21" fmla="*/ 47 h 1738"/>
                <a:gd name="T22" fmla="*/ 222 w 1723"/>
                <a:gd name="T23" fmla="*/ 72 h 1738"/>
                <a:gd name="T24" fmla="*/ 210 w 1723"/>
                <a:gd name="T25" fmla="*/ 72 h 1738"/>
                <a:gd name="T26" fmla="*/ 186 w 1723"/>
                <a:gd name="T27" fmla="*/ 47 h 1738"/>
                <a:gd name="T28" fmla="*/ 153 w 1723"/>
                <a:gd name="T29" fmla="*/ 20 h 1738"/>
                <a:gd name="T30" fmla="*/ 134 w 1723"/>
                <a:gd name="T31" fmla="*/ 9 h 1738"/>
                <a:gd name="T32" fmla="*/ 117 w 1723"/>
                <a:gd name="T33" fmla="*/ 2 h 1738"/>
                <a:gd name="T34" fmla="*/ 102 w 1723"/>
                <a:gd name="T35" fmla="*/ 0 h 1738"/>
                <a:gd name="T36" fmla="*/ 86 w 1723"/>
                <a:gd name="T37" fmla="*/ 1 h 1738"/>
                <a:gd name="T38" fmla="*/ 71 w 1723"/>
                <a:gd name="T39" fmla="*/ 6 h 1738"/>
                <a:gd name="T40" fmla="*/ 57 w 1723"/>
                <a:gd name="T41" fmla="*/ 14 h 1738"/>
                <a:gd name="T42" fmla="*/ 44 w 1723"/>
                <a:gd name="T43" fmla="*/ 24 h 1738"/>
                <a:gd name="T44" fmla="*/ 26 w 1723"/>
                <a:gd name="T45" fmla="*/ 46 h 1738"/>
                <a:gd name="T46" fmla="*/ 11 w 1723"/>
                <a:gd name="T47" fmla="*/ 79 h 1738"/>
                <a:gd name="T48" fmla="*/ 4 w 1723"/>
                <a:gd name="T49" fmla="*/ 105 h 1738"/>
                <a:gd name="T50" fmla="*/ 1 w 1723"/>
                <a:gd name="T51" fmla="*/ 133 h 1738"/>
                <a:gd name="T52" fmla="*/ 1 w 1723"/>
                <a:gd name="T53" fmla="*/ 151 h 1738"/>
                <a:gd name="T54" fmla="*/ 4 w 1723"/>
                <a:gd name="T55" fmla="*/ 168 h 1738"/>
                <a:gd name="T56" fmla="*/ 17 w 1723"/>
                <a:gd name="T57" fmla="*/ 201 h 1738"/>
                <a:gd name="T58" fmla="*/ 37 w 1723"/>
                <a:gd name="T59" fmla="*/ 235 h 1738"/>
                <a:gd name="T60" fmla="*/ 74 w 1723"/>
                <a:gd name="T61" fmla="*/ 284 h 1738"/>
                <a:gd name="T62" fmla="*/ 91 w 1723"/>
                <a:gd name="T63" fmla="*/ 304 h 1738"/>
                <a:gd name="T64" fmla="*/ 119 w 1723"/>
                <a:gd name="T65" fmla="*/ 332 h 1738"/>
                <a:gd name="T66" fmla="*/ 149 w 1723"/>
                <a:gd name="T67" fmla="*/ 356 h 1738"/>
                <a:gd name="T68" fmla="*/ 202 w 1723"/>
                <a:gd name="T69" fmla="*/ 392 h 1738"/>
                <a:gd name="T70" fmla="*/ 215 w 1723"/>
                <a:gd name="T71" fmla="*/ 402 h 1738"/>
                <a:gd name="T72" fmla="*/ 218 w 1723"/>
                <a:gd name="T73" fmla="*/ 402 h 1738"/>
                <a:gd name="T74" fmla="*/ 231 w 1723"/>
                <a:gd name="T75" fmla="*/ 392 h 1738"/>
                <a:gd name="T76" fmla="*/ 284 w 1723"/>
                <a:gd name="T77" fmla="*/ 356 h 1738"/>
                <a:gd name="T78" fmla="*/ 313 w 1723"/>
                <a:gd name="T79" fmla="*/ 332 h 1738"/>
                <a:gd name="T80" fmla="*/ 341 w 1723"/>
                <a:gd name="T81" fmla="*/ 304 h 1738"/>
                <a:gd name="T82" fmla="*/ 358 w 1723"/>
                <a:gd name="T83" fmla="*/ 284 h 1738"/>
                <a:gd name="T84" fmla="*/ 395 w 1723"/>
                <a:gd name="T85" fmla="*/ 235 h 1738"/>
                <a:gd name="T86" fmla="*/ 416 w 1723"/>
                <a:gd name="T87" fmla="*/ 201 h 1738"/>
                <a:gd name="T88" fmla="*/ 428 w 1723"/>
                <a:gd name="T89" fmla="*/ 168 h 1738"/>
                <a:gd name="T90" fmla="*/ 431 w 1723"/>
                <a:gd name="T91" fmla="*/ 151 h 1738"/>
                <a:gd name="T92" fmla="*/ 432 w 1723"/>
                <a:gd name="T93" fmla="*/ 133 h 1738"/>
                <a:gd name="T94" fmla="*/ 429 w 1723"/>
                <a:gd name="T95" fmla="*/ 105 h 173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723" h="1738">
                  <a:moveTo>
                    <a:pt x="1696" y="392"/>
                  </a:moveTo>
                  <a:lnTo>
                    <a:pt x="1696" y="392"/>
                  </a:lnTo>
                  <a:lnTo>
                    <a:pt x="1682" y="340"/>
                  </a:lnTo>
                  <a:lnTo>
                    <a:pt x="1664" y="290"/>
                  </a:lnTo>
                  <a:lnTo>
                    <a:pt x="1643" y="244"/>
                  </a:lnTo>
                  <a:lnTo>
                    <a:pt x="1618" y="200"/>
                  </a:lnTo>
                  <a:lnTo>
                    <a:pt x="1592" y="160"/>
                  </a:lnTo>
                  <a:lnTo>
                    <a:pt x="1562" y="122"/>
                  </a:lnTo>
                  <a:lnTo>
                    <a:pt x="1546" y="104"/>
                  </a:lnTo>
                  <a:lnTo>
                    <a:pt x="1530" y="88"/>
                  </a:lnTo>
                  <a:lnTo>
                    <a:pt x="1512" y="74"/>
                  </a:lnTo>
                  <a:lnTo>
                    <a:pt x="1494" y="60"/>
                  </a:lnTo>
                  <a:lnTo>
                    <a:pt x="1476" y="48"/>
                  </a:lnTo>
                  <a:lnTo>
                    <a:pt x="1459" y="36"/>
                  </a:lnTo>
                  <a:lnTo>
                    <a:pt x="1439" y="26"/>
                  </a:lnTo>
                  <a:lnTo>
                    <a:pt x="1421" y="18"/>
                  </a:lnTo>
                  <a:lnTo>
                    <a:pt x="1402" y="12"/>
                  </a:lnTo>
                  <a:lnTo>
                    <a:pt x="1381" y="6"/>
                  </a:lnTo>
                  <a:lnTo>
                    <a:pt x="1361" y="2"/>
                  </a:lnTo>
                  <a:lnTo>
                    <a:pt x="1340" y="0"/>
                  </a:lnTo>
                  <a:lnTo>
                    <a:pt x="1320" y="0"/>
                  </a:lnTo>
                  <a:lnTo>
                    <a:pt x="1299" y="2"/>
                  </a:lnTo>
                  <a:lnTo>
                    <a:pt x="1278" y="6"/>
                  </a:lnTo>
                  <a:lnTo>
                    <a:pt x="1256" y="10"/>
                  </a:lnTo>
                  <a:lnTo>
                    <a:pt x="1233" y="18"/>
                  </a:lnTo>
                  <a:lnTo>
                    <a:pt x="1212" y="26"/>
                  </a:lnTo>
                  <a:lnTo>
                    <a:pt x="1191" y="38"/>
                  </a:lnTo>
                  <a:lnTo>
                    <a:pt x="1169" y="50"/>
                  </a:lnTo>
                  <a:lnTo>
                    <a:pt x="1114" y="88"/>
                  </a:lnTo>
                  <a:lnTo>
                    <a:pt x="1066" y="126"/>
                  </a:lnTo>
                  <a:lnTo>
                    <a:pt x="1022" y="164"/>
                  </a:lnTo>
                  <a:lnTo>
                    <a:pt x="981" y="202"/>
                  </a:lnTo>
                  <a:lnTo>
                    <a:pt x="946" y="240"/>
                  </a:lnTo>
                  <a:lnTo>
                    <a:pt x="914" y="276"/>
                  </a:lnTo>
                  <a:lnTo>
                    <a:pt x="885" y="310"/>
                  </a:lnTo>
                  <a:lnTo>
                    <a:pt x="862" y="340"/>
                  </a:lnTo>
                  <a:lnTo>
                    <a:pt x="839" y="310"/>
                  </a:lnTo>
                  <a:lnTo>
                    <a:pt x="811" y="276"/>
                  </a:lnTo>
                  <a:lnTo>
                    <a:pt x="779" y="240"/>
                  </a:lnTo>
                  <a:lnTo>
                    <a:pt x="743" y="202"/>
                  </a:lnTo>
                  <a:lnTo>
                    <a:pt x="703" y="164"/>
                  </a:lnTo>
                  <a:lnTo>
                    <a:pt x="658" y="126"/>
                  </a:lnTo>
                  <a:lnTo>
                    <a:pt x="609" y="88"/>
                  </a:lnTo>
                  <a:lnTo>
                    <a:pt x="555" y="50"/>
                  </a:lnTo>
                  <a:lnTo>
                    <a:pt x="534" y="38"/>
                  </a:lnTo>
                  <a:lnTo>
                    <a:pt x="511" y="26"/>
                  </a:lnTo>
                  <a:lnTo>
                    <a:pt x="490" y="16"/>
                  </a:lnTo>
                  <a:lnTo>
                    <a:pt x="468" y="10"/>
                  </a:lnTo>
                  <a:lnTo>
                    <a:pt x="447" y="4"/>
                  </a:lnTo>
                  <a:lnTo>
                    <a:pt x="426" y="2"/>
                  </a:lnTo>
                  <a:lnTo>
                    <a:pt x="405" y="0"/>
                  </a:lnTo>
                  <a:lnTo>
                    <a:pt x="383" y="0"/>
                  </a:lnTo>
                  <a:lnTo>
                    <a:pt x="364" y="2"/>
                  </a:lnTo>
                  <a:lnTo>
                    <a:pt x="342" y="6"/>
                  </a:lnTo>
                  <a:lnTo>
                    <a:pt x="323" y="12"/>
                  </a:lnTo>
                  <a:lnTo>
                    <a:pt x="303" y="18"/>
                  </a:lnTo>
                  <a:lnTo>
                    <a:pt x="284" y="26"/>
                  </a:lnTo>
                  <a:lnTo>
                    <a:pt x="266" y="36"/>
                  </a:lnTo>
                  <a:lnTo>
                    <a:pt x="247" y="48"/>
                  </a:lnTo>
                  <a:lnTo>
                    <a:pt x="229" y="60"/>
                  </a:lnTo>
                  <a:lnTo>
                    <a:pt x="211" y="74"/>
                  </a:lnTo>
                  <a:lnTo>
                    <a:pt x="195" y="88"/>
                  </a:lnTo>
                  <a:lnTo>
                    <a:pt x="177" y="104"/>
                  </a:lnTo>
                  <a:lnTo>
                    <a:pt x="163" y="122"/>
                  </a:lnTo>
                  <a:lnTo>
                    <a:pt x="133" y="158"/>
                  </a:lnTo>
                  <a:lnTo>
                    <a:pt x="105" y="200"/>
                  </a:lnTo>
                  <a:lnTo>
                    <a:pt x="82" y="244"/>
                  </a:lnTo>
                  <a:lnTo>
                    <a:pt x="60" y="290"/>
                  </a:lnTo>
                  <a:lnTo>
                    <a:pt x="43" y="340"/>
                  </a:lnTo>
                  <a:lnTo>
                    <a:pt x="28" y="390"/>
                  </a:lnTo>
                  <a:lnTo>
                    <a:pt x="14" y="456"/>
                  </a:lnTo>
                  <a:lnTo>
                    <a:pt x="5" y="516"/>
                  </a:lnTo>
                  <a:lnTo>
                    <a:pt x="2" y="546"/>
                  </a:lnTo>
                  <a:lnTo>
                    <a:pt x="2" y="574"/>
                  </a:lnTo>
                  <a:lnTo>
                    <a:pt x="0" y="600"/>
                  </a:lnTo>
                  <a:lnTo>
                    <a:pt x="2" y="628"/>
                  </a:lnTo>
                  <a:lnTo>
                    <a:pt x="4" y="654"/>
                  </a:lnTo>
                  <a:lnTo>
                    <a:pt x="7" y="678"/>
                  </a:lnTo>
                  <a:lnTo>
                    <a:pt x="11" y="704"/>
                  </a:lnTo>
                  <a:lnTo>
                    <a:pt x="16" y="728"/>
                  </a:lnTo>
                  <a:lnTo>
                    <a:pt x="28" y="776"/>
                  </a:lnTo>
                  <a:lnTo>
                    <a:pt x="44" y="824"/>
                  </a:lnTo>
                  <a:lnTo>
                    <a:pt x="66" y="870"/>
                  </a:lnTo>
                  <a:lnTo>
                    <a:pt x="89" y="918"/>
                  </a:lnTo>
                  <a:lnTo>
                    <a:pt x="117" y="964"/>
                  </a:lnTo>
                  <a:lnTo>
                    <a:pt x="147" y="1014"/>
                  </a:lnTo>
                  <a:lnTo>
                    <a:pt x="181" y="1064"/>
                  </a:lnTo>
                  <a:lnTo>
                    <a:pt x="216" y="1116"/>
                  </a:lnTo>
                  <a:lnTo>
                    <a:pt x="296" y="1228"/>
                  </a:lnTo>
                  <a:lnTo>
                    <a:pt x="328" y="1272"/>
                  </a:lnTo>
                  <a:lnTo>
                    <a:pt x="364" y="1316"/>
                  </a:lnTo>
                  <a:lnTo>
                    <a:pt x="399" y="1358"/>
                  </a:lnTo>
                  <a:lnTo>
                    <a:pt x="438" y="1396"/>
                  </a:lnTo>
                  <a:lnTo>
                    <a:pt x="476" y="1436"/>
                  </a:lnTo>
                  <a:lnTo>
                    <a:pt x="515" y="1472"/>
                  </a:lnTo>
                  <a:lnTo>
                    <a:pt x="554" y="1506"/>
                  </a:lnTo>
                  <a:lnTo>
                    <a:pt x="593" y="1540"/>
                  </a:lnTo>
                  <a:lnTo>
                    <a:pt x="669" y="1600"/>
                  </a:lnTo>
                  <a:lnTo>
                    <a:pt x="740" y="1652"/>
                  </a:lnTo>
                  <a:lnTo>
                    <a:pt x="804" y="1696"/>
                  </a:lnTo>
                  <a:lnTo>
                    <a:pt x="857" y="1732"/>
                  </a:lnTo>
                  <a:lnTo>
                    <a:pt x="857" y="1738"/>
                  </a:lnTo>
                  <a:lnTo>
                    <a:pt x="862" y="1734"/>
                  </a:lnTo>
                  <a:lnTo>
                    <a:pt x="868" y="1738"/>
                  </a:lnTo>
                  <a:lnTo>
                    <a:pt x="868" y="1732"/>
                  </a:lnTo>
                  <a:lnTo>
                    <a:pt x="921" y="1696"/>
                  </a:lnTo>
                  <a:lnTo>
                    <a:pt x="985" y="1654"/>
                  </a:lnTo>
                  <a:lnTo>
                    <a:pt x="1056" y="1600"/>
                  </a:lnTo>
                  <a:lnTo>
                    <a:pt x="1132" y="1540"/>
                  </a:lnTo>
                  <a:lnTo>
                    <a:pt x="1169" y="1508"/>
                  </a:lnTo>
                  <a:lnTo>
                    <a:pt x="1208" y="1472"/>
                  </a:lnTo>
                  <a:lnTo>
                    <a:pt x="1247" y="1436"/>
                  </a:lnTo>
                  <a:lnTo>
                    <a:pt x="1286" y="1398"/>
                  </a:lnTo>
                  <a:lnTo>
                    <a:pt x="1324" y="1358"/>
                  </a:lnTo>
                  <a:lnTo>
                    <a:pt x="1361" y="1316"/>
                  </a:lnTo>
                  <a:lnTo>
                    <a:pt x="1395" y="1274"/>
                  </a:lnTo>
                  <a:lnTo>
                    <a:pt x="1428" y="1228"/>
                  </a:lnTo>
                  <a:lnTo>
                    <a:pt x="1508" y="1116"/>
                  </a:lnTo>
                  <a:lnTo>
                    <a:pt x="1544" y="1064"/>
                  </a:lnTo>
                  <a:lnTo>
                    <a:pt x="1577" y="1014"/>
                  </a:lnTo>
                  <a:lnTo>
                    <a:pt x="1608" y="966"/>
                  </a:lnTo>
                  <a:lnTo>
                    <a:pt x="1634" y="918"/>
                  </a:lnTo>
                  <a:lnTo>
                    <a:pt x="1659" y="870"/>
                  </a:lnTo>
                  <a:lnTo>
                    <a:pt x="1679" y="824"/>
                  </a:lnTo>
                  <a:lnTo>
                    <a:pt x="1696" y="778"/>
                  </a:lnTo>
                  <a:lnTo>
                    <a:pt x="1709" y="728"/>
                  </a:lnTo>
                  <a:lnTo>
                    <a:pt x="1714" y="704"/>
                  </a:lnTo>
                  <a:lnTo>
                    <a:pt x="1718" y="680"/>
                  </a:lnTo>
                  <a:lnTo>
                    <a:pt x="1721" y="654"/>
                  </a:lnTo>
                  <a:lnTo>
                    <a:pt x="1723" y="628"/>
                  </a:lnTo>
                  <a:lnTo>
                    <a:pt x="1723" y="602"/>
                  </a:lnTo>
                  <a:lnTo>
                    <a:pt x="1723" y="574"/>
                  </a:lnTo>
                  <a:lnTo>
                    <a:pt x="1721" y="546"/>
                  </a:lnTo>
                  <a:lnTo>
                    <a:pt x="1719" y="516"/>
                  </a:lnTo>
                  <a:lnTo>
                    <a:pt x="1711" y="456"/>
                  </a:lnTo>
                  <a:lnTo>
                    <a:pt x="1696" y="39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0" name="Text Box 31"/>
            <p:cNvSpPr txBox="1">
              <a:spLocks noChangeArrowheads="1"/>
            </p:cNvSpPr>
            <p:nvPr userDrawn="1"/>
          </p:nvSpPr>
          <p:spPr bwMode="auto">
            <a:xfrm>
              <a:off x="2201" y="2137"/>
              <a:ext cx="430" cy="7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7200" b="1">
                  <a:solidFill>
                    <a:schemeClr val="bg1"/>
                  </a:solidFill>
                  <a:latin typeface="Verdana" panose="020B0604030504040204" pitchFamily="34" charset="0"/>
                </a:rPr>
                <a:t>I</a:t>
              </a:r>
              <a:endParaRPr lang="en-US" altLang="en-US" sz="7200" b="1">
                <a:solidFill>
                  <a:schemeClr val="bg1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1031" name="Text Box 32"/>
            <p:cNvSpPr txBox="1">
              <a:spLocks noChangeArrowheads="1"/>
            </p:cNvSpPr>
            <p:nvPr userDrawn="1"/>
          </p:nvSpPr>
          <p:spPr bwMode="auto">
            <a:xfrm>
              <a:off x="3152" y="2137"/>
              <a:ext cx="584" cy="7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7200" b="1">
                  <a:solidFill>
                    <a:schemeClr val="bg1"/>
                  </a:solidFill>
                  <a:latin typeface="Verdana" panose="020B0604030504040204" pitchFamily="34" charset="0"/>
                </a:rPr>
                <a:t>U</a:t>
              </a:r>
              <a:endParaRPr lang="en-US" altLang="en-US" sz="7200" b="1">
                <a:solidFill>
                  <a:schemeClr val="bg1"/>
                </a:solidFill>
                <a:latin typeface="Verdana" panose="020B0604030504040204" pitchFamily="34" charset="0"/>
              </a:endParaRPr>
            </a:p>
          </p:txBody>
        </p:sp>
      </p:grpSp>
      <p:pic>
        <p:nvPicPr>
          <p:cNvPr id="1028" name="Picture 41" descr="lovecloud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53000"/>
            <a:ext cx="6858000" cy="495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hearts2">
  <a:themeElements>
    <a:clrScheme name="hearts2 14">
      <a:dk1>
        <a:srgbClr val="A50021"/>
      </a:dk1>
      <a:lt1>
        <a:srgbClr val="FFFFFF"/>
      </a:lt1>
      <a:dk2>
        <a:srgbClr val="A50021"/>
      </a:dk2>
      <a:lt2>
        <a:srgbClr val="808080"/>
      </a:lt2>
      <a:accent1>
        <a:srgbClr val="FFCCFF"/>
      </a:accent1>
      <a:accent2>
        <a:srgbClr val="CC0066"/>
      </a:accent2>
      <a:accent3>
        <a:srgbClr val="FFFFFF"/>
      </a:accent3>
      <a:accent4>
        <a:srgbClr val="8C001B"/>
      </a:accent4>
      <a:accent5>
        <a:srgbClr val="FFE2FF"/>
      </a:accent5>
      <a:accent6>
        <a:srgbClr val="B9005C"/>
      </a:accent6>
      <a:hlink>
        <a:srgbClr val="A50021"/>
      </a:hlink>
      <a:folHlink>
        <a:srgbClr val="800080"/>
      </a:folHlink>
    </a:clrScheme>
    <a:fontScheme name="hearts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hearts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rts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rts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rts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rts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rts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arts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arts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arts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arts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arts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arts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arts2 13">
        <a:dk1>
          <a:srgbClr val="A50021"/>
        </a:dk1>
        <a:lt1>
          <a:srgbClr val="FFFFFF"/>
        </a:lt1>
        <a:dk2>
          <a:srgbClr val="A50021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8C001B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rts2 14">
        <a:dk1>
          <a:srgbClr val="A50021"/>
        </a:dk1>
        <a:lt1>
          <a:srgbClr val="FFFFFF"/>
        </a:lt1>
        <a:dk2>
          <a:srgbClr val="A50021"/>
        </a:dk2>
        <a:lt2>
          <a:srgbClr val="808080"/>
        </a:lt2>
        <a:accent1>
          <a:srgbClr val="FFCCFF"/>
        </a:accent1>
        <a:accent2>
          <a:srgbClr val="CC0066"/>
        </a:accent2>
        <a:accent3>
          <a:srgbClr val="FFFFFF"/>
        </a:accent3>
        <a:accent4>
          <a:srgbClr val="8C001B"/>
        </a:accent4>
        <a:accent5>
          <a:srgbClr val="FFE2FF"/>
        </a:accent5>
        <a:accent6>
          <a:srgbClr val="B9005C"/>
        </a:accent6>
        <a:hlink>
          <a:srgbClr val="A50021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hearts2</Template>
  <TotalTime>164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Verdana</vt:lpstr>
      <vt:lpstr>hearts2</vt:lpstr>
      <vt:lpstr>PowerPoint Presentation</vt:lpstr>
    </vt:vector>
  </TitlesOfParts>
  <Company>Clearly Presented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Hearts 2</dc:title>
  <dc:creator>Pearce</dc:creator>
  <cp:lastModifiedBy>Jonty Pearce</cp:lastModifiedBy>
  <cp:revision>13</cp:revision>
  <cp:lastPrinted>2007-02-05T11:37:31Z</cp:lastPrinted>
  <dcterms:created xsi:type="dcterms:W3CDTF">2007-01-23T11:18:19Z</dcterms:created>
  <dcterms:modified xsi:type="dcterms:W3CDTF">2017-09-06T16:26:24Z</dcterms:modified>
</cp:coreProperties>
</file>