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8" d="100"/>
          <a:sy n="48" d="100"/>
        </p:scale>
        <p:origin x="3678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1878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0F829F-6D11-4845-A0C1-4441D4F4D46A}" type="datetimeFigureOut">
              <a:rPr lang="en-GB"/>
              <a:pPr>
                <a:defRPr/>
              </a:pPr>
              <a:t>06/09/2017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DB5F4A-395E-4E4B-8ADF-379B8EAF97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D2BD26B-A2F8-4AB8-8487-3CE506C9C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CF9B21-5B2E-4BB5-A462-5EA7E66D58A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3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5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6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58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41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8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9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3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01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0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325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resentationhelper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 rot="10800000">
            <a:off x="2405063" y="758825"/>
            <a:ext cx="20193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200"/>
              <a:t>Free Christmas Cards from</a:t>
            </a:r>
          </a:p>
          <a:p>
            <a:pPr algn="ctr" eaLnBrk="1" hangingPunct="1"/>
            <a:r>
              <a:rPr lang="en-GB" altLang="en-US" sz="1200"/>
              <a:t>Presentation Helper</a:t>
            </a:r>
          </a:p>
          <a:p>
            <a:pPr algn="ctr" eaLnBrk="1" hangingPunct="1"/>
            <a:r>
              <a:rPr lang="en-GB" altLang="en-US" sz="900">
                <a:hlinkClick r:id="rId13"/>
              </a:rPr>
              <a:t>www.presentationhelper.co.uk</a:t>
            </a:r>
            <a:r>
              <a:rPr lang="en-GB" altLang="en-US" sz="900"/>
              <a:t> </a:t>
            </a:r>
            <a:endParaRPr lang="en-US" altLang="en-US" sz="900"/>
          </a:p>
        </p:txBody>
      </p:sp>
      <p:sp>
        <p:nvSpPr>
          <p:cNvPr id="1027" name="Freeform 23"/>
          <p:cNvSpPr>
            <a:spLocks noChangeAspect="1"/>
          </p:cNvSpPr>
          <p:nvPr userDrawn="1"/>
        </p:nvSpPr>
        <p:spPr bwMode="auto">
          <a:xfrm rot="47739" flipH="1">
            <a:off x="2443163" y="6716713"/>
            <a:ext cx="1946275" cy="1811337"/>
          </a:xfrm>
          <a:custGeom>
            <a:avLst/>
            <a:gdLst>
              <a:gd name="T0" fmla="*/ 1900079 w 1723"/>
              <a:gd name="T1" fmla="*/ 354335 h 1738"/>
              <a:gd name="T2" fmla="*/ 1827781 w 1723"/>
              <a:gd name="T3" fmla="*/ 208432 h 1738"/>
              <a:gd name="T4" fmla="*/ 1746446 w 1723"/>
              <a:gd name="T5" fmla="*/ 108385 h 1738"/>
              <a:gd name="T6" fmla="*/ 1687704 w 1723"/>
              <a:gd name="T7" fmla="*/ 62530 h 1738"/>
              <a:gd name="T8" fmla="*/ 1625573 w 1723"/>
              <a:gd name="T9" fmla="*/ 27096 h 1738"/>
              <a:gd name="T10" fmla="*/ 1560053 w 1723"/>
              <a:gd name="T11" fmla="*/ 6253 h 1738"/>
              <a:gd name="T12" fmla="*/ 1491144 w 1723"/>
              <a:gd name="T13" fmla="*/ 0 h 1738"/>
              <a:gd name="T14" fmla="*/ 1418846 w 1723"/>
              <a:gd name="T15" fmla="*/ 10422 h 1738"/>
              <a:gd name="T16" fmla="*/ 1345419 w 1723"/>
              <a:gd name="T17" fmla="*/ 39602 h 1738"/>
              <a:gd name="T18" fmla="*/ 1258435 w 1723"/>
              <a:gd name="T19" fmla="*/ 91710 h 1738"/>
              <a:gd name="T20" fmla="*/ 1108191 w 1723"/>
              <a:gd name="T21" fmla="*/ 210517 h 1738"/>
              <a:gd name="T22" fmla="*/ 999744 w 1723"/>
              <a:gd name="T23" fmla="*/ 323070 h 1738"/>
              <a:gd name="T24" fmla="*/ 947780 w 1723"/>
              <a:gd name="T25" fmla="*/ 323070 h 1738"/>
              <a:gd name="T26" fmla="*/ 839333 w 1723"/>
              <a:gd name="T27" fmla="*/ 210517 h 1738"/>
              <a:gd name="T28" fmla="*/ 687960 w 1723"/>
              <a:gd name="T29" fmla="*/ 91710 h 1738"/>
              <a:gd name="T30" fmla="*/ 603236 w 1723"/>
              <a:gd name="T31" fmla="*/ 39602 h 1738"/>
              <a:gd name="T32" fmla="*/ 528678 w 1723"/>
              <a:gd name="T33" fmla="*/ 10422 h 1738"/>
              <a:gd name="T34" fmla="*/ 457510 w 1723"/>
              <a:gd name="T35" fmla="*/ 0 h 1738"/>
              <a:gd name="T36" fmla="*/ 386342 w 1723"/>
              <a:gd name="T37" fmla="*/ 6253 h 1738"/>
              <a:gd name="T38" fmla="*/ 320822 w 1723"/>
              <a:gd name="T39" fmla="*/ 27096 h 1738"/>
              <a:gd name="T40" fmla="*/ 258691 w 1723"/>
              <a:gd name="T41" fmla="*/ 62530 h 1738"/>
              <a:gd name="T42" fmla="*/ 199949 w 1723"/>
              <a:gd name="T43" fmla="*/ 108385 h 1738"/>
              <a:gd name="T44" fmla="*/ 118614 w 1723"/>
              <a:gd name="T45" fmla="*/ 208432 h 1738"/>
              <a:gd name="T46" fmla="*/ 48575 w 1723"/>
              <a:gd name="T47" fmla="*/ 354335 h 1738"/>
              <a:gd name="T48" fmla="*/ 15815 w 1723"/>
              <a:gd name="T49" fmla="*/ 475226 h 1738"/>
              <a:gd name="T50" fmla="*/ 2259 w 1723"/>
              <a:gd name="T51" fmla="*/ 598201 h 1738"/>
              <a:gd name="T52" fmla="*/ 4519 w 1723"/>
              <a:gd name="T53" fmla="*/ 681574 h 1738"/>
              <a:gd name="T54" fmla="*/ 18074 w 1723"/>
              <a:gd name="T55" fmla="*/ 758694 h 1738"/>
              <a:gd name="T56" fmla="*/ 74557 w 1723"/>
              <a:gd name="T57" fmla="*/ 906681 h 1738"/>
              <a:gd name="T58" fmla="*/ 166059 w 1723"/>
              <a:gd name="T59" fmla="*/ 1056752 h 1738"/>
              <a:gd name="T60" fmla="*/ 334378 w 1723"/>
              <a:gd name="T61" fmla="*/ 1279775 h 1738"/>
              <a:gd name="T62" fmla="*/ 411194 w 1723"/>
              <a:gd name="T63" fmla="*/ 1371485 h 1738"/>
              <a:gd name="T64" fmla="*/ 537716 w 1723"/>
              <a:gd name="T65" fmla="*/ 1496544 h 1738"/>
              <a:gd name="T66" fmla="*/ 669885 w 1723"/>
              <a:gd name="T67" fmla="*/ 1604929 h 1738"/>
              <a:gd name="T68" fmla="*/ 908242 w 1723"/>
              <a:gd name="T69" fmla="*/ 1767506 h 1738"/>
              <a:gd name="T70" fmla="*/ 968114 w 1723"/>
              <a:gd name="T71" fmla="*/ 1811277 h 1738"/>
              <a:gd name="T72" fmla="*/ 980540 w 1723"/>
              <a:gd name="T73" fmla="*/ 1811277 h 1738"/>
              <a:gd name="T74" fmla="*/ 1040412 w 1723"/>
              <a:gd name="T75" fmla="*/ 1767506 h 1738"/>
              <a:gd name="T76" fmla="*/ 1278769 w 1723"/>
              <a:gd name="T77" fmla="*/ 1604929 h 1738"/>
              <a:gd name="T78" fmla="*/ 1408679 w 1723"/>
              <a:gd name="T79" fmla="*/ 1496544 h 1738"/>
              <a:gd name="T80" fmla="*/ 1537460 w 1723"/>
              <a:gd name="T81" fmla="*/ 1371485 h 1738"/>
              <a:gd name="T82" fmla="*/ 1613147 w 1723"/>
              <a:gd name="T83" fmla="*/ 1279775 h 1738"/>
              <a:gd name="T84" fmla="*/ 1781465 w 1723"/>
              <a:gd name="T85" fmla="*/ 1056752 h 1738"/>
              <a:gd name="T86" fmla="*/ 1874097 w 1723"/>
              <a:gd name="T87" fmla="*/ 906681 h 1738"/>
              <a:gd name="T88" fmla="*/ 1930580 w 1723"/>
              <a:gd name="T89" fmla="*/ 758694 h 1738"/>
              <a:gd name="T90" fmla="*/ 1944136 w 1723"/>
              <a:gd name="T91" fmla="*/ 681574 h 1738"/>
              <a:gd name="T92" fmla="*/ 1946395 w 1723"/>
              <a:gd name="T93" fmla="*/ 598201 h 1738"/>
              <a:gd name="T94" fmla="*/ 1932839 w 1723"/>
              <a:gd name="T95" fmla="*/ 475226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8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2388"/>
            <a:ext cx="68580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hearts2">
  <a:themeElements>
    <a:clrScheme name="hearts2 14">
      <a:dk1>
        <a:srgbClr val="A50021"/>
      </a:dk1>
      <a:lt1>
        <a:srgbClr val="FFFFFF"/>
      </a:lt1>
      <a:dk2>
        <a:srgbClr val="A50021"/>
      </a:dk2>
      <a:lt2>
        <a:srgbClr val="808080"/>
      </a:lt2>
      <a:accent1>
        <a:srgbClr val="FFCCFF"/>
      </a:accent1>
      <a:accent2>
        <a:srgbClr val="CC0066"/>
      </a:accent2>
      <a:accent3>
        <a:srgbClr val="FFFFFF"/>
      </a:accent3>
      <a:accent4>
        <a:srgbClr val="8C001B"/>
      </a:accent4>
      <a:accent5>
        <a:srgbClr val="FFE2FF"/>
      </a:accent5>
      <a:accent6>
        <a:srgbClr val="B9005C"/>
      </a:accent6>
      <a:hlink>
        <a:srgbClr val="A50021"/>
      </a:hlink>
      <a:folHlink>
        <a:srgbClr val="800080"/>
      </a:folHlink>
    </a:clrScheme>
    <a:fontScheme name="hearts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earts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3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8C001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14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FFCCFF"/>
        </a:accent1>
        <a:accent2>
          <a:srgbClr val="CC0066"/>
        </a:accent2>
        <a:accent3>
          <a:srgbClr val="FFFFFF"/>
        </a:accent3>
        <a:accent4>
          <a:srgbClr val="8C001B"/>
        </a:accent4>
        <a:accent5>
          <a:srgbClr val="FFE2FF"/>
        </a:accent5>
        <a:accent6>
          <a:srgbClr val="B9005C"/>
        </a:accent6>
        <a:hlink>
          <a:srgbClr val="A50021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hearts2</Template>
  <TotalTime>29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hearts2</vt:lpstr>
      <vt:lpstr>PowerPoint Presentation</vt:lpstr>
    </vt:vector>
  </TitlesOfParts>
  <Company>Clearly Presented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Hearts 2</dc:title>
  <dc:creator>Pearce</dc:creator>
  <cp:lastModifiedBy>Jonty Pearce</cp:lastModifiedBy>
  <cp:revision>5</cp:revision>
  <dcterms:created xsi:type="dcterms:W3CDTF">2007-01-23T11:18:19Z</dcterms:created>
  <dcterms:modified xsi:type="dcterms:W3CDTF">2017-09-06T15:53:36Z</dcterms:modified>
</cp:coreProperties>
</file>