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112"/>
    <a:srgbClr val="902539"/>
    <a:srgbClr val="AD465C"/>
    <a:srgbClr val="CEA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3" autoAdjust="0"/>
  </p:normalViewPr>
  <p:slideViewPr>
    <p:cSldViewPr>
      <p:cViewPr>
        <p:scale>
          <a:sx n="75" d="100"/>
          <a:sy n="75" d="100"/>
        </p:scale>
        <p:origin x="21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48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20113-B537-4B07-B248-8CB0F66B9750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87CE6-BF40-44D9-8D5F-51779D48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34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24680" y="-17462"/>
            <a:ext cx="12216680" cy="6919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3048000" y="204788"/>
            <a:ext cx="5500688" cy="6326188"/>
          </a:xfrm>
          <a:custGeom>
            <a:avLst/>
            <a:gdLst>
              <a:gd name="T0" fmla="*/ 2126 w 2406"/>
              <a:gd name="T1" fmla="*/ 234 h 2790"/>
              <a:gd name="T2" fmla="*/ 2323 w 2406"/>
              <a:gd name="T3" fmla="*/ 200 h 2790"/>
              <a:gd name="T4" fmla="*/ 2374 w 2406"/>
              <a:gd name="T5" fmla="*/ 380 h 2790"/>
              <a:gd name="T6" fmla="*/ 2291 w 2406"/>
              <a:gd name="T7" fmla="*/ 446 h 2790"/>
              <a:gd name="T8" fmla="*/ 2081 w 2406"/>
              <a:gd name="T9" fmla="*/ 648 h 2790"/>
              <a:gd name="T10" fmla="*/ 1667 w 2406"/>
              <a:gd name="T11" fmla="*/ 583 h 2790"/>
              <a:gd name="T12" fmla="*/ 1694 w 2406"/>
              <a:gd name="T13" fmla="*/ 732 h 2790"/>
              <a:gd name="T14" fmla="*/ 1755 w 2406"/>
              <a:gd name="T15" fmla="*/ 882 h 2790"/>
              <a:gd name="T16" fmla="*/ 1745 w 2406"/>
              <a:gd name="T17" fmla="*/ 778 h 2790"/>
              <a:gd name="T18" fmla="*/ 1833 w 2406"/>
              <a:gd name="T19" fmla="*/ 870 h 2790"/>
              <a:gd name="T20" fmla="*/ 1938 w 2406"/>
              <a:gd name="T21" fmla="*/ 1088 h 2790"/>
              <a:gd name="T22" fmla="*/ 1935 w 2406"/>
              <a:gd name="T23" fmla="*/ 1169 h 2790"/>
              <a:gd name="T24" fmla="*/ 1895 w 2406"/>
              <a:gd name="T25" fmla="*/ 1256 h 2790"/>
              <a:gd name="T26" fmla="*/ 1889 w 2406"/>
              <a:gd name="T27" fmla="*/ 1362 h 2790"/>
              <a:gd name="T28" fmla="*/ 1819 w 2406"/>
              <a:gd name="T29" fmla="*/ 1362 h 2790"/>
              <a:gd name="T30" fmla="*/ 1775 w 2406"/>
              <a:gd name="T31" fmla="*/ 1751 h 2790"/>
              <a:gd name="T32" fmla="*/ 1781 w 2406"/>
              <a:gd name="T33" fmla="*/ 1886 h 2790"/>
              <a:gd name="T34" fmla="*/ 1696 w 2406"/>
              <a:gd name="T35" fmla="*/ 2010 h 2790"/>
              <a:gd name="T36" fmla="*/ 1658 w 2406"/>
              <a:gd name="T37" fmla="*/ 1890 h 2790"/>
              <a:gd name="T38" fmla="*/ 1623 w 2406"/>
              <a:gd name="T39" fmla="*/ 1958 h 2790"/>
              <a:gd name="T40" fmla="*/ 1510 w 2406"/>
              <a:gd name="T41" fmla="*/ 2095 h 2790"/>
              <a:gd name="T42" fmla="*/ 1409 w 2406"/>
              <a:gd name="T43" fmla="*/ 2101 h 2790"/>
              <a:gd name="T44" fmla="*/ 1231 w 2406"/>
              <a:gd name="T45" fmla="*/ 2109 h 2790"/>
              <a:gd name="T46" fmla="*/ 1221 w 2406"/>
              <a:gd name="T47" fmla="*/ 2084 h 2790"/>
              <a:gd name="T48" fmla="*/ 1156 w 2406"/>
              <a:gd name="T49" fmla="*/ 2097 h 2790"/>
              <a:gd name="T50" fmla="*/ 1116 w 2406"/>
              <a:gd name="T51" fmla="*/ 2206 h 2790"/>
              <a:gd name="T52" fmla="*/ 1002 w 2406"/>
              <a:gd name="T53" fmla="*/ 2308 h 2790"/>
              <a:gd name="T54" fmla="*/ 977 w 2406"/>
              <a:gd name="T55" fmla="*/ 2126 h 2790"/>
              <a:gd name="T56" fmla="*/ 796 w 2406"/>
              <a:gd name="T57" fmla="*/ 2089 h 2790"/>
              <a:gd name="T58" fmla="*/ 642 w 2406"/>
              <a:gd name="T59" fmla="*/ 2161 h 2790"/>
              <a:gd name="T60" fmla="*/ 512 w 2406"/>
              <a:gd name="T61" fmla="*/ 2196 h 2790"/>
              <a:gd name="T62" fmla="*/ 488 w 2406"/>
              <a:gd name="T63" fmla="*/ 2172 h 2790"/>
              <a:gd name="T64" fmla="*/ 460 w 2406"/>
              <a:gd name="T65" fmla="*/ 2245 h 2790"/>
              <a:gd name="T66" fmla="*/ 399 w 2406"/>
              <a:gd name="T67" fmla="*/ 2226 h 2790"/>
              <a:gd name="T68" fmla="*/ 302 w 2406"/>
              <a:gd name="T69" fmla="*/ 2219 h 2790"/>
              <a:gd name="T70" fmla="*/ 388 w 2406"/>
              <a:gd name="T71" fmla="*/ 2301 h 2790"/>
              <a:gd name="T72" fmla="*/ 437 w 2406"/>
              <a:gd name="T73" fmla="*/ 2425 h 2790"/>
              <a:gd name="T74" fmla="*/ 384 w 2406"/>
              <a:gd name="T75" fmla="*/ 2503 h 2790"/>
              <a:gd name="T76" fmla="*/ 270 w 2406"/>
              <a:gd name="T77" fmla="*/ 2707 h 2790"/>
              <a:gd name="T78" fmla="*/ 213 w 2406"/>
              <a:gd name="T79" fmla="*/ 2683 h 2790"/>
              <a:gd name="T80" fmla="*/ 138 w 2406"/>
              <a:gd name="T81" fmla="*/ 2707 h 2790"/>
              <a:gd name="T82" fmla="*/ 138 w 2406"/>
              <a:gd name="T83" fmla="*/ 2567 h 2790"/>
              <a:gd name="T84" fmla="*/ 176 w 2406"/>
              <a:gd name="T85" fmla="*/ 2521 h 2790"/>
              <a:gd name="T86" fmla="*/ 105 w 2406"/>
              <a:gd name="T87" fmla="*/ 2532 h 2790"/>
              <a:gd name="T88" fmla="*/ 174 w 2406"/>
              <a:gd name="T89" fmla="*/ 2483 h 2790"/>
              <a:gd name="T90" fmla="*/ 141 w 2406"/>
              <a:gd name="T91" fmla="*/ 2373 h 2790"/>
              <a:gd name="T92" fmla="*/ 139 w 2406"/>
              <a:gd name="T93" fmla="*/ 2455 h 2790"/>
              <a:gd name="T94" fmla="*/ 55 w 2406"/>
              <a:gd name="T95" fmla="*/ 2393 h 2790"/>
              <a:gd name="T96" fmla="*/ 39 w 2406"/>
              <a:gd name="T97" fmla="*/ 2323 h 2790"/>
              <a:gd name="T98" fmla="*/ 136 w 2406"/>
              <a:gd name="T99" fmla="*/ 2295 h 2790"/>
              <a:gd name="T100" fmla="*/ 260 w 2406"/>
              <a:gd name="T101" fmla="*/ 2227 h 2790"/>
              <a:gd name="T102" fmla="*/ 549 w 2406"/>
              <a:gd name="T103" fmla="*/ 1966 h 2790"/>
              <a:gd name="T104" fmla="*/ 890 w 2406"/>
              <a:gd name="T105" fmla="*/ 1902 h 2790"/>
              <a:gd name="T106" fmla="*/ 1025 w 2406"/>
              <a:gd name="T107" fmla="*/ 1929 h 2790"/>
              <a:gd name="T108" fmla="*/ 1178 w 2406"/>
              <a:gd name="T109" fmla="*/ 1663 h 2790"/>
              <a:gd name="T110" fmla="*/ 1235 w 2406"/>
              <a:gd name="T111" fmla="*/ 1592 h 2790"/>
              <a:gd name="T112" fmla="*/ 1211 w 2406"/>
              <a:gd name="T113" fmla="*/ 1669 h 2790"/>
              <a:gd name="T114" fmla="*/ 1601 w 2406"/>
              <a:gd name="T115" fmla="*/ 1299 h 2790"/>
              <a:gd name="T116" fmla="*/ 1660 w 2406"/>
              <a:gd name="T117" fmla="*/ 908 h 2790"/>
              <a:gd name="T118" fmla="*/ 1628 w 2406"/>
              <a:gd name="T119" fmla="*/ 728 h 2790"/>
              <a:gd name="T120" fmla="*/ 1672 w 2406"/>
              <a:gd name="T121" fmla="*/ 452 h 2790"/>
              <a:gd name="T122" fmla="*/ 1835 w 2406"/>
              <a:gd name="T123" fmla="*/ 294 h 2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6" h="2790">
                <a:moveTo>
                  <a:pt x="1860" y="0"/>
                </a:moveTo>
                <a:cubicBezTo>
                  <a:pt x="1860" y="0"/>
                  <a:pt x="1909" y="54"/>
                  <a:pt x="1944" y="97"/>
                </a:cubicBezTo>
                <a:cubicBezTo>
                  <a:pt x="1980" y="141"/>
                  <a:pt x="2077" y="220"/>
                  <a:pt x="2094" y="224"/>
                </a:cubicBezTo>
                <a:cubicBezTo>
                  <a:pt x="2111" y="229"/>
                  <a:pt x="2116" y="229"/>
                  <a:pt x="2116" y="229"/>
                </a:cubicBezTo>
                <a:cubicBezTo>
                  <a:pt x="2109" y="237"/>
                  <a:pt x="2109" y="237"/>
                  <a:pt x="2109" y="237"/>
                </a:cubicBezTo>
                <a:cubicBezTo>
                  <a:pt x="2109" y="237"/>
                  <a:pt x="2097" y="246"/>
                  <a:pt x="2118" y="246"/>
                </a:cubicBezTo>
                <a:cubicBezTo>
                  <a:pt x="2139" y="246"/>
                  <a:pt x="2147" y="244"/>
                  <a:pt x="2147" y="244"/>
                </a:cubicBezTo>
                <a:cubicBezTo>
                  <a:pt x="2126" y="234"/>
                  <a:pt x="2126" y="234"/>
                  <a:pt x="2126" y="234"/>
                </a:cubicBezTo>
                <a:cubicBezTo>
                  <a:pt x="2171" y="241"/>
                  <a:pt x="2171" y="241"/>
                  <a:pt x="2171" y="241"/>
                </a:cubicBezTo>
                <a:cubicBezTo>
                  <a:pt x="2166" y="255"/>
                  <a:pt x="2166" y="255"/>
                  <a:pt x="2166" y="255"/>
                </a:cubicBezTo>
                <a:cubicBezTo>
                  <a:pt x="2166" y="255"/>
                  <a:pt x="2166" y="260"/>
                  <a:pt x="2169" y="261"/>
                </a:cubicBezTo>
                <a:cubicBezTo>
                  <a:pt x="2173" y="262"/>
                  <a:pt x="2187" y="263"/>
                  <a:pt x="2187" y="263"/>
                </a:cubicBezTo>
                <a:cubicBezTo>
                  <a:pt x="2187" y="263"/>
                  <a:pt x="2207" y="274"/>
                  <a:pt x="2212" y="274"/>
                </a:cubicBezTo>
                <a:cubicBezTo>
                  <a:pt x="2216" y="274"/>
                  <a:pt x="2244" y="282"/>
                  <a:pt x="2261" y="268"/>
                </a:cubicBezTo>
                <a:cubicBezTo>
                  <a:pt x="2278" y="253"/>
                  <a:pt x="2300" y="214"/>
                  <a:pt x="2300" y="214"/>
                </a:cubicBezTo>
                <a:cubicBezTo>
                  <a:pt x="2300" y="214"/>
                  <a:pt x="2318" y="206"/>
                  <a:pt x="2323" y="200"/>
                </a:cubicBezTo>
                <a:cubicBezTo>
                  <a:pt x="2327" y="194"/>
                  <a:pt x="2335" y="197"/>
                  <a:pt x="2332" y="216"/>
                </a:cubicBezTo>
                <a:cubicBezTo>
                  <a:pt x="2328" y="236"/>
                  <a:pt x="2317" y="241"/>
                  <a:pt x="2312" y="253"/>
                </a:cubicBezTo>
                <a:cubicBezTo>
                  <a:pt x="2308" y="264"/>
                  <a:pt x="2292" y="282"/>
                  <a:pt x="2297" y="294"/>
                </a:cubicBezTo>
                <a:cubicBezTo>
                  <a:pt x="2303" y="305"/>
                  <a:pt x="2319" y="325"/>
                  <a:pt x="2319" y="325"/>
                </a:cubicBezTo>
                <a:cubicBezTo>
                  <a:pt x="2319" y="325"/>
                  <a:pt x="2336" y="344"/>
                  <a:pt x="2336" y="353"/>
                </a:cubicBezTo>
                <a:cubicBezTo>
                  <a:pt x="2336" y="362"/>
                  <a:pt x="2340" y="373"/>
                  <a:pt x="2340" y="373"/>
                </a:cubicBezTo>
                <a:cubicBezTo>
                  <a:pt x="2340" y="373"/>
                  <a:pt x="2340" y="384"/>
                  <a:pt x="2349" y="382"/>
                </a:cubicBezTo>
                <a:cubicBezTo>
                  <a:pt x="2358" y="380"/>
                  <a:pt x="2373" y="383"/>
                  <a:pt x="2374" y="380"/>
                </a:cubicBezTo>
                <a:cubicBezTo>
                  <a:pt x="2375" y="376"/>
                  <a:pt x="2375" y="384"/>
                  <a:pt x="2375" y="376"/>
                </a:cubicBezTo>
                <a:cubicBezTo>
                  <a:pt x="2375" y="368"/>
                  <a:pt x="2404" y="352"/>
                  <a:pt x="2405" y="358"/>
                </a:cubicBezTo>
                <a:cubicBezTo>
                  <a:pt x="2406" y="364"/>
                  <a:pt x="2406" y="367"/>
                  <a:pt x="2400" y="370"/>
                </a:cubicBezTo>
                <a:cubicBezTo>
                  <a:pt x="2395" y="374"/>
                  <a:pt x="2373" y="384"/>
                  <a:pt x="2374" y="391"/>
                </a:cubicBezTo>
                <a:cubicBezTo>
                  <a:pt x="2375" y="398"/>
                  <a:pt x="2375" y="402"/>
                  <a:pt x="2360" y="405"/>
                </a:cubicBezTo>
                <a:cubicBezTo>
                  <a:pt x="2345" y="407"/>
                  <a:pt x="2334" y="408"/>
                  <a:pt x="2334" y="408"/>
                </a:cubicBezTo>
                <a:cubicBezTo>
                  <a:pt x="2334" y="408"/>
                  <a:pt x="2321" y="407"/>
                  <a:pt x="2321" y="414"/>
                </a:cubicBezTo>
                <a:cubicBezTo>
                  <a:pt x="2321" y="421"/>
                  <a:pt x="2297" y="453"/>
                  <a:pt x="2291" y="446"/>
                </a:cubicBezTo>
                <a:cubicBezTo>
                  <a:pt x="2284" y="439"/>
                  <a:pt x="2262" y="428"/>
                  <a:pt x="2267" y="442"/>
                </a:cubicBezTo>
                <a:cubicBezTo>
                  <a:pt x="2271" y="457"/>
                  <a:pt x="2279" y="468"/>
                  <a:pt x="2267" y="462"/>
                </a:cubicBezTo>
                <a:cubicBezTo>
                  <a:pt x="2254" y="456"/>
                  <a:pt x="2243" y="454"/>
                  <a:pt x="2237" y="455"/>
                </a:cubicBezTo>
                <a:cubicBezTo>
                  <a:pt x="2231" y="456"/>
                  <a:pt x="2229" y="446"/>
                  <a:pt x="2216" y="450"/>
                </a:cubicBezTo>
                <a:cubicBezTo>
                  <a:pt x="2204" y="455"/>
                  <a:pt x="2168" y="449"/>
                  <a:pt x="2132" y="505"/>
                </a:cubicBezTo>
                <a:cubicBezTo>
                  <a:pt x="2095" y="561"/>
                  <a:pt x="2085" y="584"/>
                  <a:pt x="2088" y="601"/>
                </a:cubicBezTo>
                <a:cubicBezTo>
                  <a:pt x="2092" y="618"/>
                  <a:pt x="2093" y="624"/>
                  <a:pt x="2089" y="632"/>
                </a:cubicBezTo>
                <a:cubicBezTo>
                  <a:pt x="2086" y="640"/>
                  <a:pt x="2081" y="638"/>
                  <a:pt x="2081" y="648"/>
                </a:cubicBezTo>
                <a:cubicBezTo>
                  <a:pt x="2081" y="658"/>
                  <a:pt x="2083" y="638"/>
                  <a:pt x="2033" y="630"/>
                </a:cubicBezTo>
                <a:cubicBezTo>
                  <a:pt x="1984" y="622"/>
                  <a:pt x="1942" y="599"/>
                  <a:pt x="1912" y="575"/>
                </a:cubicBezTo>
                <a:cubicBezTo>
                  <a:pt x="1883" y="551"/>
                  <a:pt x="1862" y="525"/>
                  <a:pt x="1845" y="537"/>
                </a:cubicBezTo>
                <a:cubicBezTo>
                  <a:pt x="1828" y="550"/>
                  <a:pt x="1771" y="575"/>
                  <a:pt x="1769" y="589"/>
                </a:cubicBezTo>
                <a:cubicBezTo>
                  <a:pt x="1768" y="602"/>
                  <a:pt x="1781" y="597"/>
                  <a:pt x="1768" y="602"/>
                </a:cubicBezTo>
                <a:cubicBezTo>
                  <a:pt x="1756" y="608"/>
                  <a:pt x="1753" y="606"/>
                  <a:pt x="1750" y="592"/>
                </a:cubicBezTo>
                <a:cubicBezTo>
                  <a:pt x="1747" y="578"/>
                  <a:pt x="1750" y="558"/>
                  <a:pt x="1721" y="558"/>
                </a:cubicBezTo>
                <a:cubicBezTo>
                  <a:pt x="1693" y="558"/>
                  <a:pt x="1665" y="567"/>
                  <a:pt x="1667" y="583"/>
                </a:cubicBezTo>
                <a:cubicBezTo>
                  <a:pt x="1668" y="599"/>
                  <a:pt x="1651" y="615"/>
                  <a:pt x="1668" y="629"/>
                </a:cubicBezTo>
                <a:cubicBezTo>
                  <a:pt x="1685" y="642"/>
                  <a:pt x="1725" y="645"/>
                  <a:pt x="1725" y="645"/>
                </a:cubicBezTo>
                <a:cubicBezTo>
                  <a:pt x="1725" y="645"/>
                  <a:pt x="1737" y="660"/>
                  <a:pt x="1751" y="670"/>
                </a:cubicBezTo>
                <a:cubicBezTo>
                  <a:pt x="1765" y="680"/>
                  <a:pt x="1793" y="689"/>
                  <a:pt x="1796" y="697"/>
                </a:cubicBezTo>
                <a:cubicBezTo>
                  <a:pt x="1798" y="705"/>
                  <a:pt x="1787" y="697"/>
                  <a:pt x="1776" y="710"/>
                </a:cubicBezTo>
                <a:cubicBezTo>
                  <a:pt x="1766" y="722"/>
                  <a:pt x="1752" y="719"/>
                  <a:pt x="1744" y="711"/>
                </a:cubicBezTo>
                <a:cubicBezTo>
                  <a:pt x="1736" y="703"/>
                  <a:pt x="1742" y="696"/>
                  <a:pt x="1727" y="705"/>
                </a:cubicBezTo>
                <a:cubicBezTo>
                  <a:pt x="1712" y="714"/>
                  <a:pt x="1696" y="718"/>
                  <a:pt x="1694" y="732"/>
                </a:cubicBezTo>
                <a:cubicBezTo>
                  <a:pt x="1692" y="745"/>
                  <a:pt x="1687" y="751"/>
                  <a:pt x="1687" y="751"/>
                </a:cubicBezTo>
                <a:cubicBezTo>
                  <a:pt x="1687" y="751"/>
                  <a:pt x="1679" y="746"/>
                  <a:pt x="1673" y="756"/>
                </a:cubicBezTo>
                <a:cubicBezTo>
                  <a:pt x="1668" y="765"/>
                  <a:pt x="1667" y="775"/>
                  <a:pt x="1667" y="775"/>
                </a:cubicBezTo>
                <a:cubicBezTo>
                  <a:pt x="1681" y="815"/>
                  <a:pt x="1681" y="815"/>
                  <a:pt x="1681" y="815"/>
                </a:cubicBezTo>
                <a:cubicBezTo>
                  <a:pt x="1681" y="815"/>
                  <a:pt x="1695" y="816"/>
                  <a:pt x="1704" y="817"/>
                </a:cubicBezTo>
                <a:cubicBezTo>
                  <a:pt x="1713" y="818"/>
                  <a:pt x="1720" y="826"/>
                  <a:pt x="1720" y="834"/>
                </a:cubicBezTo>
                <a:cubicBezTo>
                  <a:pt x="1720" y="842"/>
                  <a:pt x="1727" y="849"/>
                  <a:pt x="1729" y="867"/>
                </a:cubicBezTo>
                <a:cubicBezTo>
                  <a:pt x="1731" y="885"/>
                  <a:pt x="1751" y="896"/>
                  <a:pt x="1755" y="882"/>
                </a:cubicBezTo>
                <a:cubicBezTo>
                  <a:pt x="1758" y="867"/>
                  <a:pt x="1769" y="858"/>
                  <a:pt x="1775" y="866"/>
                </a:cubicBezTo>
                <a:cubicBezTo>
                  <a:pt x="1782" y="875"/>
                  <a:pt x="1797" y="885"/>
                  <a:pt x="1804" y="859"/>
                </a:cubicBezTo>
                <a:cubicBezTo>
                  <a:pt x="1811" y="832"/>
                  <a:pt x="1810" y="825"/>
                  <a:pt x="1805" y="815"/>
                </a:cubicBezTo>
                <a:cubicBezTo>
                  <a:pt x="1801" y="805"/>
                  <a:pt x="1796" y="795"/>
                  <a:pt x="1793" y="803"/>
                </a:cubicBezTo>
                <a:cubicBezTo>
                  <a:pt x="1791" y="811"/>
                  <a:pt x="1790" y="818"/>
                  <a:pt x="1781" y="818"/>
                </a:cubicBezTo>
                <a:cubicBezTo>
                  <a:pt x="1773" y="818"/>
                  <a:pt x="1765" y="816"/>
                  <a:pt x="1760" y="819"/>
                </a:cubicBezTo>
                <a:cubicBezTo>
                  <a:pt x="1755" y="823"/>
                  <a:pt x="1744" y="838"/>
                  <a:pt x="1741" y="831"/>
                </a:cubicBezTo>
                <a:cubicBezTo>
                  <a:pt x="1739" y="824"/>
                  <a:pt x="1734" y="795"/>
                  <a:pt x="1745" y="778"/>
                </a:cubicBezTo>
                <a:cubicBezTo>
                  <a:pt x="1757" y="761"/>
                  <a:pt x="1757" y="759"/>
                  <a:pt x="1757" y="752"/>
                </a:cubicBezTo>
                <a:cubicBezTo>
                  <a:pt x="1757" y="746"/>
                  <a:pt x="1758" y="734"/>
                  <a:pt x="1761" y="741"/>
                </a:cubicBezTo>
                <a:cubicBezTo>
                  <a:pt x="1763" y="749"/>
                  <a:pt x="1767" y="766"/>
                  <a:pt x="1775" y="765"/>
                </a:cubicBezTo>
                <a:cubicBezTo>
                  <a:pt x="1782" y="764"/>
                  <a:pt x="1791" y="768"/>
                  <a:pt x="1795" y="774"/>
                </a:cubicBezTo>
                <a:cubicBezTo>
                  <a:pt x="1799" y="780"/>
                  <a:pt x="1806" y="793"/>
                  <a:pt x="1818" y="782"/>
                </a:cubicBezTo>
                <a:cubicBezTo>
                  <a:pt x="1830" y="770"/>
                  <a:pt x="1841" y="754"/>
                  <a:pt x="1835" y="781"/>
                </a:cubicBezTo>
                <a:cubicBezTo>
                  <a:pt x="1830" y="807"/>
                  <a:pt x="1831" y="802"/>
                  <a:pt x="1831" y="815"/>
                </a:cubicBezTo>
                <a:cubicBezTo>
                  <a:pt x="1831" y="828"/>
                  <a:pt x="1832" y="854"/>
                  <a:pt x="1833" y="870"/>
                </a:cubicBezTo>
                <a:cubicBezTo>
                  <a:pt x="1834" y="885"/>
                  <a:pt x="1830" y="902"/>
                  <a:pt x="1843" y="917"/>
                </a:cubicBezTo>
                <a:cubicBezTo>
                  <a:pt x="1856" y="932"/>
                  <a:pt x="1883" y="953"/>
                  <a:pt x="1891" y="967"/>
                </a:cubicBezTo>
                <a:cubicBezTo>
                  <a:pt x="1900" y="980"/>
                  <a:pt x="1890" y="987"/>
                  <a:pt x="1896" y="992"/>
                </a:cubicBezTo>
                <a:cubicBezTo>
                  <a:pt x="1902" y="998"/>
                  <a:pt x="1916" y="1002"/>
                  <a:pt x="1914" y="1008"/>
                </a:cubicBezTo>
                <a:cubicBezTo>
                  <a:pt x="1913" y="1014"/>
                  <a:pt x="1907" y="1006"/>
                  <a:pt x="1910" y="1017"/>
                </a:cubicBezTo>
                <a:cubicBezTo>
                  <a:pt x="1913" y="1028"/>
                  <a:pt x="1917" y="1021"/>
                  <a:pt x="1922" y="1026"/>
                </a:cubicBezTo>
                <a:cubicBezTo>
                  <a:pt x="1927" y="1031"/>
                  <a:pt x="1926" y="1032"/>
                  <a:pt x="1930" y="1047"/>
                </a:cubicBezTo>
                <a:cubicBezTo>
                  <a:pt x="1933" y="1063"/>
                  <a:pt x="1940" y="1077"/>
                  <a:pt x="1938" y="1088"/>
                </a:cubicBezTo>
                <a:cubicBezTo>
                  <a:pt x="1937" y="1098"/>
                  <a:pt x="1941" y="1097"/>
                  <a:pt x="1943" y="1100"/>
                </a:cubicBezTo>
                <a:cubicBezTo>
                  <a:pt x="1944" y="1102"/>
                  <a:pt x="1940" y="1107"/>
                  <a:pt x="1944" y="1112"/>
                </a:cubicBezTo>
                <a:cubicBezTo>
                  <a:pt x="1949" y="1118"/>
                  <a:pt x="1951" y="1111"/>
                  <a:pt x="1952" y="1116"/>
                </a:cubicBezTo>
                <a:cubicBezTo>
                  <a:pt x="1953" y="1121"/>
                  <a:pt x="1944" y="1119"/>
                  <a:pt x="1942" y="1124"/>
                </a:cubicBezTo>
                <a:cubicBezTo>
                  <a:pt x="1939" y="1130"/>
                  <a:pt x="1953" y="1128"/>
                  <a:pt x="1953" y="1134"/>
                </a:cubicBezTo>
                <a:cubicBezTo>
                  <a:pt x="1953" y="1140"/>
                  <a:pt x="1947" y="1148"/>
                  <a:pt x="1944" y="1148"/>
                </a:cubicBezTo>
                <a:cubicBezTo>
                  <a:pt x="1942" y="1148"/>
                  <a:pt x="1932" y="1148"/>
                  <a:pt x="1937" y="1154"/>
                </a:cubicBezTo>
                <a:cubicBezTo>
                  <a:pt x="1941" y="1161"/>
                  <a:pt x="1933" y="1165"/>
                  <a:pt x="1935" y="1169"/>
                </a:cubicBezTo>
                <a:cubicBezTo>
                  <a:pt x="1937" y="1173"/>
                  <a:pt x="1940" y="1179"/>
                  <a:pt x="1937" y="1183"/>
                </a:cubicBezTo>
                <a:cubicBezTo>
                  <a:pt x="1933" y="1186"/>
                  <a:pt x="1932" y="1184"/>
                  <a:pt x="1931" y="1190"/>
                </a:cubicBezTo>
                <a:cubicBezTo>
                  <a:pt x="1931" y="1197"/>
                  <a:pt x="1934" y="1202"/>
                  <a:pt x="1934" y="1202"/>
                </a:cubicBezTo>
                <a:cubicBezTo>
                  <a:pt x="1934" y="1202"/>
                  <a:pt x="1943" y="1207"/>
                  <a:pt x="1935" y="1209"/>
                </a:cubicBezTo>
                <a:cubicBezTo>
                  <a:pt x="1927" y="1212"/>
                  <a:pt x="1919" y="1209"/>
                  <a:pt x="1922" y="1213"/>
                </a:cubicBezTo>
                <a:cubicBezTo>
                  <a:pt x="1925" y="1216"/>
                  <a:pt x="1930" y="1223"/>
                  <a:pt x="1917" y="1225"/>
                </a:cubicBezTo>
                <a:cubicBezTo>
                  <a:pt x="1904" y="1226"/>
                  <a:pt x="1900" y="1232"/>
                  <a:pt x="1900" y="1238"/>
                </a:cubicBezTo>
                <a:cubicBezTo>
                  <a:pt x="1900" y="1244"/>
                  <a:pt x="1901" y="1245"/>
                  <a:pt x="1895" y="1256"/>
                </a:cubicBezTo>
                <a:cubicBezTo>
                  <a:pt x="1888" y="1266"/>
                  <a:pt x="1879" y="1277"/>
                  <a:pt x="1883" y="1282"/>
                </a:cubicBezTo>
                <a:cubicBezTo>
                  <a:pt x="1888" y="1287"/>
                  <a:pt x="1894" y="1288"/>
                  <a:pt x="1883" y="1291"/>
                </a:cubicBezTo>
                <a:cubicBezTo>
                  <a:pt x="1873" y="1293"/>
                  <a:pt x="1876" y="1286"/>
                  <a:pt x="1877" y="1298"/>
                </a:cubicBezTo>
                <a:cubicBezTo>
                  <a:pt x="1879" y="1310"/>
                  <a:pt x="1889" y="1316"/>
                  <a:pt x="1893" y="1316"/>
                </a:cubicBezTo>
                <a:cubicBezTo>
                  <a:pt x="1897" y="1316"/>
                  <a:pt x="1905" y="1316"/>
                  <a:pt x="1897" y="1324"/>
                </a:cubicBezTo>
                <a:cubicBezTo>
                  <a:pt x="1889" y="1332"/>
                  <a:pt x="1871" y="1334"/>
                  <a:pt x="1877" y="1339"/>
                </a:cubicBezTo>
                <a:cubicBezTo>
                  <a:pt x="1883" y="1344"/>
                  <a:pt x="1885" y="1346"/>
                  <a:pt x="1887" y="1352"/>
                </a:cubicBezTo>
                <a:cubicBezTo>
                  <a:pt x="1889" y="1357"/>
                  <a:pt x="1887" y="1355"/>
                  <a:pt x="1889" y="1362"/>
                </a:cubicBezTo>
                <a:cubicBezTo>
                  <a:pt x="1892" y="1369"/>
                  <a:pt x="1901" y="1376"/>
                  <a:pt x="1888" y="1370"/>
                </a:cubicBezTo>
                <a:cubicBezTo>
                  <a:pt x="1874" y="1363"/>
                  <a:pt x="1882" y="1355"/>
                  <a:pt x="1872" y="1351"/>
                </a:cubicBezTo>
                <a:cubicBezTo>
                  <a:pt x="1863" y="1346"/>
                  <a:pt x="1860" y="1340"/>
                  <a:pt x="1857" y="1344"/>
                </a:cubicBezTo>
                <a:cubicBezTo>
                  <a:pt x="1853" y="1348"/>
                  <a:pt x="1848" y="1353"/>
                  <a:pt x="1848" y="1356"/>
                </a:cubicBezTo>
                <a:cubicBezTo>
                  <a:pt x="1848" y="1358"/>
                  <a:pt x="1835" y="1357"/>
                  <a:pt x="1833" y="1362"/>
                </a:cubicBezTo>
                <a:cubicBezTo>
                  <a:pt x="1831" y="1367"/>
                  <a:pt x="1833" y="1359"/>
                  <a:pt x="1828" y="1356"/>
                </a:cubicBezTo>
                <a:cubicBezTo>
                  <a:pt x="1823" y="1352"/>
                  <a:pt x="1823" y="1352"/>
                  <a:pt x="1823" y="1352"/>
                </a:cubicBezTo>
                <a:cubicBezTo>
                  <a:pt x="1823" y="1352"/>
                  <a:pt x="1816" y="1359"/>
                  <a:pt x="1819" y="1362"/>
                </a:cubicBezTo>
                <a:cubicBezTo>
                  <a:pt x="1823" y="1364"/>
                  <a:pt x="1788" y="1388"/>
                  <a:pt x="1800" y="1427"/>
                </a:cubicBezTo>
                <a:cubicBezTo>
                  <a:pt x="1812" y="1466"/>
                  <a:pt x="1820" y="1470"/>
                  <a:pt x="1824" y="1509"/>
                </a:cubicBezTo>
                <a:cubicBezTo>
                  <a:pt x="1829" y="1549"/>
                  <a:pt x="1830" y="1560"/>
                  <a:pt x="1829" y="1580"/>
                </a:cubicBezTo>
                <a:cubicBezTo>
                  <a:pt x="1827" y="1601"/>
                  <a:pt x="1826" y="1625"/>
                  <a:pt x="1816" y="1634"/>
                </a:cubicBezTo>
                <a:cubicBezTo>
                  <a:pt x="1805" y="1642"/>
                  <a:pt x="1795" y="1641"/>
                  <a:pt x="1795" y="1641"/>
                </a:cubicBezTo>
                <a:cubicBezTo>
                  <a:pt x="1795" y="1641"/>
                  <a:pt x="1777" y="1665"/>
                  <a:pt x="1776" y="1696"/>
                </a:cubicBezTo>
                <a:cubicBezTo>
                  <a:pt x="1775" y="1727"/>
                  <a:pt x="1774" y="1739"/>
                  <a:pt x="1775" y="1743"/>
                </a:cubicBezTo>
                <a:cubicBezTo>
                  <a:pt x="1777" y="1748"/>
                  <a:pt x="1785" y="1743"/>
                  <a:pt x="1775" y="1751"/>
                </a:cubicBezTo>
                <a:cubicBezTo>
                  <a:pt x="1766" y="1759"/>
                  <a:pt x="1769" y="1767"/>
                  <a:pt x="1769" y="1767"/>
                </a:cubicBezTo>
                <a:cubicBezTo>
                  <a:pt x="1769" y="1767"/>
                  <a:pt x="1768" y="1782"/>
                  <a:pt x="1775" y="1790"/>
                </a:cubicBezTo>
                <a:cubicBezTo>
                  <a:pt x="1781" y="1799"/>
                  <a:pt x="1783" y="1801"/>
                  <a:pt x="1783" y="1809"/>
                </a:cubicBezTo>
                <a:cubicBezTo>
                  <a:pt x="1783" y="1818"/>
                  <a:pt x="1778" y="1816"/>
                  <a:pt x="1786" y="1827"/>
                </a:cubicBezTo>
                <a:cubicBezTo>
                  <a:pt x="1793" y="1838"/>
                  <a:pt x="1804" y="1841"/>
                  <a:pt x="1815" y="1838"/>
                </a:cubicBezTo>
                <a:cubicBezTo>
                  <a:pt x="1826" y="1836"/>
                  <a:pt x="1823" y="1838"/>
                  <a:pt x="1822" y="1846"/>
                </a:cubicBezTo>
                <a:cubicBezTo>
                  <a:pt x="1821" y="1855"/>
                  <a:pt x="1813" y="1859"/>
                  <a:pt x="1803" y="1865"/>
                </a:cubicBezTo>
                <a:cubicBezTo>
                  <a:pt x="1793" y="1871"/>
                  <a:pt x="1785" y="1879"/>
                  <a:pt x="1781" y="1886"/>
                </a:cubicBezTo>
                <a:cubicBezTo>
                  <a:pt x="1776" y="1894"/>
                  <a:pt x="1780" y="1896"/>
                  <a:pt x="1780" y="1896"/>
                </a:cubicBezTo>
                <a:cubicBezTo>
                  <a:pt x="1780" y="1896"/>
                  <a:pt x="1781" y="1900"/>
                  <a:pt x="1775" y="1904"/>
                </a:cubicBezTo>
                <a:cubicBezTo>
                  <a:pt x="1770" y="1907"/>
                  <a:pt x="1772" y="1914"/>
                  <a:pt x="1772" y="1916"/>
                </a:cubicBezTo>
                <a:cubicBezTo>
                  <a:pt x="1772" y="1919"/>
                  <a:pt x="1761" y="1931"/>
                  <a:pt x="1760" y="1921"/>
                </a:cubicBezTo>
                <a:cubicBezTo>
                  <a:pt x="1759" y="1910"/>
                  <a:pt x="1751" y="1899"/>
                  <a:pt x="1750" y="1905"/>
                </a:cubicBezTo>
                <a:cubicBezTo>
                  <a:pt x="1749" y="1911"/>
                  <a:pt x="1757" y="1959"/>
                  <a:pt x="1750" y="1966"/>
                </a:cubicBezTo>
                <a:cubicBezTo>
                  <a:pt x="1743" y="1973"/>
                  <a:pt x="1725" y="1979"/>
                  <a:pt x="1717" y="1985"/>
                </a:cubicBezTo>
                <a:cubicBezTo>
                  <a:pt x="1709" y="1991"/>
                  <a:pt x="1700" y="2000"/>
                  <a:pt x="1696" y="2010"/>
                </a:cubicBezTo>
                <a:cubicBezTo>
                  <a:pt x="1691" y="2020"/>
                  <a:pt x="1671" y="2036"/>
                  <a:pt x="1661" y="2025"/>
                </a:cubicBezTo>
                <a:cubicBezTo>
                  <a:pt x="1652" y="2014"/>
                  <a:pt x="1662" y="2015"/>
                  <a:pt x="1667" y="2015"/>
                </a:cubicBezTo>
                <a:cubicBezTo>
                  <a:pt x="1671" y="2015"/>
                  <a:pt x="1667" y="2010"/>
                  <a:pt x="1665" y="1989"/>
                </a:cubicBezTo>
                <a:cubicBezTo>
                  <a:pt x="1663" y="1969"/>
                  <a:pt x="1651" y="1949"/>
                  <a:pt x="1661" y="1944"/>
                </a:cubicBezTo>
                <a:cubicBezTo>
                  <a:pt x="1672" y="1939"/>
                  <a:pt x="1714" y="1909"/>
                  <a:pt x="1715" y="1896"/>
                </a:cubicBezTo>
                <a:cubicBezTo>
                  <a:pt x="1715" y="1883"/>
                  <a:pt x="1711" y="1887"/>
                  <a:pt x="1704" y="1880"/>
                </a:cubicBezTo>
                <a:cubicBezTo>
                  <a:pt x="1697" y="1874"/>
                  <a:pt x="1695" y="1866"/>
                  <a:pt x="1684" y="1874"/>
                </a:cubicBezTo>
                <a:cubicBezTo>
                  <a:pt x="1673" y="1881"/>
                  <a:pt x="1661" y="1880"/>
                  <a:pt x="1658" y="1890"/>
                </a:cubicBezTo>
                <a:cubicBezTo>
                  <a:pt x="1655" y="1900"/>
                  <a:pt x="1655" y="1905"/>
                  <a:pt x="1652" y="1911"/>
                </a:cubicBezTo>
                <a:cubicBezTo>
                  <a:pt x="1649" y="1917"/>
                  <a:pt x="1639" y="1929"/>
                  <a:pt x="1639" y="1929"/>
                </a:cubicBezTo>
                <a:cubicBezTo>
                  <a:pt x="1639" y="1929"/>
                  <a:pt x="1644" y="1931"/>
                  <a:pt x="1649" y="1936"/>
                </a:cubicBezTo>
                <a:cubicBezTo>
                  <a:pt x="1655" y="1941"/>
                  <a:pt x="1655" y="1952"/>
                  <a:pt x="1655" y="1952"/>
                </a:cubicBezTo>
                <a:cubicBezTo>
                  <a:pt x="1655" y="1952"/>
                  <a:pt x="1655" y="1959"/>
                  <a:pt x="1651" y="1965"/>
                </a:cubicBezTo>
                <a:cubicBezTo>
                  <a:pt x="1648" y="1971"/>
                  <a:pt x="1644" y="1988"/>
                  <a:pt x="1637" y="1986"/>
                </a:cubicBezTo>
                <a:cubicBezTo>
                  <a:pt x="1631" y="1984"/>
                  <a:pt x="1630" y="1982"/>
                  <a:pt x="1628" y="1972"/>
                </a:cubicBezTo>
                <a:cubicBezTo>
                  <a:pt x="1626" y="1963"/>
                  <a:pt x="1631" y="1960"/>
                  <a:pt x="1623" y="1958"/>
                </a:cubicBezTo>
                <a:cubicBezTo>
                  <a:pt x="1615" y="1955"/>
                  <a:pt x="1602" y="1952"/>
                  <a:pt x="1595" y="1953"/>
                </a:cubicBezTo>
                <a:cubicBezTo>
                  <a:pt x="1587" y="1954"/>
                  <a:pt x="1580" y="1953"/>
                  <a:pt x="1575" y="1961"/>
                </a:cubicBezTo>
                <a:cubicBezTo>
                  <a:pt x="1570" y="1969"/>
                  <a:pt x="1559" y="1976"/>
                  <a:pt x="1560" y="1985"/>
                </a:cubicBezTo>
                <a:cubicBezTo>
                  <a:pt x="1561" y="1994"/>
                  <a:pt x="1560" y="1991"/>
                  <a:pt x="1557" y="1998"/>
                </a:cubicBezTo>
                <a:cubicBezTo>
                  <a:pt x="1553" y="2005"/>
                  <a:pt x="1550" y="2012"/>
                  <a:pt x="1556" y="2018"/>
                </a:cubicBezTo>
                <a:cubicBezTo>
                  <a:pt x="1562" y="2025"/>
                  <a:pt x="1564" y="2030"/>
                  <a:pt x="1563" y="2039"/>
                </a:cubicBezTo>
                <a:cubicBezTo>
                  <a:pt x="1562" y="2048"/>
                  <a:pt x="1550" y="2043"/>
                  <a:pt x="1543" y="2062"/>
                </a:cubicBezTo>
                <a:cubicBezTo>
                  <a:pt x="1536" y="2081"/>
                  <a:pt x="1521" y="2101"/>
                  <a:pt x="1510" y="2095"/>
                </a:cubicBezTo>
                <a:cubicBezTo>
                  <a:pt x="1499" y="2088"/>
                  <a:pt x="1493" y="2066"/>
                  <a:pt x="1496" y="2048"/>
                </a:cubicBezTo>
                <a:cubicBezTo>
                  <a:pt x="1499" y="2030"/>
                  <a:pt x="1499" y="2028"/>
                  <a:pt x="1499" y="2017"/>
                </a:cubicBezTo>
                <a:cubicBezTo>
                  <a:pt x="1498" y="2006"/>
                  <a:pt x="1496" y="1988"/>
                  <a:pt x="1482" y="1994"/>
                </a:cubicBezTo>
                <a:cubicBezTo>
                  <a:pt x="1469" y="2000"/>
                  <a:pt x="1459" y="2010"/>
                  <a:pt x="1450" y="2027"/>
                </a:cubicBezTo>
                <a:cubicBezTo>
                  <a:pt x="1440" y="2044"/>
                  <a:pt x="1433" y="2046"/>
                  <a:pt x="1434" y="2055"/>
                </a:cubicBezTo>
                <a:cubicBezTo>
                  <a:pt x="1435" y="2065"/>
                  <a:pt x="1421" y="2068"/>
                  <a:pt x="1418" y="2075"/>
                </a:cubicBezTo>
                <a:cubicBezTo>
                  <a:pt x="1415" y="2082"/>
                  <a:pt x="1415" y="2090"/>
                  <a:pt x="1418" y="2096"/>
                </a:cubicBezTo>
                <a:cubicBezTo>
                  <a:pt x="1421" y="2101"/>
                  <a:pt x="1420" y="2110"/>
                  <a:pt x="1409" y="2101"/>
                </a:cubicBezTo>
                <a:cubicBezTo>
                  <a:pt x="1397" y="2093"/>
                  <a:pt x="1365" y="2084"/>
                  <a:pt x="1355" y="2090"/>
                </a:cubicBezTo>
                <a:cubicBezTo>
                  <a:pt x="1344" y="2097"/>
                  <a:pt x="1351" y="2103"/>
                  <a:pt x="1347" y="2107"/>
                </a:cubicBezTo>
                <a:cubicBezTo>
                  <a:pt x="1343" y="2110"/>
                  <a:pt x="1336" y="2117"/>
                  <a:pt x="1336" y="2105"/>
                </a:cubicBezTo>
                <a:cubicBezTo>
                  <a:pt x="1336" y="2093"/>
                  <a:pt x="1337" y="2086"/>
                  <a:pt x="1331" y="2084"/>
                </a:cubicBezTo>
                <a:cubicBezTo>
                  <a:pt x="1325" y="2083"/>
                  <a:pt x="1330" y="2074"/>
                  <a:pt x="1320" y="2073"/>
                </a:cubicBezTo>
                <a:cubicBezTo>
                  <a:pt x="1311" y="2072"/>
                  <a:pt x="1305" y="2071"/>
                  <a:pt x="1309" y="2083"/>
                </a:cubicBezTo>
                <a:cubicBezTo>
                  <a:pt x="1313" y="2095"/>
                  <a:pt x="1305" y="2081"/>
                  <a:pt x="1295" y="2087"/>
                </a:cubicBezTo>
                <a:cubicBezTo>
                  <a:pt x="1286" y="2093"/>
                  <a:pt x="1230" y="2120"/>
                  <a:pt x="1231" y="2109"/>
                </a:cubicBezTo>
                <a:cubicBezTo>
                  <a:pt x="1232" y="2099"/>
                  <a:pt x="1245" y="2095"/>
                  <a:pt x="1245" y="2095"/>
                </a:cubicBezTo>
                <a:cubicBezTo>
                  <a:pt x="1245" y="2095"/>
                  <a:pt x="1254" y="2090"/>
                  <a:pt x="1265" y="2085"/>
                </a:cubicBezTo>
                <a:cubicBezTo>
                  <a:pt x="1275" y="2080"/>
                  <a:pt x="1290" y="2078"/>
                  <a:pt x="1276" y="2073"/>
                </a:cubicBezTo>
                <a:cubicBezTo>
                  <a:pt x="1261" y="2069"/>
                  <a:pt x="1247" y="2071"/>
                  <a:pt x="1247" y="2071"/>
                </a:cubicBezTo>
                <a:cubicBezTo>
                  <a:pt x="1226" y="2068"/>
                  <a:pt x="1226" y="2068"/>
                  <a:pt x="1226" y="2068"/>
                </a:cubicBezTo>
                <a:cubicBezTo>
                  <a:pt x="1226" y="2068"/>
                  <a:pt x="1220" y="2050"/>
                  <a:pt x="1217" y="2051"/>
                </a:cubicBezTo>
                <a:cubicBezTo>
                  <a:pt x="1213" y="2052"/>
                  <a:pt x="1208" y="2061"/>
                  <a:pt x="1214" y="2071"/>
                </a:cubicBezTo>
                <a:cubicBezTo>
                  <a:pt x="1220" y="2080"/>
                  <a:pt x="1221" y="2084"/>
                  <a:pt x="1221" y="2084"/>
                </a:cubicBezTo>
                <a:cubicBezTo>
                  <a:pt x="1221" y="2084"/>
                  <a:pt x="1206" y="2096"/>
                  <a:pt x="1202" y="2085"/>
                </a:cubicBezTo>
                <a:cubicBezTo>
                  <a:pt x="1198" y="2075"/>
                  <a:pt x="1196" y="2043"/>
                  <a:pt x="1196" y="2043"/>
                </a:cubicBezTo>
                <a:cubicBezTo>
                  <a:pt x="1203" y="2023"/>
                  <a:pt x="1203" y="2023"/>
                  <a:pt x="1203" y="2023"/>
                </a:cubicBezTo>
                <a:cubicBezTo>
                  <a:pt x="1181" y="2024"/>
                  <a:pt x="1181" y="2024"/>
                  <a:pt x="1181" y="2024"/>
                </a:cubicBezTo>
                <a:cubicBezTo>
                  <a:pt x="1181" y="2024"/>
                  <a:pt x="1177" y="2022"/>
                  <a:pt x="1173" y="2032"/>
                </a:cubicBezTo>
                <a:cubicBezTo>
                  <a:pt x="1169" y="2042"/>
                  <a:pt x="1167" y="2054"/>
                  <a:pt x="1168" y="2058"/>
                </a:cubicBezTo>
                <a:cubicBezTo>
                  <a:pt x="1169" y="2061"/>
                  <a:pt x="1161" y="2067"/>
                  <a:pt x="1158" y="2074"/>
                </a:cubicBezTo>
                <a:cubicBezTo>
                  <a:pt x="1156" y="2081"/>
                  <a:pt x="1151" y="2085"/>
                  <a:pt x="1156" y="2097"/>
                </a:cubicBezTo>
                <a:cubicBezTo>
                  <a:pt x="1160" y="2109"/>
                  <a:pt x="1165" y="2101"/>
                  <a:pt x="1173" y="2107"/>
                </a:cubicBezTo>
                <a:cubicBezTo>
                  <a:pt x="1181" y="2113"/>
                  <a:pt x="1185" y="2120"/>
                  <a:pt x="1193" y="2130"/>
                </a:cubicBezTo>
                <a:cubicBezTo>
                  <a:pt x="1202" y="2139"/>
                  <a:pt x="1207" y="2143"/>
                  <a:pt x="1211" y="2153"/>
                </a:cubicBezTo>
                <a:cubicBezTo>
                  <a:pt x="1214" y="2163"/>
                  <a:pt x="1214" y="2173"/>
                  <a:pt x="1211" y="2173"/>
                </a:cubicBezTo>
                <a:cubicBezTo>
                  <a:pt x="1207" y="2174"/>
                  <a:pt x="1185" y="2162"/>
                  <a:pt x="1178" y="2167"/>
                </a:cubicBezTo>
                <a:cubicBezTo>
                  <a:pt x="1171" y="2173"/>
                  <a:pt x="1158" y="2169"/>
                  <a:pt x="1149" y="2177"/>
                </a:cubicBezTo>
                <a:cubicBezTo>
                  <a:pt x="1139" y="2185"/>
                  <a:pt x="1121" y="2183"/>
                  <a:pt x="1121" y="2186"/>
                </a:cubicBezTo>
                <a:cubicBezTo>
                  <a:pt x="1121" y="2190"/>
                  <a:pt x="1121" y="2204"/>
                  <a:pt x="1116" y="2206"/>
                </a:cubicBezTo>
                <a:cubicBezTo>
                  <a:pt x="1112" y="2208"/>
                  <a:pt x="1112" y="2208"/>
                  <a:pt x="1112" y="2208"/>
                </a:cubicBezTo>
                <a:cubicBezTo>
                  <a:pt x="1112" y="2208"/>
                  <a:pt x="1103" y="2209"/>
                  <a:pt x="1112" y="2217"/>
                </a:cubicBezTo>
                <a:cubicBezTo>
                  <a:pt x="1121" y="2225"/>
                  <a:pt x="1124" y="2224"/>
                  <a:pt x="1117" y="2227"/>
                </a:cubicBezTo>
                <a:cubicBezTo>
                  <a:pt x="1110" y="2229"/>
                  <a:pt x="1092" y="2238"/>
                  <a:pt x="1090" y="2245"/>
                </a:cubicBezTo>
                <a:cubicBezTo>
                  <a:pt x="1087" y="2251"/>
                  <a:pt x="1074" y="2278"/>
                  <a:pt x="1074" y="2278"/>
                </a:cubicBezTo>
                <a:cubicBezTo>
                  <a:pt x="1061" y="2299"/>
                  <a:pt x="1061" y="2299"/>
                  <a:pt x="1061" y="2299"/>
                </a:cubicBezTo>
                <a:cubicBezTo>
                  <a:pt x="1050" y="2317"/>
                  <a:pt x="1050" y="2317"/>
                  <a:pt x="1050" y="2317"/>
                </a:cubicBezTo>
                <a:cubicBezTo>
                  <a:pt x="1050" y="2317"/>
                  <a:pt x="1036" y="2335"/>
                  <a:pt x="1002" y="2308"/>
                </a:cubicBezTo>
                <a:cubicBezTo>
                  <a:pt x="969" y="2281"/>
                  <a:pt x="975" y="2297"/>
                  <a:pt x="968" y="2278"/>
                </a:cubicBezTo>
                <a:cubicBezTo>
                  <a:pt x="961" y="2259"/>
                  <a:pt x="973" y="2273"/>
                  <a:pt x="953" y="2255"/>
                </a:cubicBezTo>
                <a:cubicBezTo>
                  <a:pt x="932" y="2237"/>
                  <a:pt x="920" y="2231"/>
                  <a:pt x="929" y="2225"/>
                </a:cubicBezTo>
                <a:cubicBezTo>
                  <a:pt x="939" y="2219"/>
                  <a:pt x="926" y="2208"/>
                  <a:pt x="932" y="2202"/>
                </a:cubicBezTo>
                <a:cubicBezTo>
                  <a:pt x="938" y="2196"/>
                  <a:pt x="949" y="2195"/>
                  <a:pt x="942" y="2185"/>
                </a:cubicBezTo>
                <a:cubicBezTo>
                  <a:pt x="935" y="2176"/>
                  <a:pt x="927" y="2171"/>
                  <a:pt x="927" y="2171"/>
                </a:cubicBezTo>
                <a:cubicBezTo>
                  <a:pt x="927" y="2171"/>
                  <a:pt x="931" y="2167"/>
                  <a:pt x="941" y="2161"/>
                </a:cubicBezTo>
                <a:cubicBezTo>
                  <a:pt x="950" y="2155"/>
                  <a:pt x="972" y="2139"/>
                  <a:pt x="977" y="2126"/>
                </a:cubicBezTo>
                <a:cubicBezTo>
                  <a:pt x="981" y="2114"/>
                  <a:pt x="980" y="2114"/>
                  <a:pt x="979" y="2104"/>
                </a:cubicBezTo>
                <a:cubicBezTo>
                  <a:pt x="978" y="2095"/>
                  <a:pt x="962" y="2079"/>
                  <a:pt x="941" y="2091"/>
                </a:cubicBezTo>
                <a:cubicBezTo>
                  <a:pt x="919" y="2103"/>
                  <a:pt x="912" y="2106"/>
                  <a:pt x="911" y="2100"/>
                </a:cubicBezTo>
                <a:cubicBezTo>
                  <a:pt x="911" y="2094"/>
                  <a:pt x="906" y="2099"/>
                  <a:pt x="887" y="2086"/>
                </a:cubicBezTo>
                <a:cubicBezTo>
                  <a:pt x="869" y="2073"/>
                  <a:pt x="857" y="2062"/>
                  <a:pt x="853" y="2073"/>
                </a:cubicBezTo>
                <a:cubicBezTo>
                  <a:pt x="850" y="2084"/>
                  <a:pt x="869" y="2088"/>
                  <a:pt x="850" y="2084"/>
                </a:cubicBezTo>
                <a:cubicBezTo>
                  <a:pt x="831" y="2081"/>
                  <a:pt x="836" y="2075"/>
                  <a:pt x="822" y="2075"/>
                </a:cubicBezTo>
                <a:cubicBezTo>
                  <a:pt x="809" y="2075"/>
                  <a:pt x="803" y="2085"/>
                  <a:pt x="796" y="2089"/>
                </a:cubicBezTo>
                <a:cubicBezTo>
                  <a:pt x="789" y="2092"/>
                  <a:pt x="797" y="2106"/>
                  <a:pt x="782" y="2109"/>
                </a:cubicBezTo>
                <a:cubicBezTo>
                  <a:pt x="767" y="2113"/>
                  <a:pt x="766" y="2107"/>
                  <a:pt x="759" y="2111"/>
                </a:cubicBezTo>
                <a:cubicBezTo>
                  <a:pt x="752" y="2114"/>
                  <a:pt x="755" y="2117"/>
                  <a:pt x="749" y="2124"/>
                </a:cubicBezTo>
                <a:cubicBezTo>
                  <a:pt x="744" y="2131"/>
                  <a:pt x="743" y="2134"/>
                  <a:pt x="731" y="2137"/>
                </a:cubicBezTo>
                <a:cubicBezTo>
                  <a:pt x="719" y="2139"/>
                  <a:pt x="713" y="2149"/>
                  <a:pt x="706" y="2138"/>
                </a:cubicBezTo>
                <a:cubicBezTo>
                  <a:pt x="699" y="2128"/>
                  <a:pt x="687" y="2127"/>
                  <a:pt x="681" y="2129"/>
                </a:cubicBezTo>
                <a:cubicBezTo>
                  <a:pt x="675" y="2131"/>
                  <a:pt x="665" y="2130"/>
                  <a:pt x="662" y="2138"/>
                </a:cubicBezTo>
                <a:cubicBezTo>
                  <a:pt x="659" y="2145"/>
                  <a:pt x="650" y="2155"/>
                  <a:pt x="642" y="2161"/>
                </a:cubicBezTo>
                <a:cubicBezTo>
                  <a:pt x="635" y="2167"/>
                  <a:pt x="625" y="2173"/>
                  <a:pt x="617" y="2169"/>
                </a:cubicBezTo>
                <a:cubicBezTo>
                  <a:pt x="610" y="2165"/>
                  <a:pt x="597" y="2161"/>
                  <a:pt x="605" y="2157"/>
                </a:cubicBezTo>
                <a:cubicBezTo>
                  <a:pt x="612" y="2154"/>
                  <a:pt x="583" y="2155"/>
                  <a:pt x="569" y="2163"/>
                </a:cubicBezTo>
                <a:cubicBezTo>
                  <a:pt x="554" y="2171"/>
                  <a:pt x="551" y="2179"/>
                  <a:pt x="545" y="2182"/>
                </a:cubicBezTo>
                <a:cubicBezTo>
                  <a:pt x="540" y="2185"/>
                  <a:pt x="527" y="2177"/>
                  <a:pt x="527" y="2185"/>
                </a:cubicBezTo>
                <a:cubicBezTo>
                  <a:pt x="527" y="2194"/>
                  <a:pt x="539" y="2200"/>
                  <a:pt x="532" y="2204"/>
                </a:cubicBezTo>
                <a:cubicBezTo>
                  <a:pt x="525" y="2209"/>
                  <a:pt x="508" y="2205"/>
                  <a:pt x="508" y="2205"/>
                </a:cubicBezTo>
                <a:cubicBezTo>
                  <a:pt x="508" y="2205"/>
                  <a:pt x="505" y="2199"/>
                  <a:pt x="512" y="2196"/>
                </a:cubicBezTo>
                <a:cubicBezTo>
                  <a:pt x="519" y="2192"/>
                  <a:pt x="527" y="2192"/>
                  <a:pt x="519" y="2192"/>
                </a:cubicBezTo>
                <a:cubicBezTo>
                  <a:pt x="510" y="2192"/>
                  <a:pt x="509" y="2185"/>
                  <a:pt x="506" y="2182"/>
                </a:cubicBezTo>
                <a:cubicBezTo>
                  <a:pt x="503" y="2179"/>
                  <a:pt x="497" y="2173"/>
                  <a:pt x="497" y="2173"/>
                </a:cubicBezTo>
                <a:cubicBezTo>
                  <a:pt x="497" y="2173"/>
                  <a:pt x="485" y="2174"/>
                  <a:pt x="501" y="2170"/>
                </a:cubicBezTo>
                <a:cubicBezTo>
                  <a:pt x="517" y="2166"/>
                  <a:pt x="525" y="2167"/>
                  <a:pt x="520" y="2159"/>
                </a:cubicBezTo>
                <a:cubicBezTo>
                  <a:pt x="515" y="2151"/>
                  <a:pt x="495" y="2148"/>
                  <a:pt x="494" y="2155"/>
                </a:cubicBezTo>
                <a:cubicBezTo>
                  <a:pt x="493" y="2161"/>
                  <a:pt x="493" y="2164"/>
                  <a:pt x="493" y="2167"/>
                </a:cubicBezTo>
                <a:cubicBezTo>
                  <a:pt x="493" y="2169"/>
                  <a:pt x="488" y="2172"/>
                  <a:pt x="488" y="2172"/>
                </a:cubicBezTo>
                <a:cubicBezTo>
                  <a:pt x="488" y="2172"/>
                  <a:pt x="479" y="2169"/>
                  <a:pt x="479" y="2172"/>
                </a:cubicBezTo>
                <a:cubicBezTo>
                  <a:pt x="478" y="2174"/>
                  <a:pt x="477" y="2179"/>
                  <a:pt x="477" y="2183"/>
                </a:cubicBezTo>
                <a:cubicBezTo>
                  <a:pt x="477" y="2186"/>
                  <a:pt x="479" y="2193"/>
                  <a:pt x="479" y="2193"/>
                </a:cubicBezTo>
                <a:cubicBezTo>
                  <a:pt x="473" y="2197"/>
                  <a:pt x="473" y="2197"/>
                  <a:pt x="473" y="2197"/>
                </a:cubicBezTo>
                <a:cubicBezTo>
                  <a:pt x="473" y="2209"/>
                  <a:pt x="473" y="2209"/>
                  <a:pt x="473" y="2209"/>
                </a:cubicBezTo>
                <a:cubicBezTo>
                  <a:pt x="471" y="2221"/>
                  <a:pt x="471" y="2221"/>
                  <a:pt x="471" y="2221"/>
                </a:cubicBezTo>
                <a:cubicBezTo>
                  <a:pt x="471" y="2221"/>
                  <a:pt x="457" y="2221"/>
                  <a:pt x="456" y="2227"/>
                </a:cubicBezTo>
                <a:cubicBezTo>
                  <a:pt x="455" y="2233"/>
                  <a:pt x="457" y="2242"/>
                  <a:pt x="460" y="2245"/>
                </a:cubicBezTo>
                <a:cubicBezTo>
                  <a:pt x="462" y="2249"/>
                  <a:pt x="463" y="2253"/>
                  <a:pt x="463" y="2253"/>
                </a:cubicBezTo>
                <a:cubicBezTo>
                  <a:pt x="455" y="2254"/>
                  <a:pt x="455" y="2254"/>
                  <a:pt x="455" y="2254"/>
                </a:cubicBezTo>
                <a:cubicBezTo>
                  <a:pt x="443" y="2255"/>
                  <a:pt x="443" y="2255"/>
                  <a:pt x="443" y="2255"/>
                </a:cubicBezTo>
                <a:cubicBezTo>
                  <a:pt x="443" y="2255"/>
                  <a:pt x="459" y="2243"/>
                  <a:pt x="452" y="2239"/>
                </a:cubicBezTo>
                <a:cubicBezTo>
                  <a:pt x="445" y="2236"/>
                  <a:pt x="437" y="2236"/>
                  <a:pt x="437" y="2236"/>
                </a:cubicBezTo>
                <a:cubicBezTo>
                  <a:pt x="421" y="2230"/>
                  <a:pt x="421" y="2230"/>
                  <a:pt x="421" y="2230"/>
                </a:cubicBezTo>
                <a:cubicBezTo>
                  <a:pt x="409" y="2224"/>
                  <a:pt x="409" y="2224"/>
                  <a:pt x="409" y="2224"/>
                </a:cubicBezTo>
                <a:cubicBezTo>
                  <a:pt x="409" y="2224"/>
                  <a:pt x="393" y="2233"/>
                  <a:pt x="399" y="2226"/>
                </a:cubicBezTo>
                <a:cubicBezTo>
                  <a:pt x="405" y="2219"/>
                  <a:pt x="413" y="2220"/>
                  <a:pt x="406" y="2214"/>
                </a:cubicBezTo>
                <a:cubicBezTo>
                  <a:pt x="398" y="2208"/>
                  <a:pt x="378" y="2206"/>
                  <a:pt x="376" y="2209"/>
                </a:cubicBezTo>
                <a:cubicBezTo>
                  <a:pt x="373" y="2213"/>
                  <a:pt x="364" y="2219"/>
                  <a:pt x="364" y="2219"/>
                </a:cubicBezTo>
                <a:cubicBezTo>
                  <a:pt x="364" y="2219"/>
                  <a:pt x="360" y="2221"/>
                  <a:pt x="358" y="2217"/>
                </a:cubicBezTo>
                <a:cubicBezTo>
                  <a:pt x="355" y="2213"/>
                  <a:pt x="352" y="2209"/>
                  <a:pt x="350" y="2214"/>
                </a:cubicBezTo>
                <a:cubicBezTo>
                  <a:pt x="348" y="2218"/>
                  <a:pt x="343" y="2216"/>
                  <a:pt x="336" y="2221"/>
                </a:cubicBezTo>
                <a:cubicBezTo>
                  <a:pt x="330" y="2225"/>
                  <a:pt x="317" y="2227"/>
                  <a:pt x="317" y="2227"/>
                </a:cubicBezTo>
                <a:cubicBezTo>
                  <a:pt x="317" y="2227"/>
                  <a:pt x="307" y="2229"/>
                  <a:pt x="302" y="2219"/>
                </a:cubicBezTo>
                <a:cubicBezTo>
                  <a:pt x="297" y="2209"/>
                  <a:pt x="303" y="2209"/>
                  <a:pt x="288" y="2209"/>
                </a:cubicBezTo>
                <a:cubicBezTo>
                  <a:pt x="274" y="2209"/>
                  <a:pt x="263" y="2220"/>
                  <a:pt x="270" y="2238"/>
                </a:cubicBezTo>
                <a:cubicBezTo>
                  <a:pt x="276" y="2256"/>
                  <a:pt x="265" y="2262"/>
                  <a:pt x="278" y="2272"/>
                </a:cubicBezTo>
                <a:cubicBezTo>
                  <a:pt x="291" y="2282"/>
                  <a:pt x="301" y="2292"/>
                  <a:pt x="309" y="2292"/>
                </a:cubicBezTo>
                <a:cubicBezTo>
                  <a:pt x="317" y="2292"/>
                  <a:pt x="316" y="2296"/>
                  <a:pt x="324" y="2299"/>
                </a:cubicBezTo>
                <a:cubicBezTo>
                  <a:pt x="333" y="2301"/>
                  <a:pt x="320" y="2305"/>
                  <a:pt x="342" y="2291"/>
                </a:cubicBezTo>
                <a:cubicBezTo>
                  <a:pt x="363" y="2276"/>
                  <a:pt x="371" y="2263"/>
                  <a:pt x="379" y="2276"/>
                </a:cubicBezTo>
                <a:cubicBezTo>
                  <a:pt x="387" y="2289"/>
                  <a:pt x="388" y="2293"/>
                  <a:pt x="388" y="2301"/>
                </a:cubicBezTo>
                <a:cubicBezTo>
                  <a:pt x="388" y="2310"/>
                  <a:pt x="387" y="2319"/>
                  <a:pt x="385" y="2325"/>
                </a:cubicBezTo>
                <a:cubicBezTo>
                  <a:pt x="383" y="2331"/>
                  <a:pt x="360" y="2330"/>
                  <a:pt x="359" y="2338"/>
                </a:cubicBezTo>
                <a:cubicBezTo>
                  <a:pt x="357" y="2346"/>
                  <a:pt x="354" y="2365"/>
                  <a:pt x="361" y="2360"/>
                </a:cubicBezTo>
                <a:cubicBezTo>
                  <a:pt x="369" y="2356"/>
                  <a:pt x="369" y="2352"/>
                  <a:pt x="372" y="2359"/>
                </a:cubicBezTo>
                <a:cubicBezTo>
                  <a:pt x="376" y="2365"/>
                  <a:pt x="373" y="2365"/>
                  <a:pt x="383" y="2370"/>
                </a:cubicBezTo>
                <a:cubicBezTo>
                  <a:pt x="392" y="2374"/>
                  <a:pt x="390" y="2375"/>
                  <a:pt x="401" y="2388"/>
                </a:cubicBezTo>
                <a:cubicBezTo>
                  <a:pt x="411" y="2401"/>
                  <a:pt x="422" y="2402"/>
                  <a:pt x="424" y="2409"/>
                </a:cubicBezTo>
                <a:cubicBezTo>
                  <a:pt x="425" y="2416"/>
                  <a:pt x="437" y="2414"/>
                  <a:pt x="437" y="2425"/>
                </a:cubicBezTo>
                <a:cubicBezTo>
                  <a:pt x="437" y="2435"/>
                  <a:pt x="437" y="2440"/>
                  <a:pt x="437" y="2440"/>
                </a:cubicBezTo>
                <a:cubicBezTo>
                  <a:pt x="431" y="2449"/>
                  <a:pt x="431" y="2449"/>
                  <a:pt x="431" y="2449"/>
                </a:cubicBezTo>
                <a:cubicBezTo>
                  <a:pt x="431" y="2449"/>
                  <a:pt x="419" y="2459"/>
                  <a:pt x="414" y="2459"/>
                </a:cubicBezTo>
                <a:cubicBezTo>
                  <a:pt x="410" y="2459"/>
                  <a:pt x="410" y="2463"/>
                  <a:pt x="409" y="2466"/>
                </a:cubicBezTo>
                <a:cubicBezTo>
                  <a:pt x="408" y="2468"/>
                  <a:pt x="413" y="2467"/>
                  <a:pt x="405" y="2470"/>
                </a:cubicBezTo>
                <a:cubicBezTo>
                  <a:pt x="397" y="2473"/>
                  <a:pt x="400" y="2481"/>
                  <a:pt x="398" y="2484"/>
                </a:cubicBezTo>
                <a:cubicBezTo>
                  <a:pt x="396" y="2486"/>
                  <a:pt x="383" y="2486"/>
                  <a:pt x="383" y="2486"/>
                </a:cubicBezTo>
                <a:cubicBezTo>
                  <a:pt x="383" y="2486"/>
                  <a:pt x="389" y="2495"/>
                  <a:pt x="384" y="2503"/>
                </a:cubicBezTo>
                <a:cubicBezTo>
                  <a:pt x="380" y="2512"/>
                  <a:pt x="376" y="2513"/>
                  <a:pt x="371" y="2527"/>
                </a:cubicBezTo>
                <a:cubicBezTo>
                  <a:pt x="367" y="2540"/>
                  <a:pt x="346" y="2565"/>
                  <a:pt x="343" y="2595"/>
                </a:cubicBezTo>
                <a:cubicBezTo>
                  <a:pt x="341" y="2625"/>
                  <a:pt x="350" y="2642"/>
                  <a:pt x="345" y="2651"/>
                </a:cubicBezTo>
                <a:cubicBezTo>
                  <a:pt x="340" y="2659"/>
                  <a:pt x="339" y="2665"/>
                  <a:pt x="339" y="2677"/>
                </a:cubicBezTo>
                <a:cubicBezTo>
                  <a:pt x="339" y="2689"/>
                  <a:pt x="331" y="2683"/>
                  <a:pt x="329" y="2695"/>
                </a:cubicBezTo>
                <a:cubicBezTo>
                  <a:pt x="326" y="2707"/>
                  <a:pt x="320" y="2720"/>
                  <a:pt x="320" y="2720"/>
                </a:cubicBezTo>
                <a:cubicBezTo>
                  <a:pt x="288" y="2700"/>
                  <a:pt x="288" y="2700"/>
                  <a:pt x="288" y="2700"/>
                </a:cubicBezTo>
                <a:cubicBezTo>
                  <a:pt x="288" y="2700"/>
                  <a:pt x="270" y="2693"/>
                  <a:pt x="270" y="2707"/>
                </a:cubicBezTo>
                <a:cubicBezTo>
                  <a:pt x="271" y="2722"/>
                  <a:pt x="271" y="2722"/>
                  <a:pt x="277" y="2727"/>
                </a:cubicBezTo>
                <a:cubicBezTo>
                  <a:pt x="283" y="2732"/>
                  <a:pt x="284" y="2736"/>
                  <a:pt x="282" y="2743"/>
                </a:cubicBezTo>
                <a:cubicBezTo>
                  <a:pt x="281" y="2749"/>
                  <a:pt x="274" y="2750"/>
                  <a:pt x="270" y="2753"/>
                </a:cubicBezTo>
                <a:cubicBezTo>
                  <a:pt x="265" y="2755"/>
                  <a:pt x="251" y="2769"/>
                  <a:pt x="251" y="2769"/>
                </a:cubicBezTo>
                <a:cubicBezTo>
                  <a:pt x="251" y="2769"/>
                  <a:pt x="210" y="2779"/>
                  <a:pt x="205" y="2785"/>
                </a:cubicBezTo>
                <a:cubicBezTo>
                  <a:pt x="201" y="2790"/>
                  <a:pt x="202" y="2775"/>
                  <a:pt x="211" y="2765"/>
                </a:cubicBezTo>
                <a:cubicBezTo>
                  <a:pt x="221" y="2755"/>
                  <a:pt x="238" y="2742"/>
                  <a:pt x="226" y="2714"/>
                </a:cubicBezTo>
                <a:cubicBezTo>
                  <a:pt x="214" y="2687"/>
                  <a:pt x="203" y="2691"/>
                  <a:pt x="213" y="2683"/>
                </a:cubicBezTo>
                <a:cubicBezTo>
                  <a:pt x="223" y="2674"/>
                  <a:pt x="246" y="2665"/>
                  <a:pt x="234" y="2658"/>
                </a:cubicBezTo>
                <a:cubicBezTo>
                  <a:pt x="221" y="2650"/>
                  <a:pt x="213" y="2639"/>
                  <a:pt x="204" y="2649"/>
                </a:cubicBezTo>
                <a:cubicBezTo>
                  <a:pt x="196" y="2659"/>
                  <a:pt x="169" y="2688"/>
                  <a:pt x="184" y="2709"/>
                </a:cubicBezTo>
                <a:cubicBezTo>
                  <a:pt x="198" y="2731"/>
                  <a:pt x="209" y="2733"/>
                  <a:pt x="204" y="2742"/>
                </a:cubicBezTo>
                <a:cubicBezTo>
                  <a:pt x="198" y="2750"/>
                  <a:pt x="189" y="2758"/>
                  <a:pt x="183" y="2749"/>
                </a:cubicBezTo>
                <a:cubicBezTo>
                  <a:pt x="177" y="2739"/>
                  <a:pt x="150" y="2745"/>
                  <a:pt x="142" y="2738"/>
                </a:cubicBezTo>
                <a:cubicBezTo>
                  <a:pt x="133" y="2731"/>
                  <a:pt x="132" y="2726"/>
                  <a:pt x="130" y="2719"/>
                </a:cubicBezTo>
                <a:cubicBezTo>
                  <a:pt x="128" y="2713"/>
                  <a:pt x="124" y="2715"/>
                  <a:pt x="138" y="2707"/>
                </a:cubicBezTo>
                <a:cubicBezTo>
                  <a:pt x="151" y="2698"/>
                  <a:pt x="160" y="2704"/>
                  <a:pt x="161" y="2682"/>
                </a:cubicBezTo>
                <a:cubicBezTo>
                  <a:pt x="162" y="2659"/>
                  <a:pt x="164" y="2656"/>
                  <a:pt x="155" y="2647"/>
                </a:cubicBezTo>
                <a:cubicBezTo>
                  <a:pt x="145" y="2637"/>
                  <a:pt x="133" y="2619"/>
                  <a:pt x="135" y="2610"/>
                </a:cubicBezTo>
                <a:cubicBezTo>
                  <a:pt x="137" y="2600"/>
                  <a:pt x="137" y="2584"/>
                  <a:pt x="137" y="2584"/>
                </a:cubicBezTo>
                <a:cubicBezTo>
                  <a:pt x="125" y="2575"/>
                  <a:pt x="125" y="2575"/>
                  <a:pt x="125" y="2575"/>
                </a:cubicBezTo>
                <a:cubicBezTo>
                  <a:pt x="125" y="2575"/>
                  <a:pt x="122" y="2553"/>
                  <a:pt x="130" y="2552"/>
                </a:cubicBezTo>
                <a:cubicBezTo>
                  <a:pt x="138" y="2551"/>
                  <a:pt x="144" y="2549"/>
                  <a:pt x="138" y="2557"/>
                </a:cubicBezTo>
                <a:cubicBezTo>
                  <a:pt x="133" y="2564"/>
                  <a:pt x="132" y="2567"/>
                  <a:pt x="138" y="2567"/>
                </a:cubicBezTo>
                <a:cubicBezTo>
                  <a:pt x="144" y="2567"/>
                  <a:pt x="163" y="2574"/>
                  <a:pt x="170" y="2557"/>
                </a:cubicBezTo>
                <a:cubicBezTo>
                  <a:pt x="177" y="2539"/>
                  <a:pt x="170" y="2555"/>
                  <a:pt x="179" y="2544"/>
                </a:cubicBezTo>
                <a:cubicBezTo>
                  <a:pt x="187" y="2533"/>
                  <a:pt x="182" y="2527"/>
                  <a:pt x="190" y="2521"/>
                </a:cubicBezTo>
                <a:cubicBezTo>
                  <a:pt x="198" y="2514"/>
                  <a:pt x="192" y="2512"/>
                  <a:pt x="199" y="2502"/>
                </a:cubicBezTo>
                <a:cubicBezTo>
                  <a:pt x="206" y="2491"/>
                  <a:pt x="215" y="2482"/>
                  <a:pt x="215" y="2482"/>
                </a:cubicBezTo>
                <a:cubicBezTo>
                  <a:pt x="215" y="2482"/>
                  <a:pt x="197" y="2470"/>
                  <a:pt x="192" y="2477"/>
                </a:cubicBezTo>
                <a:cubicBezTo>
                  <a:pt x="188" y="2484"/>
                  <a:pt x="180" y="2482"/>
                  <a:pt x="180" y="2497"/>
                </a:cubicBezTo>
                <a:cubicBezTo>
                  <a:pt x="179" y="2513"/>
                  <a:pt x="179" y="2521"/>
                  <a:pt x="176" y="2521"/>
                </a:cubicBezTo>
                <a:cubicBezTo>
                  <a:pt x="174" y="2522"/>
                  <a:pt x="172" y="2516"/>
                  <a:pt x="164" y="2516"/>
                </a:cubicBezTo>
                <a:cubicBezTo>
                  <a:pt x="156" y="2516"/>
                  <a:pt x="150" y="2513"/>
                  <a:pt x="150" y="2517"/>
                </a:cubicBezTo>
                <a:cubicBezTo>
                  <a:pt x="150" y="2521"/>
                  <a:pt x="143" y="2522"/>
                  <a:pt x="140" y="2527"/>
                </a:cubicBezTo>
                <a:cubicBezTo>
                  <a:pt x="138" y="2533"/>
                  <a:pt x="138" y="2534"/>
                  <a:pt x="132" y="2538"/>
                </a:cubicBezTo>
                <a:cubicBezTo>
                  <a:pt x="127" y="2541"/>
                  <a:pt x="123" y="2541"/>
                  <a:pt x="117" y="2545"/>
                </a:cubicBezTo>
                <a:cubicBezTo>
                  <a:pt x="111" y="2550"/>
                  <a:pt x="111" y="2557"/>
                  <a:pt x="111" y="2557"/>
                </a:cubicBezTo>
                <a:cubicBezTo>
                  <a:pt x="101" y="2542"/>
                  <a:pt x="101" y="2542"/>
                  <a:pt x="101" y="2542"/>
                </a:cubicBezTo>
                <a:cubicBezTo>
                  <a:pt x="101" y="2542"/>
                  <a:pt x="105" y="2540"/>
                  <a:pt x="105" y="2532"/>
                </a:cubicBezTo>
                <a:cubicBezTo>
                  <a:pt x="105" y="2523"/>
                  <a:pt x="109" y="2517"/>
                  <a:pt x="110" y="2509"/>
                </a:cubicBezTo>
                <a:cubicBezTo>
                  <a:pt x="111" y="2500"/>
                  <a:pt x="114" y="2490"/>
                  <a:pt x="114" y="2490"/>
                </a:cubicBezTo>
                <a:cubicBezTo>
                  <a:pt x="114" y="2490"/>
                  <a:pt x="114" y="2491"/>
                  <a:pt x="121" y="2489"/>
                </a:cubicBezTo>
                <a:cubicBezTo>
                  <a:pt x="128" y="2486"/>
                  <a:pt x="132" y="2481"/>
                  <a:pt x="136" y="2484"/>
                </a:cubicBezTo>
                <a:cubicBezTo>
                  <a:pt x="139" y="2486"/>
                  <a:pt x="134" y="2497"/>
                  <a:pt x="138" y="2498"/>
                </a:cubicBezTo>
                <a:cubicBezTo>
                  <a:pt x="143" y="2500"/>
                  <a:pt x="146" y="2502"/>
                  <a:pt x="154" y="2497"/>
                </a:cubicBezTo>
                <a:cubicBezTo>
                  <a:pt x="162" y="2493"/>
                  <a:pt x="162" y="2492"/>
                  <a:pt x="167" y="2492"/>
                </a:cubicBezTo>
                <a:cubicBezTo>
                  <a:pt x="172" y="2492"/>
                  <a:pt x="174" y="2487"/>
                  <a:pt x="174" y="2483"/>
                </a:cubicBezTo>
                <a:cubicBezTo>
                  <a:pt x="174" y="2479"/>
                  <a:pt x="195" y="2476"/>
                  <a:pt x="198" y="2466"/>
                </a:cubicBezTo>
                <a:cubicBezTo>
                  <a:pt x="202" y="2455"/>
                  <a:pt x="213" y="2455"/>
                  <a:pt x="210" y="2447"/>
                </a:cubicBezTo>
                <a:cubicBezTo>
                  <a:pt x="208" y="2438"/>
                  <a:pt x="210" y="2431"/>
                  <a:pt x="201" y="2427"/>
                </a:cubicBezTo>
                <a:cubicBezTo>
                  <a:pt x="192" y="2424"/>
                  <a:pt x="187" y="2426"/>
                  <a:pt x="186" y="2419"/>
                </a:cubicBezTo>
                <a:cubicBezTo>
                  <a:pt x="184" y="2413"/>
                  <a:pt x="185" y="2417"/>
                  <a:pt x="185" y="2404"/>
                </a:cubicBezTo>
                <a:cubicBezTo>
                  <a:pt x="185" y="2391"/>
                  <a:pt x="174" y="2389"/>
                  <a:pt x="170" y="2382"/>
                </a:cubicBezTo>
                <a:cubicBezTo>
                  <a:pt x="166" y="2375"/>
                  <a:pt x="162" y="2376"/>
                  <a:pt x="156" y="2374"/>
                </a:cubicBezTo>
                <a:cubicBezTo>
                  <a:pt x="149" y="2372"/>
                  <a:pt x="142" y="2362"/>
                  <a:pt x="141" y="2373"/>
                </a:cubicBezTo>
                <a:cubicBezTo>
                  <a:pt x="140" y="2384"/>
                  <a:pt x="132" y="2385"/>
                  <a:pt x="135" y="2402"/>
                </a:cubicBezTo>
                <a:cubicBezTo>
                  <a:pt x="138" y="2419"/>
                  <a:pt x="139" y="2419"/>
                  <a:pt x="135" y="2424"/>
                </a:cubicBezTo>
                <a:cubicBezTo>
                  <a:pt x="131" y="2428"/>
                  <a:pt x="132" y="2443"/>
                  <a:pt x="137" y="2434"/>
                </a:cubicBezTo>
                <a:cubicBezTo>
                  <a:pt x="141" y="2425"/>
                  <a:pt x="142" y="2422"/>
                  <a:pt x="153" y="2425"/>
                </a:cubicBezTo>
                <a:cubicBezTo>
                  <a:pt x="164" y="2427"/>
                  <a:pt x="168" y="2426"/>
                  <a:pt x="168" y="2439"/>
                </a:cubicBezTo>
                <a:cubicBezTo>
                  <a:pt x="168" y="2452"/>
                  <a:pt x="168" y="2460"/>
                  <a:pt x="160" y="2465"/>
                </a:cubicBezTo>
                <a:cubicBezTo>
                  <a:pt x="151" y="2470"/>
                  <a:pt x="136" y="2487"/>
                  <a:pt x="134" y="2477"/>
                </a:cubicBezTo>
                <a:cubicBezTo>
                  <a:pt x="132" y="2467"/>
                  <a:pt x="138" y="2466"/>
                  <a:pt x="139" y="2455"/>
                </a:cubicBezTo>
                <a:cubicBezTo>
                  <a:pt x="141" y="2445"/>
                  <a:pt x="143" y="2443"/>
                  <a:pt x="137" y="2443"/>
                </a:cubicBezTo>
                <a:cubicBezTo>
                  <a:pt x="131" y="2442"/>
                  <a:pt x="134" y="2435"/>
                  <a:pt x="124" y="2442"/>
                </a:cubicBezTo>
                <a:cubicBezTo>
                  <a:pt x="114" y="2449"/>
                  <a:pt x="108" y="2449"/>
                  <a:pt x="108" y="2449"/>
                </a:cubicBezTo>
                <a:cubicBezTo>
                  <a:pt x="92" y="2458"/>
                  <a:pt x="97" y="2467"/>
                  <a:pt x="89" y="2468"/>
                </a:cubicBezTo>
                <a:cubicBezTo>
                  <a:pt x="80" y="2470"/>
                  <a:pt x="72" y="2470"/>
                  <a:pt x="75" y="2460"/>
                </a:cubicBezTo>
                <a:cubicBezTo>
                  <a:pt x="78" y="2449"/>
                  <a:pt x="83" y="2444"/>
                  <a:pt x="73" y="2437"/>
                </a:cubicBezTo>
                <a:cubicBezTo>
                  <a:pt x="64" y="2429"/>
                  <a:pt x="54" y="2440"/>
                  <a:pt x="53" y="2420"/>
                </a:cubicBezTo>
                <a:cubicBezTo>
                  <a:pt x="51" y="2401"/>
                  <a:pt x="48" y="2401"/>
                  <a:pt x="55" y="2393"/>
                </a:cubicBezTo>
                <a:cubicBezTo>
                  <a:pt x="63" y="2384"/>
                  <a:pt x="67" y="2389"/>
                  <a:pt x="65" y="2381"/>
                </a:cubicBezTo>
                <a:cubicBezTo>
                  <a:pt x="62" y="2373"/>
                  <a:pt x="57" y="2374"/>
                  <a:pt x="54" y="2366"/>
                </a:cubicBezTo>
                <a:cubicBezTo>
                  <a:pt x="50" y="2359"/>
                  <a:pt x="44" y="2359"/>
                  <a:pt x="45" y="2351"/>
                </a:cubicBezTo>
                <a:cubicBezTo>
                  <a:pt x="46" y="2342"/>
                  <a:pt x="48" y="2331"/>
                  <a:pt x="44" y="2334"/>
                </a:cubicBezTo>
                <a:cubicBezTo>
                  <a:pt x="40" y="2336"/>
                  <a:pt x="33" y="2348"/>
                  <a:pt x="33" y="2348"/>
                </a:cubicBezTo>
                <a:cubicBezTo>
                  <a:pt x="33" y="2348"/>
                  <a:pt x="24" y="2363"/>
                  <a:pt x="18" y="2362"/>
                </a:cubicBezTo>
                <a:cubicBezTo>
                  <a:pt x="12" y="2361"/>
                  <a:pt x="0" y="2370"/>
                  <a:pt x="12" y="2354"/>
                </a:cubicBezTo>
                <a:cubicBezTo>
                  <a:pt x="24" y="2339"/>
                  <a:pt x="30" y="2327"/>
                  <a:pt x="39" y="2323"/>
                </a:cubicBezTo>
                <a:cubicBezTo>
                  <a:pt x="48" y="2320"/>
                  <a:pt x="45" y="2318"/>
                  <a:pt x="52" y="2322"/>
                </a:cubicBezTo>
                <a:cubicBezTo>
                  <a:pt x="59" y="2325"/>
                  <a:pt x="60" y="2336"/>
                  <a:pt x="67" y="2332"/>
                </a:cubicBezTo>
                <a:cubicBezTo>
                  <a:pt x="75" y="2328"/>
                  <a:pt x="74" y="2338"/>
                  <a:pt x="78" y="2322"/>
                </a:cubicBezTo>
                <a:cubicBezTo>
                  <a:pt x="81" y="2305"/>
                  <a:pt x="80" y="2311"/>
                  <a:pt x="87" y="2304"/>
                </a:cubicBezTo>
                <a:cubicBezTo>
                  <a:pt x="94" y="2296"/>
                  <a:pt x="77" y="2292"/>
                  <a:pt x="94" y="2296"/>
                </a:cubicBezTo>
                <a:cubicBezTo>
                  <a:pt x="111" y="2300"/>
                  <a:pt x="103" y="2303"/>
                  <a:pt x="108" y="2309"/>
                </a:cubicBezTo>
                <a:cubicBezTo>
                  <a:pt x="112" y="2315"/>
                  <a:pt x="126" y="2319"/>
                  <a:pt x="128" y="2311"/>
                </a:cubicBezTo>
                <a:cubicBezTo>
                  <a:pt x="131" y="2302"/>
                  <a:pt x="127" y="2310"/>
                  <a:pt x="136" y="2295"/>
                </a:cubicBezTo>
                <a:cubicBezTo>
                  <a:pt x="144" y="2281"/>
                  <a:pt x="147" y="2276"/>
                  <a:pt x="147" y="2276"/>
                </a:cubicBezTo>
                <a:cubicBezTo>
                  <a:pt x="147" y="2276"/>
                  <a:pt x="151" y="2269"/>
                  <a:pt x="159" y="2279"/>
                </a:cubicBezTo>
                <a:cubicBezTo>
                  <a:pt x="167" y="2288"/>
                  <a:pt x="177" y="2288"/>
                  <a:pt x="177" y="2288"/>
                </a:cubicBezTo>
                <a:cubicBezTo>
                  <a:pt x="177" y="2288"/>
                  <a:pt x="185" y="2282"/>
                  <a:pt x="183" y="2274"/>
                </a:cubicBezTo>
                <a:cubicBezTo>
                  <a:pt x="181" y="2265"/>
                  <a:pt x="189" y="2257"/>
                  <a:pt x="189" y="2257"/>
                </a:cubicBezTo>
                <a:cubicBezTo>
                  <a:pt x="189" y="2257"/>
                  <a:pt x="180" y="2251"/>
                  <a:pt x="195" y="2242"/>
                </a:cubicBezTo>
                <a:cubicBezTo>
                  <a:pt x="210" y="2233"/>
                  <a:pt x="204" y="2231"/>
                  <a:pt x="220" y="2229"/>
                </a:cubicBezTo>
                <a:cubicBezTo>
                  <a:pt x="235" y="2227"/>
                  <a:pt x="256" y="2233"/>
                  <a:pt x="260" y="2227"/>
                </a:cubicBezTo>
                <a:cubicBezTo>
                  <a:pt x="264" y="2220"/>
                  <a:pt x="264" y="2211"/>
                  <a:pt x="264" y="2205"/>
                </a:cubicBezTo>
                <a:cubicBezTo>
                  <a:pt x="265" y="2199"/>
                  <a:pt x="264" y="2148"/>
                  <a:pt x="280" y="2145"/>
                </a:cubicBezTo>
                <a:cubicBezTo>
                  <a:pt x="296" y="2143"/>
                  <a:pt x="322" y="2139"/>
                  <a:pt x="324" y="2139"/>
                </a:cubicBezTo>
                <a:cubicBezTo>
                  <a:pt x="327" y="2139"/>
                  <a:pt x="334" y="2155"/>
                  <a:pt x="344" y="2143"/>
                </a:cubicBezTo>
                <a:cubicBezTo>
                  <a:pt x="354" y="2132"/>
                  <a:pt x="377" y="2087"/>
                  <a:pt x="391" y="2087"/>
                </a:cubicBezTo>
                <a:cubicBezTo>
                  <a:pt x="406" y="2087"/>
                  <a:pt x="424" y="2079"/>
                  <a:pt x="432" y="2070"/>
                </a:cubicBezTo>
                <a:cubicBezTo>
                  <a:pt x="441" y="2060"/>
                  <a:pt x="494" y="2000"/>
                  <a:pt x="508" y="1990"/>
                </a:cubicBezTo>
                <a:cubicBezTo>
                  <a:pt x="521" y="1981"/>
                  <a:pt x="548" y="1977"/>
                  <a:pt x="549" y="1966"/>
                </a:cubicBezTo>
                <a:cubicBezTo>
                  <a:pt x="550" y="1955"/>
                  <a:pt x="539" y="1949"/>
                  <a:pt x="559" y="1940"/>
                </a:cubicBezTo>
                <a:cubicBezTo>
                  <a:pt x="579" y="1932"/>
                  <a:pt x="598" y="1918"/>
                  <a:pt x="614" y="1918"/>
                </a:cubicBezTo>
                <a:cubicBezTo>
                  <a:pt x="630" y="1918"/>
                  <a:pt x="629" y="1918"/>
                  <a:pt x="637" y="1928"/>
                </a:cubicBezTo>
                <a:cubicBezTo>
                  <a:pt x="646" y="1939"/>
                  <a:pt x="659" y="1951"/>
                  <a:pt x="669" y="1943"/>
                </a:cubicBezTo>
                <a:cubicBezTo>
                  <a:pt x="678" y="1935"/>
                  <a:pt x="671" y="1934"/>
                  <a:pt x="687" y="1934"/>
                </a:cubicBezTo>
                <a:cubicBezTo>
                  <a:pt x="703" y="1933"/>
                  <a:pt x="698" y="1940"/>
                  <a:pt x="719" y="1937"/>
                </a:cubicBezTo>
                <a:cubicBezTo>
                  <a:pt x="739" y="1934"/>
                  <a:pt x="800" y="1936"/>
                  <a:pt x="814" y="1922"/>
                </a:cubicBezTo>
                <a:cubicBezTo>
                  <a:pt x="827" y="1909"/>
                  <a:pt x="874" y="1903"/>
                  <a:pt x="890" y="1902"/>
                </a:cubicBezTo>
                <a:cubicBezTo>
                  <a:pt x="906" y="1901"/>
                  <a:pt x="912" y="1895"/>
                  <a:pt x="928" y="1891"/>
                </a:cubicBezTo>
                <a:cubicBezTo>
                  <a:pt x="943" y="1886"/>
                  <a:pt x="961" y="1884"/>
                  <a:pt x="956" y="1898"/>
                </a:cubicBezTo>
                <a:cubicBezTo>
                  <a:pt x="951" y="1913"/>
                  <a:pt x="937" y="1921"/>
                  <a:pt x="943" y="1922"/>
                </a:cubicBezTo>
                <a:cubicBezTo>
                  <a:pt x="949" y="1922"/>
                  <a:pt x="949" y="1922"/>
                  <a:pt x="952" y="1928"/>
                </a:cubicBezTo>
                <a:cubicBezTo>
                  <a:pt x="954" y="1933"/>
                  <a:pt x="970" y="1912"/>
                  <a:pt x="977" y="1917"/>
                </a:cubicBezTo>
                <a:cubicBezTo>
                  <a:pt x="983" y="1922"/>
                  <a:pt x="980" y="1934"/>
                  <a:pt x="989" y="1934"/>
                </a:cubicBezTo>
                <a:cubicBezTo>
                  <a:pt x="999" y="1934"/>
                  <a:pt x="1013" y="1922"/>
                  <a:pt x="1017" y="1929"/>
                </a:cubicBezTo>
                <a:cubicBezTo>
                  <a:pt x="1021" y="1937"/>
                  <a:pt x="1025" y="1938"/>
                  <a:pt x="1025" y="1929"/>
                </a:cubicBezTo>
                <a:cubicBezTo>
                  <a:pt x="1026" y="1921"/>
                  <a:pt x="1039" y="1910"/>
                  <a:pt x="1049" y="1910"/>
                </a:cubicBezTo>
                <a:cubicBezTo>
                  <a:pt x="1060" y="1909"/>
                  <a:pt x="1057" y="1917"/>
                  <a:pt x="1061" y="1900"/>
                </a:cubicBezTo>
                <a:cubicBezTo>
                  <a:pt x="1064" y="1883"/>
                  <a:pt x="1065" y="1869"/>
                  <a:pt x="1069" y="1885"/>
                </a:cubicBezTo>
                <a:cubicBezTo>
                  <a:pt x="1073" y="1900"/>
                  <a:pt x="1079" y="1912"/>
                  <a:pt x="1078" y="1894"/>
                </a:cubicBezTo>
                <a:cubicBezTo>
                  <a:pt x="1076" y="1876"/>
                  <a:pt x="1062" y="1868"/>
                  <a:pt x="1061" y="1856"/>
                </a:cubicBezTo>
                <a:cubicBezTo>
                  <a:pt x="1061" y="1844"/>
                  <a:pt x="1043" y="1815"/>
                  <a:pt x="1093" y="1780"/>
                </a:cubicBezTo>
                <a:cubicBezTo>
                  <a:pt x="1143" y="1745"/>
                  <a:pt x="1137" y="1753"/>
                  <a:pt x="1148" y="1732"/>
                </a:cubicBezTo>
                <a:cubicBezTo>
                  <a:pt x="1159" y="1712"/>
                  <a:pt x="1185" y="1700"/>
                  <a:pt x="1178" y="1663"/>
                </a:cubicBezTo>
                <a:cubicBezTo>
                  <a:pt x="1171" y="1626"/>
                  <a:pt x="1163" y="1616"/>
                  <a:pt x="1163" y="1616"/>
                </a:cubicBezTo>
                <a:cubicBezTo>
                  <a:pt x="1163" y="1616"/>
                  <a:pt x="1164" y="1592"/>
                  <a:pt x="1169" y="1583"/>
                </a:cubicBezTo>
                <a:cubicBezTo>
                  <a:pt x="1175" y="1574"/>
                  <a:pt x="1187" y="1570"/>
                  <a:pt x="1198" y="1567"/>
                </a:cubicBezTo>
                <a:cubicBezTo>
                  <a:pt x="1209" y="1563"/>
                  <a:pt x="1229" y="1547"/>
                  <a:pt x="1241" y="1545"/>
                </a:cubicBezTo>
                <a:cubicBezTo>
                  <a:pt x="1253" y="1544"/>
                  <a:pt x="1267" y="1532"/>
                  <a:pt x="1266" y="1544"/>
                </a:cubicBezTo>
                <a:cubicBezTo>
                  <a:pt x="1265" y="1555"/>
                  <a:pt x="1255" y="1556"/>
                  <a:pt x="1253" y="1566"/>
                </a:cubicBezTo>
                <a:cubicBezTo>
                  <a:pt x="1252" y="1575"/>
                  <a:pt x="1260" y="1573"/>
                  <a:pt x="1251" y="1583"/>
                </a:cubicBezTo>
                <a:cubicBezTo>
                  <a:pt x="1241" y="1593"/>
                  <a:pt x="1245" y="1587"/>
                  <a:pt x="1235" y="1592"/>
                </a:cubicBezTo>
                <a:cubicBezTo>
                  <a:pt x="1226" y="1598"/>
                  <a:pt x="1223" y="1602"/>
                  <a:pt x="1217" y="1607"/>
                </a:cubicBezTo>
                <a:cubicBezTo>
                  <a:pt x="1210" y="1612"/>
                  <a:pt x="1207" y="1604"/>
                  <a:pt x="1207" y="1604"/>
                </a:cubicBezTo>
                <a:cubicBezTo>
                  <a:pt x="1207" y="1604"/>
                  <a:pt x="1207" y="1597"/>
                  <a:pt x="1202" y="1604"/>
                </a:cubicBezTo>
                <a:cubicBezTo>
                  <a:pt x="1197" y="1610"/>
                  <a:pt x="1199" y="1617"/>
                  <a:pt x="1199" y="1617"/>
                </a:cubicBezTo>
                <a:cubicBezTo>
                  <a:pt x="1217" y="1613"/>
                  <a:pt x="1217" y="1613"/>
                  <a:pt x="1217" y="1613"/>
                </a:cubicBezTo>
                <a:cubicBezTo>
                  <a:pt x="1217" y="1613"/>
                  <a:pt x="1217" y="1602"/>
                  <a:pt x="1219" y="1621"/>
                </a:cubicBezTo>
                <a:cubicBezTo>
                  <a:pt x="1221" y="1640"/>
                  <a:pt x="1219" y="1653"/>
                  <a:pt x="1216" y="1657"/>
                </a:cubicBezTo>
                <a:cubicBezTo>
                  <a:pt x="1212" y="1660"/>
                  <a:pt x="1201" y="1659"/>
                  <a:pt x="1211" y="1669"/>
                </a:cubicBezTo>
                <a:cubicBezTo>
                  <a:pt x="1220" y="1678"/>
                  <a:pt x="1212" y="1686"/>
                  <a:pt x="1241" y="1688"/>
                </a:cubicBezTo>
                <a:cubicBezTo>
                  <a:pt x="1269" y="1689"/>
                  <a:pt x="1271" y="1670"/>
                  <a:pt x="1286" y="1660"/>
                </a:cubicBezTo>
                <a:cubicBezTo>
                  <a:pt x="1301" y="1651"/>
                  <a:pt x="1308" y="1646"/>
                  <a:pt x="1337" y="1630"/>
                </a:cubicBezTo>
                <a:cubicBezTo>
                  <a:pt x="1367" y="1614"/>
                  <a:pt x="1409" y="1609"/>
                  <a:pt x="1447" y="1556"/>
                </a:cubicBezTo>
                <a:cubicBezTo>
                  <a:pt x="1485" y="1502"/>
                  <a:pt x="1473" y="1496"/>
                  <a:pt x="1492" y="1480"/>
                </a:cubicBezTo>
                <a:cubicBezTo>
                  <a:pt x="1511" y="1465"/>
                  <a:pt x="1545" y="1448"/>
                  <a:pt x="1559" y="1427"/>
                </a:cubicBezTo>
                <a:cubicBezTo>
                  <a:pt x="1572" y="1406"/>
                  <a:pt x="1581" y="1380"/>
                  <a:pt x="1581" y="1365"/>
                </a:cubicBezTo>
                <a:cubicBezTo>
                  <a:pt x="1581" y="1351"/>
                  <a:pt x="1586" y="1326"/>
                  <a:pt x="1601" y="1299"/>
                </a:cubicBezTo>
                <a:cubicBezTo>
                  <a:pt x="1615" y="1273"/>
                  <a:pt x="1625" y="1294"/>
                  <a:pt x="1627" y="1250"/>
                </a:cubicBezTo>
                <a:cubicBezTo>
                  <a:pt x="1630" y="1205"/>
                  <a:pt x="1661" y="1149"/>
                  <a:pt x="1645" y="1112"/>
                </a:cubicBezTo>
                <a:cubicBezTo>
                  <a:pt x="1629" y="1074"/>
                  <a:pt x="1639" y="1062"/>
                  <a:pt x="1629" y="1074"/>
                </a:cubicBezTo>
                <a:cubicBezTo>
                  <a:pt x="1619" y="1086"/>
                  <a:pt x="1604" y="1089"/>
                  <a:pt x="1601" y="1074"/>
                </a:cubicBezTo>
                <a:cubicBezTo>
                  <a:pt x="1599" y="1058"/>
                  <a:pt x="1595" y="1058"/>
                  <a:pt x="1613" y="1055"/>
                </a:cubicBezTo>
                <a:cubicBezTo>
                  <a:pt x="1630" y="1052"/>
                  <a:pt x="1641" y="1052"/>
                  <a:pt x="1641" y="1027"/>
                </a:cubicBezTo>
                <a:cubicBezTo>
                  <a:pt x="1641" y="1002"/>
                  <a:pt x="1631" y="941"/>
                  <a:pt x="1616" y="938"/>
                </a:cubicBezTo>
                <a:cubicBezTo>
                  <a:pt x="1601" y="934"/>
                  <a:pt x="1648" y="926"/>
                  <a:pt x="1660" y="908"/>
                </a:cubicBezTo>
                <a:cubicBezTo>
                  <a:pt x="1672" y="889"/>
                  <a:pt x="1677" y="854"/>
                  <a:pt x="1677" y="854"/>
                </a:cubicBezTo>
                <a:cubicBezTo>
                  <a:pt x="1682" y="860"/>
                  <a:pt x="1682" y="860"/>
                  <a:pt x="1682" y="860"/>
                </a:cubicBezTo>
                <a:cubicBezTo>
                  <a:pt x="1682" y="850"/>
                  <a:pt x="1682" y="850"/>
                  <a:pt x="1682" y="850"/>
                </a:cubicBezTo>
                <a:cubicBezTo>
                  <a:pt x="1682" y="850"/>
                  <a:pt x="1673" y="842"/>
                  <a:pt x="1672" y="839"/>
                </a:cubicBezTo>
                <a:cubicBezTo>
                  <a:pt x="1671" y="836"/>
                  <a:pt x="1681" y="821"/>
                  <a:pt x="1681" y="821"/>
                </a:cubicBezTo>
                <a:cubicBezTo>
                  <a:pt x="1681" y="821"/>
                  <a:pt x="1667" y="773"/>
                  <a:pt x="1660" y="777"/>
                </a:cubicBezTo>
                <a:cubicBezTo>
                  <a:pt x="1653" y="782"/>
                  <a:pt x="1637" y="801"/>
                  <a:pt x="1637" y="801"/>
                </a:cubicBezTo>
                <a:cubicBezTo>
                  <a:pt x="1637" y="801"/>
                  <a:pt x="1618" y="758"/>
                  <a:pt x="1628" y="728"/>
                </a:cubicBezTo>
                <a:cubicBezTo>
                  <a:pt x="1638" y="698"/>
                  <a:pt x="1667" y="698"/>
                  <a:pt x="1637" y="662"/>
                </a:cubicBezTo>
                <a:cubicBezTo>
                  <a:pt x="1606" y="626"/>
                  <a:pt x="1590" y="638"/>
                  <a:pt x="1599" y="608"/>
                </a:cubicBezTo>
                <a:cubicBezTo>
                  <a:pt x="1607" y="577"/>
                  <a:pt x="1591" y="553"/>
                  <a:pt x="1607" y="545"/>
                </a:cubicBezTo>
                <a:cubicBezTo>
                  <a:pt x="1622" y="537"/>
                  <a:pt x="1630" y="550"/>
                  <a:pt x="1637" y="541"/>
                </a:cubicBezTo>
                <a:cubicBezTo>
                  <a:pt x="1645" y="531"/>
                  <a:pt x="1642" y="512"/>
                  <a:pt x="1650" y="516"/>
                </a:cubicBezTo>
                <a:cubicBezTo>
                  <a:pt x="1659" y="519"/>
                  <a:pt x="1660" y="522"/>
                  <a:pt x="1662" y="514"/>
                </a:cubicBezTo>
                <a:cubicBezTo>
                  <a:pt x="1665" y="506"/>
                  <a:pt x="1659" y="521"/>
                  <a:pt x="1675" y="499"/>
                </a:cubicBezTo>
                <a:cubicBezTo>
                  <a:pt x="1691" y="476"/>
                  <a:pt x="1681" y="468"/>
                  <a:pt x="1672" y="452"/>
                </a:cubicBezTo>
                <a:cubicBezTo>
                  <a:pt x="1662" y="437"/>
                  <a:pt x="1654" y="426"/>
                  <a:pt x="1667" y="421"/>
                </a:cubicBezTo>
                <a:cubicBezTo>
                  <a:pt x="1679" y="416"/>
                  <a:pt x="1669" y="408"/>
                  <a:pt x="1687" y="416"/>
                </a:cubicBezTo>
                <a:cubicBezTo>
                  <a:pt x="1705" y="423"/>
                  <a:pt x="1705" y="441"/>
                  <a:pt x="1727" y="443"/>
                </a:cubicBezTo>
                <a:cubicBezTo>
                  <a:pt x="1748" y="445"/>
                  <a:pt x="1762" y="453"/>
                  <a:pt x="1776" y="443"/>
                </a:cubicBezTo>
                <a:cubicBezTo>
                  <a:pt x="1791" y="433"/>
                  <a:pt x="1798" y="440"/>
                  <a:pt x="1805" y="425"/>
                </a:cubicBezTo>
                <a:cubicBezTo>
                  <a:pt x="1811" y="410"/>
                  <a:pt x="1807" y="423"/>
                  <a:pt x="1801" y="386"/>
                </a:cubicBezTo>
                <a:cubicBezTo>
                  <a:pt x="1795" y="348"/>
                  <a:pt x="1779" y="325"/>
                  <a:pt x="1800" y="318"/>
                </a:cubicBezTo>
                <a:cubicBezTo>
                  <a:pt x="1822" y="311"/>
                  <a:pt x="1830" y="334"/>
                  <a:pt x="1835" y="294"/>
                </a:cubicBezTo>
                <a:cubicBezTo>
                  <a:pt x="1841" y="254"/>
                  <a:pt x="1828" y="236"/>
                  <a:pt x="1836" y="218"/>
                </a:cubicBezTo>
                <a:cubicBezTo>
                  <a:pt x="1845" y="199"/>
                  <a:pt x="1845" y="188"/>
                  <a:pt x="1842" y="150"/>
                </a:cubicBezTo>
                <a:cubicBezTo>
                  <a:pt x="1840" y="112"/>
                  <a:pt x="1838" y="116"/>
                  <a:pt x="1828" y="91"/>
                </a:cubicBezTo>
                <a:cubicBezTo>
                  <a:pt x="1817" y="65"/>
                  <a:pt x="1812" y="47"/>
                  <a:pt x="1823" y="33"/>
                </a:cubicBezTo>
                <a:cubicBezTo>
                  <a:pt x="1835" y="20"/>
                  <a:pt x="1860" y="0"/>
                  <a:pt x="1860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7062788" y="331788"/>
            <a:ext cx="71438" cy="79375"/>
          </a:xfrm>
          <a:custGeom>
            <a:avLst/>
            <a:gdLst>
              <a:gd name="T0" fmla="*/ 17 w 31"/>
              <a:gd name="T1" fmla="*/ 2 h 35"/>
              <a:gd name="T2" fmla="*/ 27 w 31"/>
              <a:gd name="T3" fmla="*/ 13 h 35"/>
              <a:gd name="T4" fmla="*/ 12 w 31"/>
              <a:gd name="T5" fmla="*/ 26 h 35"/>
              <a:gd name="T6" fmla="*/ 7 w 31"/>
              <a:gd name="T7" fmla="*/ 6 h 35"/>
              <a:gd name="T8" fmla="*/ 17 w 31"/>
              <a:gd name="T9" fmla="*/ 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5">
                <a:moveTo>
                  <a:pt x="17" y="2"/>
                </a:moveTo>
                <a:cubicBezTo>
                  <a:pt x="17" y="2"/>
                  <a:pt x="31" y="3"/>
                  <a:pt x="27" y="13"/>
                </a:cubicBezTo>
                <a:cubicBezTo>
                  <a:pt x="24" y="24"/>
                  <a:pt x="16" y="35"/>
                  <a:pt x="12" y="26"/>
                </a:cubicBezTo>
                <a:cubicBezTo>
                  <a:pt x="7" y="18"/>
                  <a:pt x="0" y="13"/>
                  <a:pt x="7" y="6"/>
                </a:cubicBezTo>
                <a:cubicBezTo>
                  <a:pt x="13" y="0"/>
                  <a:pt x="17" y="2"/>
                  <a:pt x="17" y="2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7013575" y="247650"/>
            <a:ext cx="33338" cy="111125"/>
          </a:xfrm>
          <a:custGeom>
            <a:avLst/>
            <a:gdLst>
              <a:gd name="T0" fmla="*/ 4 w 15"/>
              <a:gd name="T1" fmla="*/ 0 h 49"/>
              <a:gd name="T2" fmla="*/ 14 w 15"/>
              <a:gd name="T3" fmla="*/ 19 h 49"/>
              <a:gd name="T4" fmla="*/ 9 w 15"/>
              <a:gd name="T5" fmla="*/ 36 h 49"/>
              <a:gd name="T6" fmla="*/ 0 w 15"/>
              <a:gd name="T7" fmla="*/ 13 h 49"/>
              <a:gd name="T8" fmla="*/ 4 w 1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49">
                <a:moveTo>
                  <a:pt x="4" y="0"/>
                </a:moveTo>
                <a:cubicBezTo>
                  <a:pt x="13" y="7"/>
                  <a:pt x="15" y="6"/>
                  <a:pt x="14" y="19"/>
                </a:cubicBezTo>
                <a:cubicBezTo>
                  <a:pt x="13" y="31"/>
                  <a:pt x="11" y="49"/>
                  <a:pt x="9" y="36"/>
                </a:cubicBezTo>
                <a:cubicBezTo>
                  <a:pt x="6" y="22"/>
                  <a:pt x="0" y="23"/>
                  <a:pt x="0" y="13"/>
                </a:cubicBezTo>
                <a:cubicBezTo>
                  <a:pt x="0" y="2"/>
                  <a:pt x="4" y="0"/>
                  <a:pt x="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6564313" y="1608138"/>
            <a:ext cx="65088" cy="112713"/>
          </a:xfrm>
          <a:custGeom>
            <a:avLst/>
            <a:gdLst>
              <a:gd name="T0" fmla="*/ 18 w 28"/>
              <a:gd name="T1" fmla="*/ 3 h 50"/>
              <a:gd name="T2" fmla="*/ 3 w 28"/>
              <a:gd name="T3" fmla="*/ 17 h 50"/>
              <a:gd name="T4" fmla="*/ 9 w 28"/>
              <a:gd name="T5" fmla="*/ 39 h 50"/>
              <a:gd name="T6" fmla="*/ 24 w 28"/>
              <a:gd name="T7" fmla="*/ 17 h 50"/>
              <a:gd name="T8" fmla="*/ 28 w 28"/>
              <a:gd name="T9" fmla="*/ 1 h 50"/>
              <a:gd name="T10" fmla="*/ 18 w 28"/>
              <a:gd name="T11" fmla="*/ 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50">
                <a:moveTo>
                  <a:pt x="18" y="3"/>
                </a:moveTo>
                <a:cubicBezTo>
                  <a:pt x="18" y="3"/>
                  <a:pt x="0" y="0"/>
                  <a:pt x="3" y="17"/>
                </a:cubicBezTo>
                <a:cubicBezTo>
                  <a:pt x="5" y="34"/>
                  <a:pt x="2" y="50"/>
                  <a:pt x="9" y="39"/>
                </a:cubicBezTo>
                <a:cubicBezTo>
                  <a:pt x="17" y="28"/>
                  <a:pt x="21" y="28"/>
                  <a:pt x="24" y="17"/>
                </a:cubicBezTo>
                <a:cubicBezTo>
                  <a:pt x="27" y="6"/>
                  <a:pt x="28" y="1"/>
                  <a:pt x="28" y="1"/>
                </a:cubicBezTo>
                <a:lnTo>
                  <a:pt x="18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9"/>
          <p:cNvSpPr>
            <a:spLocks/>
          </p:cNvSpPr>
          <p:nvPr userDrawn="1"/>
        </p:nvSpPr>
        <p:spPr bwMode="auto">
          <a:xfrm>
            <a:off x="6232525" y="3332163"/>
            <a:ext cx="147638" cy="257175"/>
          </a:xfrm>
          <a:custGeom>
            <a:avLst/>
            <a:gdLst>
              <a:gd name="T0" fmla="*/ 35 w 64"/>
              <a:gd name="T1" fmla="*/ 5 h 114"/>
              <a:gd name="T2" fmla="*/ 7 w 64"/>
              <a:gd name="T3" fmla="*/ 43 h 114"/>
              <a:gd name="T4" fmla="*/ 20 w 64"/>
              <a:gd name="T5" fmla="*/ 73 h 114"/>
              <a:gd name="T6" fmla="*/ 21 w 64"/>
              <a:gd name="T7" fmla="*/ 78 h 114"/>
              <a:gd name="T8" fmla="*/ 7 w 64"/>
              <a:gd name="T9" fmla="*/ 98 h 114"/>
              <a:gd name="T10" fmla="*/ 22 w 64"/>
              <a:gd name="T11" fmla="*/ 100 h 114"/>
              <a:gd name="T12" fmla="*/ 57 w 64"/>
              <a:gd name="T13" fmla="*/ 52 h 114"/>
              <a:gd name="T14" fmla="*/ 40 w 64"/>
              <a:gd name="T15" fmla="*/ 54 h 114"/>
              <a:gd name="T16" fmla="*/ 38 w 64"/>
              <a:gd name="T17" fmla="*/ 44 h 114"/>
              <a:gd name="T18" fmla="*/ 47 w 64"/>
              <a:gd name="T19" fmla="*/ 1 h 114"/>
              <a:gd name="T20" fmla="*/ 35 w 64"/>
              <a:gd name="T21" fmla="*/ 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" h="114">
                <a:moveTo>
                  <a:pt x="35" y="5"/>
                </a:moveTo>
                <a:cubicBezTo>
                  <a:pt x="35" y="5"/>
                  <a:pt x="8" y="22"/>
                  <a:pt x="7" y="43"/>
                </a:cubicBezTo>
                <a:cubicBezTo>
                  <a:pt x="6" y="63"/>
                  <a:pt x="16" y="75"/>
                  <a:pt x="20" y="73"/>
                </a:cubicBezTo>
                <a:cubicBezTo>
                  <a:pt x="24" y="71"/>
                  <a:pt x="31" y="66"/>
                  <a:pt x="21" y="78"/>
                </a:cubicBezTo>
                <a:cubicBezTo>
                  <a:pt x="10" y="90"/>
                  <a:pt x="7" y="98"/>
                  <a:pt x="7" y="98"/>
                </a:cubicBezTo>
                <a:cubicBezTo>
                  <a:pt x="7" y="98"/>
                  <a:pt x="0" y="114"/>
                  <a:pt x="22" y="100"/>
                </a:cubicBezTo>
                <a:cubicBezTo>
                  <a:pt x="45" y="87"/>
                  <a:pt x="64" y="54"/>
                  <a:pt x="57" y="52"/>
                </a:cubicBezTo>
                <a:cubicBezTo>
                  <a:pt x="50" y="51"/>
                  <a:pt x="40" y="54"/>
                  <a:pt x="40" y="54"/>
                </a:cubicBezTo>
                <a:cubicBezTo>
                  <a:pt x="40" y="54"/>
                  <a:pt x="28" y="53"/>
                  <a:pt x="38" y="44"/>
                </a:cubicBezTo>
                <a:cubicBezTo>
                  <a:pt x="47" y="34"/>
                  <a:pt x="56" y="0"/>
                  <a:pt x="47" y="1"/>
                </a:cubicBezTo>
                <a:cubicBezTo>
                  <a:pt x="39" y="2"/>
                  <a:pt x="35" y="5"/>
                  <a:pt x="35" y="5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0"/>
          <p:cNvSpPr>
            <a:spLocks/>
          </p:cNvSpPr>
          <p:nvPr userDrawn="1"/>
        </p:nvSpPr>
        <p:spPr bwMode="auto">
          <a:xfrm>
            <a:off x="4468813" y="4229100"/>
            <a:ext cx="96838" cy="82550"/>
          </a:xfrm>
          <a:custGeom>
            <a:avLst/>
            <a:gdLst>
              <a:gd name="T0" fmla="*/ 17 w 43"/>
              <a:gd name="T1" fmla="*/ 3 h 36"/>
              <a:gd name="T2" fmla="*/ 14 w 43"/>
              <a:gd name="T3" fmla="*/ 23 h 36"/>
              <a:gd name="T4" fmla="*/ 41 w 43"/>
              <a:gd name="T5" fmla="*/ 24 h 36"/>
              <a:gd name="T6" fmla="*/ 26 w 43"/>
              <a:gd name="T7" fmla="*/ 3 h 36"/>
              <a:gd name="T8" fmla="*/ 20 w 43"/>
              <a:gd name="T9" fmla="*/ 0 h 36"/>
              <a:gd name="T10" fmla="*/ 17 w 43"/>
              <a:gd name="T11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36">
                <a:moveTo>
                  <a:pt x="17" y="3"/>
                </a:moveTo>
                <a:cubicBezTo>
                  <a:pt x="17" y="3"/>
                  <a:pt x="0" y="16"/>
                  <a:pt x="14" y="23"/>
                </a:cubicBezTo>
                <a:cubicBezTo>
                  <a:pt x="29" y="30"/>
                  <a:pt x="43" y="36"/>
                  <a:pt x="41" y="24"/>
                </a:cubicBezTo>
                <a:cubicBezTo>
                  <a:pt x="39" y="12"/>
                  <a:pt x="33" y="5"/>
                  <a:pt x="26" y="3"/>
                </a:cubicBezTo>
                <a:cubicBezTo>
                  <a:pt x="20" y="0"/>
                  <a:pt x="20" y="0"/>
                  <a:pt x="20" y="0"/>
                </a:cubicBezTo>
                <a:lnTo>
                  <a:pt x="17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11"/>
          <p:cNvSpPr>
            <a:spLocks/>
          </p:cNvSpPr>
          <p:nvPr userDrawn="1"/>
        </p:nvSpPr>
        <p:spPr bwMode="auto">
          <a:xfrm>
            <a:off x="4378325" y="4306888"/>
            <a:ext cx="123825" cy="74613"/>
          </a:xfrm>
          <a:custGeom>
            <a:avLst/>
            <a:gdLst>
              <a:gd name="T0" fmla="*/ 24 w 54"/>
              <a:gd name="T1" fmla="*/ 0 h 33"/>
              <a:gd name="T2" fmla="*/ 11 w 54"/>
              <a:gd name="T3" fmla="*/ 18 h 33"/>
              <a:gd name="T4" fmla="*/ 46 w 54"/>
              <a:gd name="T5" fmla="*/ 22 h 33"/>
              <a:gd name="T6" fmla="*/ 24 w 54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3">
                <a:moveTo>
                  <a:pt x="24" y="0"/>
                </a:moveTo>
                <a:cubicBezTo>
                  <a:pt x="16" y="6"/>
                  <a:pt x="0" y="10"/>
                  <a:pt x="11" y="18"/>
                </a:cubicBezTo>
                <a:cubicBezTo>
                  <a:pt x="23" y="27"/>
                  <a:pt x="54" y="33"/>
                  <a:pt x="46" y="22"/>
                </a:cubicBezTo>
                <a:cubicBezTo>
                  <a:pt x="37" y="11"/>
                  <a:pt x="24" y="0"/>
                  <a:pt x="2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Freeform 12"/>
          <p:cNvSpPr>
            <a:spLocks/>
          </p:cNvSpPr>
          <p:nvPr userDrawn="1"/>
        </p:nvSpPr>
        <p:spPr bwMode="auto">
          <a:xfrm>
            <a:off x="3017838" y="4911725"/>
            <a:ext cx="133350" cy="247650"/>
          </a:xfrm>
          <a:custGeom>
            <a:avLst/>
            <a:gdLst>
              <a:gd name="T0" fmla="*/ 54 w 58"/>
              <a:gd name="T1" fmla="*/ 0 h 109"/>
              <a:gd name="T2" fmla="*/ 32 w 58"/>
              <a:gd name="T3" fmla="*/ 12 h 109"/>
              <a:gd name="T4" fmla="*/ 27 w 58"/>
              <a:gd name="T5" fmla="*/ 34 h 109"/>
              <a:gd name="T6" fmla="*/ 15 w 58"/>
              <a:gd name="T7" fmla="*/ 55 h 109"/>
              <a:gd name="T8" fmla="*/ 7 w 58"/>
              <a:gd name="T9" fmla="*/ 73 h 109"/>
              <a:gd name="T10" fmla="*/ 4 w 58"/>
              <a:gd name="T11" fmla="*/ 107 h 109"/>
              <a:gd name="T12" fmla="*/ 27 w 58"/>
              <a:gd name="T13" fmla="*/ 88 h 109"/>
              <a:gd name="T14" fmla="*/ 37 w 58"/>
              <a:gd name="T15" fmla="*/ 75 h 109"/>
              <a:gd name="T16" fmla="*/ 39 w 58"/>
              <a:gd name="T17" fmla="*/ 62 h 109"/>
              <a:gd name="T18" fmla="*/ 43 w 58"/>
              <a:gd name="T19" fmla="*/ 41 h 109"/>
              <a:gd name="T20" fmla="*/ 54 w 58"/>
              <a:gd name="T21" fmla="*/ 10 h 109"/>
              <a:gd name="T22" fmla="*/ 54 w 58"/>
              <a:gd name="T23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109">
                <a:moveTo>
                  <a:pt x="54" y="0"/>
                </a:moveTo>
                <a:cubicBezTo>
                  <a:pt x="54" y="0"/>
                  <a:pt x="31" y="3"/>
                  <a:pt x="32" y="12"/>
                </a:cubicBezTo>
                <a:cubicBezTo>
                  <a:pt x="33" y="20"/>
                  <a:pt x="29" y="27"/>
                  <a:pt x="27" y="34"/>
                </a:cubicBezTo>
                <a:cubicBezTo>
                  <a:pt x="25" y="41"/>
                  <a:pt x="15" y="49"/>
                  <a:pt x="15" y="55"/>
                </a:cubicBezTo>
                <a:cubicBezTo>
                  <a:pt x="15" y="62"/>
                  <a:pt x="7" y="63"/>
                  <a:pt x="7" y="73"/>
                </a:cubicBezTo>
                <a:cubicBezTo>
                  <a:pt x="6" y="84"/>
                  <a:pt x="0" y="104"/>
                  <a:pt x="4" y="107"/>
                </a:cubicBezTo>
                <a:cubicBezTo>
                  <a:pt x="8" y="109"/>
                  <a:pt x="24" y="99"/>
                  <a:pt x="27" y="88"/>
                </a:cubicBezTo>
                <a:cubicBezTo>
                  <a:pt x="31" y="77"/>
                  <a:pt x="36" y="81"/>
                  <a:pt x="37" y="75"/>
                </a:cubicBezTo>
                <a:cubicBezTo>
                  <a:pt x="39" y="69"/>
                  <a:pt x="35" y="77"/>
                  <a:pt x="39" y="62"/>
                </a:cubicBezTo>
                <a:cubicBezTo>
                  <a:pt x="43" y="46"/>
                  <a:pt x="32" y="50"/>
                  <a:pt x="43" y="41"/>
                </a:cubicBezTo>
                <a:cubicBezTo>
                  <a:pt x="55" y="31"/>
                  <a:pt x="49" y="20"/>
                  <a:pt x="54" y="10"/>
                </a:cubicBezTo>
                <a:cubicBezTo>
                  <a:pt x="58" y="0"/>
                  <a:pt x="54" y="0"/>
                  <a:pt x="5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13"/>
          <p:cNvSpPr>
            <a:spLocks/>
          </p:cNvSpPr>
          <p:nvPr userDrawn="1"/>
        </p:nvSpPr>
        <p:spPr bwMode="auto">
          <a:xfrm>
            <a:off x="3168650" y="5265738"/>
            <a:ext cx="106363" cy="98425"/>
          </a:xfrm>
          <a:custGeom>
            <a:avLst/>
            <a:gdLst>
              <a:gd name="T0" fmla="*/ 14 w 46"/>
              <a:gd name="T1" fmla="*/ 1 h 43"/>
              <a:gd name="T2" fmla="*/ 7 w 46"/>
              <a:gd name="T3" fmla="*/ 24 h 43"/>
              <a:gd name="T4" fmla="*/ 25 w 46"/>
              <a:gd name="T5" fmla="*/ 33 h 43"/>
              <a:gd name="T6" fmla="*/ 34 w 46"/>
              <a:gd name="T7" fmla="*/ 11 h 43"/>
              <a:gd name="T8" fmla="*/ 14 w 46"/>
              <a:gd name="T9" fmla="*/ 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" h="43">
                <a:moveTo>
                  <a:pt x="14" y="1"/>
                </a:moveTo>
                <a:cubicBezTo>
                  <a:pt x="9" y="20"/>
                  <a:pt x="0" y="15"/>
                  <a:pt x="7" y="24"/>
                </a:cubicBezTo>
                <a:cubicBezTo>
                  <a:pt x="13" y="32"/>
                  <a:pt x="19" y="43"/>
                  <a:pt x="25" y="33"/>
                </a:cubicBezTo>
                <a:cubicBezTo>
                  <a:pt x="32" y="23"/>
                  <a:pt x="46" y="22"/>
                  <a:pt x="34" y="11"/>
                </a:cubicBezTo>
                <a:cubicBezTo>
                  <a:pt x="22" y="0"/>
                  <a:pt x="14" y="1"/>
                  <a:pt x="14" y="1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14"/>
          <p:cNvSpPr>
            <a:spLocks/>
          </p:cNvSpPr>
          <p:nvPr userDrawn="1"/>
        </p:nvSpPr>
        <p:spPr bwMode="auto">
          <a:xfrm>
            <a:off x="2801938" y="5486400"/>
            <a:ext cx="223838" cy="314325"/>
          </a:xfrm>
          <a:custGeom>
            <a:avLst/>
            <a:gdLst>
              <a:gd name="T0" fmla="*/ 72 w 98"/>
              <a:gd name="T1" fmla="*/ 23 h 139"/>
              <a:gd name="T2" fmla="*/ 88 w 98"/>
              <a:gd name="T3" fmla="*/ 9 h 139"/>
              <a:gd name="T4" fmla="*/ 85 w 98"/>
              <a:gd name="T5" fmla="*/ 30 h 139"/>
              <a:gd name="T6" fmla="*/ 77 w 98"/>
              <a:gd name="T7" fmla="*/ 63 h 139"/>
              <a:gd name="T8" fmla="*/ 86 w 98"/>
              <a:gd name="T9" fmla="*/ 64 h 139"/>
              <a:gd name="T10" fmla="*/ 85 w 98"/>
              <a:gd name="T11" fmla="*/ 72 h 139"/>
              <a:gd name="T12" fmla="*/ 76 w 98"/>
              <a:gd name="T13" fmla="*/ 91 h 139"/>
              <a:gd name="T14" fmla="*/ 68 w 98"/>
              <a:gd name="T15" fmla="*/ 95 h 139"/>
              <a:gd name="T16" fmla="*/ 49 w 98"/>
              <a:gd name="T17" fmla="*/ 98 h 139"/>
              <a:gd name="T18" fmla="*/ 34 w 98"/>
              <a:gd name="T19" fmla="*/ 109 h 139"/>
              <a:gd name="T20" fmla="*/ 41 w 98"/>
              <a:gd name="T21" fmla="*/ 129 h 139"/>
              <a:gd name="T22" fmla="*/ 21 w 98"/>
              <a:gd name="T23" fmla="*/ 136 h 139"/>
              <a:gd name="T24" fmla="*/ 6 w 98"/>
              <a:gd name="T25" fmla="*/ 139 h 139"/>
              <a:gd name="T26" fmla="*/ 6 w 98"/>
              <a:gd name="T27" fmla="*/ 119 h 139"/>
              <a:gd name="T28" fmla="*/ 0 w 98"/>
              <a:gd name="T29" fmla="*/ 105 h 139"/>
              <a:gd name="T30" fmla="*/ 12 w 98"/>
              <a:gd name="T31" fmla="*/ 108 h 139"/>
              <a:gd name="T32" fmla="*/ 22 w 98"/>
              <a:gd name="T33" fmla="*/ 101 h 139"/>
              <a:gd name="T34" fmla="*/ 34 w 98"/>
              <a:gd name="T35" fmla="*/ 90 h 139"/>
              <a:gd name="T36" fmla="*/ 46 w 98"/>
              <a:gd name="T37" fmla="*/ 84 h 139"/>
              <a:gd name="T38" fmla="*/ 58 w 98"/>
              <a:gd name="T39" fmla="*/ 78 h 139"/>
              <a:gd name="T40" fmla="*/ 61 w 98"/>
              <a:gd name="T41" fmla="*/ 71 h 139"/>
              <a:gd name="T42" fmla="*/ 66 w 98"/>
              <a:gd name="T43" fmla="*/ 59 h 139"/>
              <a:gd name="T44" fmla="*/ 72 w 98"/>
              <a:gd name="T45" fmla="*/ 54 h 139"/>
              <a:gd name="T46" fmla="*/ 78 w 98"/>
              <a:gd name="T47" fmla="*/ 32 h 139"/>
              <a:gd name="T48" fmla="*/ 72 w 98"/>
              <a:gd name="T49" fmla="*/ 26 h 139"/>
              <a:gd name="T50" fmla="*/ 67 w 98"/>
              <a:gd name="T51" fmla="*/ 26 h 139"/>
              <a:gd name="T52" fmla="*/ 72 w 98"/>
              <a:gd name="T53" fmla="*/ 2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8" h="139">
                <a:moveTo>
                  <a:pt x="72" y="23"/>
                </a:moveTo>
                <a:cubicBezTo>
                  <a:pt x="78" y="18"/>
                  <a:pt x="87" y="0"/>
                  <a:pt x="88" y="9"/>
                </a:cubicBezTo>
                <a:cubicBezTo>
                  <a:pt x="89" y="18"/>
                  <a:pt x="88" y="23"/>
                  <a:pt x="85" y="30"/>
                </a:cubicBezTo>
                <a:cubicBezTo>
                  <a:pt x="83" y="38"/>
                  <a:pt x="71" y="60"/>
                  <a:pt x="77" y="63"/>
                </a:cubicBezTo>
                <a:cubicBezTo>
                  <a:pt x="83" y="66"/>
                  <a:pt x="86" y="64"/>
                  <a:pt x="86" y="64"/>
                </a:cubicBezTo>
                <a:cubicBezTo>
                  <a:pt x="86" y="64"/>
                  <a:pt x="98" y="63"/>
                  <a:pt x="85" y="72"/>
                </a:cubicBezTo>
                <a:cubicBezTo>
                  <a:pt x="72" y="80"/>
                  <a:pt x="76" y="91"/>
                  <a:pt x="76" y="91"/>
                </a:cubicBezTo>
                <a:cubicBezTo>
                  <a:pt x="76" y="91"/>
                  <a:pt x="78" y="100"/>
                  <a:pt x="68" y="95"/>
                </a:cubicBezTo>
                <a:cubicBezTo>
                  <a:pt x="59" y="90"/>
                  <a:pt x="49" y="94"/>
                  <a:pt x="49" y="98"/>
                </a:cubicBezTo>
                <a:cubicBezTo>
                  <a:pt x="49" y="102"/>
                  <a:pt x="32" y="102"/>
                  <a:pt x="34" y="109"/>
                </a:cubicBezTo>
                <a:cubicBezTo>
                  <a:pt x="36" y="117"/>
                  <a:pt x="46" y="123"/>
                  <a:pt x="41" y="129"/>
                </a:cubicBezTo>
                <a:cubicBezTo>
                  <a:pt x="36" y="135"/>
                  <a:pt x="21" y="136"/>
                  <a:pt x="21" y="136"/>
                </a:cubicBezTo>
                <a:cubicBezTo>
                  <a:pt x="6" y="139"/>
                  <a:pt x="6" y="139"/>
                  <a:pt x="6" y="139"/>
                </a:cubicBezTo>
                <a:cubicBezTo>
                  <a:pt x="6" y="119"/>
                  <a:pt x="6" y="119"/>
                  <a:pt x="6" y="119"/>
                </a:cubicBezTo>
                <a:cubicBezTo>
                  <a:pt x="0" y="105"/>
                  <a:pt x="0" y="105"/>
                  <a:pt x="0" y="105"/>
                </a:cubicBezTo>
                <a:cubicBezTo>
                  <a:pt x="12" y="108"/>
                  <a:pt x="12" y="108"/>
                  <a:pt x="12" y="108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34" y="90"/>
                  <a:pt x="34" y="90"/>
                  <a:pt x="34" y="90"/>
                </a:cubicBezTo>
                <a:cubicBezTo>
                  <a:pt x="46" y="84"/>
                  <a:pt x="46" y="84"/>
                  <a:pt x="46" y="84"/>
                </a:cubicBezTo>
                <a:cubicBezTo>
                  <a:pt x="58" y="78"/>
                  <a:pt x="58" y="78"/>
                  <a:pt x="58" y="78"/>
                </a:cubicBezTo>
                <a:cubicBezTo>
                  <a:pt x="58" y="78"/>
                  <a:pt x="60" y="73"/>
                  <a:pt x="61" y="71"/>
                </a:cubicBezTo>
                <a:cubicBezTo>
                  <a:pt x="62" y="68"/>
                  <a:pt x="66" y="59"/>
                  <a:pt x="66" y="59"/>
                </a:cubicBezTo>
                <a:cubicBezTo>
                  <a:pt x="66" y="59"/>
                  <a:pt x="70" y="54"/>
                  <a:pt x="72" y="54"/>
                </a:cubicBezTo>
                <a:cubicBezTo>
                  <a:pt x="75" y="54"/>
                  <a:pt x="78" y="32"/>
                  <a:pt x="78" y="32"/>
                </a:cubicBezTo>
                <a:cubicBezTo>
                  <a:pt x="72" y="26"/>
                  <a:pt x="72" y="26"/>
                  <a:pt x="72" y="26"/>
                </a:cubicBezTo>
                <a:cubicBezTo>
                  <a:pt x="67" y="26"/>
                  <a:pt x="67" y="26"/>
                  <a:pt x="67" y="26"/>
                </a:cubicBezTo>
                <a:lnTo>
                  <a:pt x="72" y="2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5"/>
          <p:cNvSpPr>
            <a:spLocks/>
          </p:cNvSpPr>
          <p:nvPr userDrawn="1"/>
        </p:nvSpPr>
        <p:spPr bwMode="auto">
          <a:xfrm>
            <a:off x="4070350" y="5048250"/>
            <a:ext cx="969963" cy="784225"/>
          </a:xfrm>
          <a:custGeom>
            <a:avLst/>
            <a:gdLst>
              <a:gd name="T0" fmla="*/ 401 w 424"/>
              <a:gd name="T1" fmla="*/ 49 h 346"/>
              <a:gd name="T2" fmla="*/ 398 w 424"/>
              <a:gd name="T3" fmla="*/ 61 h 346"/>
              <a:gd name="T4" fmla="*/ 404 w 424"/>
              <a:gd name="T5" fmla="*/ 76 h 346"/>
              <a:gd name="T6" fmla="*/ 411 w 424"/>
              <a:gd name="T7" fmla="*/ 91 h 346"/>
              <a:gd name="T8" fmla="*/ 417 w 424"/>
              <a:gd name="T9" fmla="*/ 101 h 346"/>
              <a:gd name="T10" fmla="*/ 412 w 424"/>
              <a:gd name="T11" fmla="*/ 109 h 346"/>
              <a:gd name="T12" fmla="*/ 424 w 424"/>
              <a:gd name="T13" fmla="*/ 115 h 346"/>
              <a:gd name="T14" fmla="*/ 416 w 424"/>
              <a:gd name="T15" fmla="*/ 126 h 346"/>
              <a:gd name="T16" fmla="*/ 348 w 424"/>
              <a:gd name="T17" fmla="*/ 180 h 346"/>
              <a:gd name="T18" fmla="*/ 294 w 424"/>
              <a:gd name="T19" fmla="*/ 193 h 346"/>
              <a:gd name="T20" fmla="*/ 218 w 424"/>
              <a:gd name="T21" fmla="*/ 195 h 346"/>
              <a:gd name="T22" fmla="*/ 199 w 424"/>
              <a:gd name="T23" fmla="*/ 209 h 346"/>
              <a:gd name="T24" fmla="*/ 190 w 424"/>
              <a:gd name="T25" fmla="*/ 230 h 346"/>
              <a:gd name="T26" fmla="*/ 167 w 424"/>
              <a:gd name="T27" fmla="*/ 263 h 346"/>
              <a:gd name="T28" fmla="*/ 146 w 424"/>
              <a:gd name="T29" fmla="*/ 286 h 346"/>
              <a:gd name="T30" fmla="*/ 148 w 424"/>
              <a:gd name="T31" fmla="*/ 321 h 346"/>
              <a:gd name="T32" fmla="*/ 145 w 424"/>
              <a:gd name="T33" fmla="*/ 333 h 346"/>
              <a:gd name="T34" fmla="*/ 114 w 424"/>
              <a:gd name="T35" fmla="*/ 326 h 346"/>
              <a:gd name="T36" fmla="*/ 93 w 424"/>
              <a:gd name="T37" fmla="*/ 325 h 346"/>
              <a:gd name="T38" fmla="*/ 95 w 424"/>
              <a:gd name="T39" fmla="*/ 308 h 346"/>
              <a:gd name="T40" fmla="*/ 89 w 424"/>
              <a:gd name="T41" fmla="*/ 293 h 346"/>
              <a:gd name="T42" fmla="*/ 60 w 424"/>
              <a:gd name="T43" fmla="*/ 279 h 346"/>
              <a:gd name="T44" fmla="*/ 62 w 424"/>
              <a:gd name="T45" fmla="*/ 252 h 346"/>
              <a:gd name="T46" fmla="*/ 68 w 424"/>
              <a:gd name="T47" fmla="*/ 240 h 346"/>
              <a:gd name="T48" fmla="*/ 75 w 424"/>
              <a:gd name="T49" fmla="*/ 225 h 346"/>
              <a:gd name="T50" fmla="*/ 53 w 424"/>
              <a:gd name="T51" fmla="*/ 217 h 346"/>
              <a:gd name="T52" fmla="*/ 48 w 424"/>
              <a:gd name="T53" fmla="*/ 201 h 346"/>
              <a:gd name="T54" fmla="*/ 38 w 424"/>
              <a:gd name="T55" fmla="*/ 188 h 346"/>
              <a:gd name="T56" fmla="*/ 5 w 424"/>
              <a:gd name="T57" fmla="*/ 206 h 346"/>
              <a:gd name="T58" fmla="*/ 10 w 424"/>
              <a:gd name="T59" fmla="*/ 192 h 346"/>
              <a:gd name="T60" fmla="*/ 65 w 424"/>
              <a:gd name="T61" fmla="*/ 163 h 346"/>
              <a:gd name="T62" fmla="*/ 112 w 424"/>
              <a:gd name="T63" fmla="*/ 93 h 346"/>
              <a:gd name="T64" fmla="*/ 140 w 424"/>
              <a:gd name="T65" fmla="*/ 67 h 346"/>
              <a:gd name="T66" fmla="*/ 168 w 424"/>
              <a:gd name="T67" fmla="*/ 106 h 346"/>
              <a:gd name="T68" fmla="*/ 201 w 424"/>
              <a:gd name="T69" fmla="*/ 96 h 346"/>
              <a:gd name="T70" fmla="*/ 236 w 424"/>
              <a:gd name="T71" fmla="*/ 89 h 346"/>
              <a:gd name="T72" fmla="*/ 278 w 424"/>
              <a:gd name="T73" fmla="*/ 39 h 346"/>
              <a:gd name="T74" fmla="*/ 308 w 424"/>
              <a:gd name="T75" fmla="*/ 17 h 346"/>
              <a:gd name="T76" fmla="*/ 344 w 424"/>
              <a:gd name="T77" fmla="*/ 19 h 346"/>
              <a:gd name="T78" fmla="*/ 380 w 424"/>
              <a:gd name="T79" fmla="*/ 45 h 346"/>
              <a:gd name="T80" fmla="*/ 401 w 424"/>
              <a:gd name="T81" fmla="*/ 49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4" h="346">
                <a:moveTo>
                  <a:pt x="401" y="49"/>
                </a:moveTo>
                <a:cubicBezTo>
                  <a:pt x="398" y="61"/>
                  <a:pt x="398" y="61"/>
                  <a:pt x="398" y="61"/>
                </a:cubicBezTo>
                <a:cubicBezTo>
                  <a:pt x="404" y="76"/>
                  <a:pt x="404" y="76"/>
                  <a:pt x="404" y="76"/>
                </a:cubicBezTo>
                <a:cubicBezTo>
                  <a:pt x="411" y="91"/>
                  <a:pt x="411" y="91"/>
                  <a:pt x="411" y="91"/>
                </a:cubicBezTo>
                <a:cubicBezTo>
                  <a:pt x="417" y="101"/>
                  <a:pt x="417" y="101"/>
                  <a:pt x="417" y="101"/>
                </a:cubicBezTo>
                <a:cubicBezTo>
                  <a:pt x="412" y="109"/>
                  <a:pt x="412" y="109"/>
                  <a:pt x="412" y="109"/>
                </a:cubicBezTo>
                <a:cubicBezTo>
                  <a:pt x="424" y="115"/>
                  <a:pt x="424" y="115"/>
                  <a:pt x="424" y="115"/>
                </a:cubicBezTo>
                <a:cubicBezTo>
                  <a:pt x="416" y="126"/>
                  <a:pt x="416" y="126"/>
                  <a:pt x="416" y="126"/>
                </a:cubicBezTo>
                <a:cubicBezTo>
                  <a:pt x="416" y="126"/>
                  <a:pt x="362" y="117"/>
                  <a:pt x="348" y="180"/>
                </a:cubicBezTo>
                <a:cubicBezTo>
                  <a:pt x="334" y="242"/>
                  <a:pt x="338" y="241"/>
                  <a:pt x="294" y="193"/>
                </a:cubicBezTo>
                <a:cubicBezTo>
                  <a:pt x="250" y="144"/>
                  <a:pt x="233" y="187"/>
                  <a:pt x="218" y="195"/>
                </a:cubicBezTo>
                <a:cubicBezTo>
                  <a:pt x="204" y="204"/>
                  <a:pt x="206" y="207"/>
                  <a:pt x="199" y="209"/>
                </a:cubicBezTo>
                <a:cubicBezTo>
                  <a:pt x="191" y="211"/>
                  <a:pt x="201" y="211"/>
                  <a:pt x="190" y="230"/>
                </a:cubicBezTo>
                <a:cubicBezTo>
                  <a:pt x="179" y="250"/>
                  <a:pt x="183" y="250"/>
                  <a:pt x="167" y="263"/>
                </a:cubicBezTo>
                <a:cubicBezTo>
                  <a:pt x="151" y="276"/>
                  <a:pt x="148" y="266"/>
                  <a:pt x="146" y="286"/>
                </a:cubicBezTo>
                <a:cubicBezTo>
                  <a:pt x="143" y="306"/>
                  <a:pt x="146" y="312"/>
                  <a:pt x="148" y="321"/>
                </a:cubicBezTo>
                <a:cubicBezTo>
                  <a:pt x="150" y="331"/>
                  <a:pt x="165" y="346"/>
                  <a:pt x="145" y="333"/>
                </a:cubicBezTo>
                <a:cubicBezTo>
                  <a:pt x="124" y="320"/>
                  <a:pt x="130" y="324"/>
                  <a:pt x="114" y="326"/>
                </a:cubicBezTo>
                <a:cubicBezTo>
                  <a:pt x="98" y="329"/>
                  <a:pt x="100" y="327"/>
                  <a:pt x="93" y="325"/>
                </a:cubicBezTo>
                <a:cubicBezTo>
                  <a:pt x="86" y="324"/>
                  <a:pt x="96" y="324"/>
                  <a:pt x="95" y="308"/>
                </a:cubicBezTo>
                <a:cubicBezTo>
                  <a:pt x="94" y="293"/>
                  <a:pt x="110" y="305"/>
                  <a:pt x="89" y="293"/>
                </a:cubicBezTo>
                <a:cubicBezTo>
                  <a:pt x="68" y="281"/>
                  <a:pt x="63" y="295"/>
                  <a:pt x="60" y="279"/>
                </a:cubicBezTo>
                <a:cubicBezTo>
                  <a:pt x="56" y="264"/>
                  <a:pt x="61" y="259"/>
                  <a:pt x="62" y="252"/>
                </a:cubicBezTo>
                <a:cubicBezTo>
                  <a:pt x="64" y="245"/>
                  <a:pt x="60" y="245"/>
                  <a:pt x="68" y="240"/>
                </a:cubicBezTo>
                <a:cubicBezTo>
                  <a:pt x="75" y="235"/>
                  <a:pt x="91" y="233"/>
                  <a:pt x="75" y="225"/>
                </a:cubicBezTo>
                <a:cubicBezTo>
                  <a:pt x="60" y="217"/>
                  <a:pt x="59" y="220"/>
                  <a:pt x="53" y="217"/>
                </a:cubicBezTo>
                <a:cubicBezTo>
                  <a:pt x="47" y="213"/>
                  <a:pt x="50" y="215"/>
                  <a:pt x="48" y="201"/>
                </a:cubicBezTo>
                <a:cubicBezTo>
                  <a:pt x="46" y="187"/>
                  <a:pt x="60" y="175"/>
                  <a:pt x="38" y="188"/>
                </a:cubicBezTo>
                <a:cubicBezTo>
                  <a:pt x="17" y="202"/>
                  <a:pt x="10" y="206"/>
                  <a:pt x="5" y="206"/>
                </a:cubicBezTo>
                <a:cubicBezTo>
                  <a:pt x="0" y="206"/>
                  <a:pt x="1" y="195"/>
                  <a:pt x="10" y="192"/>
                </a:cubicBezTo>
                <a:cubicBezTo>
                  <a:pt x="20" y="188"/>
                  <a:pt x="50" y="175"/>
                  <a:pt x="65" y="163"/>
                </a:cubicBezTo>
                <a:cubicBezTo>
                  <a:pt x="80" y="151"/>
                  <a:pt x="93" y="116"/>
                  <a:pt x="112" y="93"/>
                </a:cubicBezTo>
                <a:cubicBezTo>
                  <a:pt x="131" y="70"/>
                  <a:pt x="126" y="49"/>
                  <a:pt x="140" y="67"/>
                </a:cubicBezTo>
                <a:cubicBezTo>
                  <a:pt x="155" y="86"/>
                  <a:pt x="142" y="110"/>
                  <a:pt x="168" y="106"/>
                </a:cubicBezTo>
                <a:cubicBezTo>
                  <a:pt x="194" y="102"/>
                  <a:pt x="184" y="98"/>
                  <a:pt x="201" y="96"/>
                </a:cubicBezTo>
                <a:cubicBezTo>
                  <a:pt x="218" y="93"/>
                  <a:pt x="212" y="114"/>
                  <a:pt x="236" y="89"/>
                </a:cubicBezTo>
                <a:cubicBezTo>
                  <a:pt x="259" y="64"/>
                  <a:pt x="267" y="55"/>
                  <a:pt x="278" y="39"/>
                </a:cubicBezTo>
                <a:cubicBezTo>
                  <a:pt x="290" y="24"/>
                  <a:pt x="290" y="20"/>
                  <a:pt x="308" y="17"/>
                </a:cubicBezTo>
                <a:cubicBezTo>
                  <a:pt x="326" y="13"/>
                  <a:pt x="321" y="0"/>
                  <a:pt x="344" y="19"/>
                </a:cubicBezTo>
                <a:cubicBezTo>
                  <a:pt x="366" y="37"/>
                  <a:pt x="368" y="43"/>
                  <a:pt x="380" y="45"/>
                </a:cubicBezTo>
                <a:cubicBezTo>
                  <a:pt x="392" y="48"/>
                  <a:pt x="401" y="49"/>
                  <a:pt x="401" y="49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6"/>
          <p:cNvSpPr>
            <a:spLocks/>
          </p:cNvSpPr>
          <p:nvPr userDrawn="1"/>
        </p:nvSpPr>
        <p:spPr bwMode="auto">
          <a:xfrm>
            <a:off x="5019675" y="5043488"/>
            <a:ext cx="95250" cy="142875"/>
          </a:xfrm>
          <a:custGeom>
            <a:avLst/>
            <a:gdLst>
              <a:gd name="T0" fmla="*/ 26 w 42"/>
              <a:gd name="T1" fmla="*/ 0 h 63"/>
              <a:gd name="T2" fmla="*/ 4 w 42"/>
              <a:gd name="T3" fmla="*/ 21 h 63"/>
              <a:gd name="T4" fmla="*/ 13 w 42"/>
              <a:gd name="T5" fmla="*/ 53 h 63"/>
              <a:gd name="T6" fmla="*/ 37 w 42"/>
              <a:gd name="T7" fmla="*/ 33 h 63"/>
              <a:gd name="T8" fmla="*/ 31 w 42"/>
              <a:gd name="T9" fmla="*/ 9 h 63"/>
              <a:gd name="T10" fmla="*/ 26 w 42"/>
              <a:gd name="T11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63">
                <a:moveTo>
                  <a:pt x="26" y="0"/>
                </a:moveTo>
                <a:cubicBezTo>
                  <a:pt x="12" y="9"/>
                  <a:pt x="0" y="7"/>
                  <a:pt x="4" y="21"/>
                </a:cubicBezTo>
                <a:cubicBezTo>
                  <a:pt x="8" y="34"/>
                  <a:pt x="1" y="63"/>
                  <a:pt x="13" y="53"/>
                </a:cubicBezTo>
                <a:cubicBezTo>
                  <a:pt x="25" y="44"/>
                  <a:pt x="31" y="50"/>
                  <a:pt x="37" y="33"/>
                </a:cubicBezTo>
                <a:cubicBezTo>
                  <a:pt x="42" y="15"/>
                  <a:pt x="32" y="17"/>
                  <a:pt x="31" y="9"/>
                </a:cubicBezTo>
                <a:cubicBezTo>
                  <a:pt x="31" y="0"/>
                  <a:pt x="26" y="0"/>
                  <a:pt x="2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7"/>
          <p:cNvSpPr>
            <a:spLocks/>
          </p:cNvSpPr>
          <p:nvPr userDrawn="1"/>
        </p:nvSpPr>
        <p:spPr bwMode="auto">
          <a:xfrm>
            <a:off x="3582988" y="6613525"/>
            <a:ext cx="93663" cy="190500"/>
          </a:xfrm>
          <a:custGeom>
            <a:avLst/>
            <a:gdLst>
              <a:gd name="T0" fmla="*/ 32 w 41"/>
              <a:gd name="T1" fmla="*/ 0 h 84"/>
              <a:gd name="T2" fmla="*/ 20 w 41"/>
              <a:gd name="T3" fmla="*/ 24 h 84"/>
              <a:gd name="T4" fmla="*/ 20 w 41"/>
              <a:gd name="T5" fmla="*/ 41 h 84"/>
              <a:gd name="T6" fmla="*/ 1 w 41"/>
              <a:gd name="T7" fmla="*/ 60 h 84"/>
              <a:gd name="T8" fmla="*/ 0 w 41"/>
              <a:gd name="T9" fmla="*/ 78 h 84"/>
              <a:gd name="T10" fmla="*/ 14 w 41"/>
              <a:gd name="T11" fmla="*/ 84 h 84"/>
              <a:gd name="T12" fmla="*/ 24 w 41"/>
              <a:gd name="T13" fmla="*/ 55 h 84"/>
              <a:gd name="T14" fmla="*/ 38 w 41"/>
              <a:gd name="T15" fmla="*/ 31 h 84"/>
              <a:gd name="T16" fmla="*/ 41 w 41"/>
              <a:gd name="T17" fmla="*/ 4 h 84"/>
              <a:gd name="T18" fmla="*/ 32 w 41"/>
              <a:gd name="T1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84">
                <a:moveTo>
                  <a:pt x="32" y="0"/>
                </a:move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1" y="33"/>
                  <a:pt x="20" y="41"/>
                </a:cubicBezTo>
                <a:cubicBezTo>
                  <a:pt x="19" y="49"/>
                  <a:pt x="1" y="60"/>
                  <a:pt x="1" y="60"/>
                </a:cubicBezTo>
                <a:cubicBezTo>
                  <a:pt x="1" y="60"/>
                  <a:pt x="0" y="75"/>
                  <a:pt x="0" y="78"/>
                </a:cubicBezTo>
                <a:cubicBezTo>
                  <a:pt x="0" y="80"/>
                  <a:pt x="14" y="84"/>
                  <a:pt x="14" y="84"/>
                </a:cubicBezTo>
                <a:cubicBezTo>
                  <a:pt x="24" y="55"/>
                  <a:pt x="24" y="55"/>
                  <a:pt x="24" y="55"/>
                </a:cubicBezTo>
                <a:cubicBezTo>
                  <a:pt x="38" y="31"/>
                  <a:pt x="38" y="31"/>
                  <a:pt x="38" y="31"/>
                </a:cubicBezTo>
                <a:cubicBezTo>
                  <a:pt x="41" y="4"/>
                  <a:pt x="41" y="4"/>
                  <a:pt x="41" y="4"/>
                </a:cubicBezTo>
                <a:lnTo>
                  <a:pt x="32" y="0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8"/>
          <p:cNvSpPr>
            <a:spLocks/>
          </p:cNvSpPr>
          <p:nvPr userDrawn="1"/>
        </p:nvSpPr>
        <p:spPr bwMode="auto">
          <a:xfrm>
            <a:off x="3395663" y="6753225"/>
            <a:ext cx="117475" cy="106363"/>
          </a:xfrm>
          <a:custGeom>
            <a:avLst/>
            <a:gdLst>
              <a:gd name="T0" fmla="*/ 18 w 51"/>
              <a:gd name="T1" fmla="*/ 9 h 47"/>
              <a:gd name="T2" fmla="*/ 4 w 51"/>
              <a:gd name="T3" fmla="*/ 16 h 47"/>
              <a:gd name="T4" fmla="*/ 4 w 51"/>
              <a:gd name="T5" fmla="*/ 35 h 47"/>
              <a:gd name="T6" fmla="*/ 26 w 51"/>
              <a:gd name="T7" fmla="*/ 46 h 47"/>
              <a:gd name="T8" fmla="*/ 51 w 51"/>
              <a:gd name="T9" fmla="*/ 23 h 47"/>
              <a:gd name="T10" fmla="*/ 39 w 51"/>
              <a:gd name="T11" fmla="*/ 11 h 47"/>
              <a:gd name="T12" fmla="*/ 23 w 51"/>
              <a:gd name="T13" fmla="*/ 0 h 47"/>
              <a:gd name="T14" fmla="*/ 18 w 51"/>
              <a:gd name="T15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47">
                <a:moveTo>
                  <a:pt x="18" y="9"/>
                </a:move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0" y="35"/>
                  <a:pt x="4" y="35"/>
                </a:cubicBezTo>
                <a:cubicBezTo>
                  <a:pt x="9" y="35"/>
                  <a:pt x="23" y="47"/>
                  <a:pt x="26" y="46"/>
                </a:cubicBezTo>
                <a:cubicBezTo>
                  <a:pt x="28" y="45"/>
                  <a:pt x="51" y="23"/>
                  <a:pt x="51" y="23"/>
                </a:cubicBezTo>
                <a:cubicBezTo>
                  <a:pt x="39" y="11"/>
                  <a:pt x="39" y="11"/>
                  <a:pt x="39" y="11"/>
                </a:cubicBezTo>
                <a:cubicBezTo>
                  <a:pt x="23" y="0"/>
                  <a:pt x="23" y="0"/>
                  <a:pt x="23" y="0"/>
                </a:cubicBezTo>
                <a:lnTo>
                  <a:pt x="18" y="9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9"/>
          <p:cNvSpPr>
            <a:spLocks/>
          </p:cNvSpPr>
          <p:nvPr userDrawn="1"/>
        </p:nvSpPr>
        <p:spPr bwMode="auto">
          <a:xfrm>
            <a:off x="8428038" y="534988"/>
            <a:ext cx="322263" cy="379413"/>
          </a:xfrm>
          <a:custGeom>
            <a:avLst/>
            <a:gdLst>
              <a:gd name="T0" fmla="*/ 76 w 141"/>
              <a:gd name="T1" fmla="*/ 0 h 167"/>
              <a:gd name="T2" fmla="*/ 68 w 141"/>
              <a:gd name="T3" fmla="*/ 22 h 167"/>
              <a:gd name="T4" fmla="*/ 51 w 141"/>
              <a:gd name="T5" fmla="*/ 42 h 167"/>
              <a:gd name="T6" fmla="*/ 33 w 141"/>
              <a:gd name="T7" fmla="*/ 75 h 167"/>
              <a:gd name="T8" fmla="*/ 1 w 141"/>
              <a:gd name="T9" fmla="*/ 120 h 167"/>
              <a:gd name="T10" fmla="*/ 0 w 141"/>
              <a:gd name="T11" fmla="*/ 147 h 167"/>
              <a:gd name="T12" fmla="*/ 5 w 141"/>
              <a:gd name="T13" fmla="*/ 156 h 167"/>
              <a:gd name="T14" fmla="*/ 16 w 141"/>
              <a:gd name="T15" fmla="*/ 167 h 167"/>
              <a:gd name="T16" fmla="*/ 16 w 141"/>
              <a:gd name="T17" fmla="*/ 137 h 167"/>
              <a:gd name="T18" fmla="*/ 27 w 141"/>
              <a:gd name="T19" fmla="*/ 120 h 167"/>
              <a:gd name="T20" fmla="*/ 40 w 141"/>
              <a:gd name="T21" fmla="*/ 102 h 167"/>
              <a:gd name="T22" fmla="*/ 43 w 141"/>
              <a:gd name="T23" fmla="*/ 96 h 167"/>
              <a:gd name="T24" fmla="*/ 56 w 141"/>
              <a:gd name="T25" fmla="*/ 78 h 167"/>
              <a:gd name="T26" fmla="*/ 69 w 141"/>
              <a:gd name="T27" fmla="*/ 60 h 167"/>
              <a:gd name="T28" fmla="*/ 75 w 141"/>
              <a:gd name="T29" fmla="*/ 43 h 167"/>
              <a:gd name="T30" fmla="*/ 90 w 141"/>
              <a:gd name="T31" fmla="*/ 37 h 167"/>
              <a:gd name="T32" fmla="*/ 117 w 141"/>
              <a:gd name="T33" fmla="*/ 23 h 167"/>
              <a:gd name="T34" fmla="*/ 136 w 141"/>
              <a:gd name="T35" fmla="*/ 11 h 167"/>
              <a:gd name="T36" fmla="*/ 118 w 141"/>
              <a:gd name="T37" fmla="*/ 10 h 167"/>
              <a:gd name="T38" fmla="*/ 89 w 141"/>
              <a:gd name="T39" fmla="*/ 7 h 167"/>
              <a:gd name="T40" fmla="*/ 76 w 141"/>
              <a:gd name="T41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" h="167">
                <a:moveTo>
                  <a:pt x="76" y="0"/>
                </a:moveTo>
                <a:cubicBezTo>
                  <a:pt x="68" y="22"/>
                  <a:pt x="68" y="22"/>
                  <a:pt x="68" y="22"/>
                </a:cubicBezTo>
                <a:cubicBezTo>
                  <a:pt x="51" y="42"/>
                  <a:pt x="51" y="42"/>
                  <a:pt x="51" y="42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75"/>
                  <a:pt x="1" y="110"/>
                  <a:pt x="1" y="120"/>
                </a:cubicBezTo>
                <a:cubicBezTo>
                  <a:pt x="1" y="131"/>
                  <a:pt x="0" y="147"/>
                  <a:pt x="0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16" y="167"/>
                  <a:pt x="16" y="167"/>
                  <a:pt x="16" y="167"/>
                </a:cubicBezTo>
                <a:cubicBezTo>
                  <a:pt x="16" y="167"/>
                  <a:pt x="15" y="152"/>
                  <a:pt x="16" y="137"/>
                </a:cubicBezTo>
                <a:cubicBezTo>
                  <a:pt x="16" y="121"/>
                  <a:pt x="20" y="120"/>
                  <a:pt x="27" y="120"/>
                </a:cubicBezTo>
                <a:cubicBezTo>
                  <a:pt x="34" y="119"/>
                  <a:pt x="36" y="109"/>
                  <a:pt x="40" y="102"/>
                </a:cubicBezTo>
                <a:cubicBezTo>
                  <a:pt x="43" y="96"/>
                  <a:pt x="35" y="96"/>
                  <a:pt x="43" y="96"/>
                </a:cubicBezTo>
                <a:cubicBezTo>
                  <a:pt x="51" y="95"/>
                  <a:pt x="52" y="92"/>
                  <a:pt x="56" y="78"/>
                </a:cubicBezTo>
                <a:cubicBezTo>
                  <a:pt x="60" y="63"/>
                  <a:pt x="65" y="64"/>
                  <a:pt x="69" y="60"/>
                </a:cubicBezTo>
                <a:cubicBezTo>
                  <a:pt x="72" y="57"/>
                  <a:pt x="66" y="48"/>
                  <a:pt x="75" y="43"/>
                </a:cubicBezTo>
                <a:cubicBezTo>
                  <a:pt x="83" y="39"/>
                  <a:pt x="82" y="37"/>
                  <a:pt x="90" y="37"/>
                </a:cubicBezTo>
                <a:cubicBezTo>
                  <a:pt x="98" y="37"/>
                  <a:pt x="106" y="28"/>
                  <a:pt x="117" y="23"/>
                </a:cubicBezTo>
                <a:cubicBezTo>
                  <a:pt x="127" y="18"/>
                  <a:pt x="141" y="17"/>
                  <a:pt x="136" y="11"/>
                </a:cubicBezTo>
                <a:cubicBezTo>
                  <a:pt x="130" y="5"/>
                  <a:pt x="134" y="7"/>
                  <a:pt x="118" y="10"/>
                </a:cubicBezTo>
                <a:cubicBezTo>
                  <a:pt x="103" y="12"/>
                  <a:pt x="95" y="14"/>
                  <a:pt x="89" y="7"/>
                </a:cubicBezTo>
                <a:cubicBezTo>
                  <a:pt x="83" y="0"/>
                  <a:pt x="76" y="0"/>
                  <a:pt x="7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20"/>
          <p:cNvSpPr>
            <a:spLocks/>
          </p:cNvSpPr>
          <p:nvPr userDrawn="1"/>
        </p:nvSpPr>
        <p:spPr bwMode="auto">
          <a:xfrm>
            <a:off x="8834438" y="-17463"/>
            <a:ext cx="565150" cy="566738"/>
          </a:xfrm>
          <a:custGeom>
            <a:avLst/>
            <a:gdLst>
              <a:gd name="T0" fmla="*/ 2 w 247"/>
              <a:gd name="T1" fmla="*/ 216 h 250"/>
              <a:gd name="T2" fmla="*/ 1 w 247"/>
              <a:gd name="T3" fmla="*/ 228 h 250"/>
              <a:gd name="T4" fmla="*/ 8 w 247"/>
              <a:gd name="T5" fmla="*/ 244 h 250"/>
              <a:gd name="T6" fmla="*/ 24 w 247"/>
              <a:gd name="T7" fmla="*/ 221 h 250"/>
              <a:gd name="T8" fmla="*/ 41 w 247"/>
              <a:gd name="T9" fmla="*/ 211 h 250"/>
              <a:gd name="T10" fmla="*/ 89 w 247"/>
              <a:gd name="T11" fmla="*/ 161 h 250"/>
              <a:gd name="T12" fmla="*/ 96 w 247"/>
              <a:gd name="T13" fmla="*/ 127 h 250"/>
              <a:gd name="T14" fmla="*/ 133 w 247"/>
              <a:gd name="T15" fmla="*/ 125 h 250"/>
              <a:gd name="T16" fmla="*/ 177 w 247"/>
              <a:gd name="T17" fmla="*/ 78 h 250"/>
              <a:gd name="T18" fmla="*/ 224 w 247"/>
              <a:gd name="T19" fmla="*/ 47 h 250"/>
              <a:gd name="T20" fmla="*/ 234 w 247"/>
              <a:gd name="T21" fmla="*/ 34 h 250"/>
              <a:gd name="T22" fmla="*/ 240 w 247"/>
              <a:gd name="T23" fmla="*/ 17 h 250"/>
              <a:gd name="T24" fmla="*/ 215 w 247"/>
              <a:gd name="T25" fmla="*/ 16 h 250"/>
              <a:gd name="T26" fmla="*/ 191 w 247"/>
              <a:gd name="T27" fmla="*/ 50 h 250"/>
              <a:gd name="T28" fmla="*/ 151 w 247"/>
              <a:gd name="T29" fmla="*/ 72 h 250"/>
              <a:gd name="T30" fmla="*/ 122 w 247"/>
              <a:gd name="T31" fmla="*/ 48 h 250"/>
              <a:gd name="T32" fmla="*/ 115 w 247"/>
              <a:gd name="T33" fmla="*/ 62 h 250"/>
              <a:gd name="T34" fmla="*/ 101 w 247"/>
              <a:gd name="T35" fmla="*/ 93 h 250"/>
              <a:gd name="T36" fmla="*/ 90 w 247"/>
              <a:gd name="T37" fmla="*/ 112 h 250"/>
              <a:gd name="T38" fmla="*/ 79 w 247"/>
              <a:gd name="T39" fmla="*/ 110 h 250"/>
              <a:gd name="T40" fmla="*/ 68 w 247"/>
              <a:gd name="T41" fmla="*/ 125 h 250"/>
              <a:gd name="T42" fmla="*/ 45 w 247"/>
              <a:gd name="T43" fmla="*/ 160 h 250"/>
              <a:gd name="T44" fmla="*/ 24 w 247"/>
              <a:gd name="T45" fmla="*/ 169 h 250"/>
              <a:gd name="T46" fmla="*/ 30 w 247"/>
              <a:gd name="T47" fmla="*/ 179 h 250"/>
              <a:gd name="T48" fmla="*/ 32 w 247"/>
              <a:gd name="T49" fmla="*/ 197 h 250"/>
              <a:gd name="T50" fmla="*/ 16 w 247"/>
              <a:gd name="T51" fmla="*/ 203 h 250"/>
              <a:gd name="T52" fmla="*/ 8 w 247"/>
              <a:gd name="T53" fmla="*/ 216 h 250"/>
              <a:gd name="T54" fmla="*/ 2 w 247"/>
              <a:gd name="T55" fmla="*/ 216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47" h="250">
                <a:moveTo>
                  <a:pt x="2" y="216"/>
                </a:moveTo>
                <a:cubicBezTo>
                  <a:pt x="6" y="220"/>
                  <a:pt x="2" y="217"/>
                  <a:pt x="1" y="228"/>
                </a:cubicBezTo>
                <a:cubicBezTo>
                  <a:pt x="0" y="239"/>
                  <a:pt x="5" y="250"/>
                  <a:pt x="8" y="244"/>
                </a:cubicBezTo>
                <a:cubicBezTo>
                  <a:pt x="12" y="238"/>
                  <a:pt x="13" y="227"/>
                  <a:pt x="24" y="221"/>
                </a:cubicBezTo>
                <a:cubicBezTo>
                  <a:pt x="35" y="215"/>
                  <a:pt x="30" y="231"/>
                  <a:pt x="41" y="211"/>
                </a:cubicBezTo>
                <a:cubicBezTo>
                  <a:pt x="52" y="191"/>
                  <a:pt x="83" y="176"/>
                  <a:pt x="89" y="161"/>
                </a:cubicBezTo>
                <a:cubicBezTo>
                  <a:pt x="94" y="147"/>
                  <a:pt x="78" y="118"/>
                  <a:pt x="96" y="127"/>
                </a:cubicBezTo>
                <a:cubicBezTo>
                  <a:pt x="114" y="136"/>
                  <a:pt x="129" y="143"/>
                  <a:pt x="133" y="125"/>
                </a:cubicBezTo>
                <a:cubicBezTo>
                  <a:pt x="137" y="107"/>
                  <a:pt x="158" y="94"/>
                  <a:pt x="177" y="78"/>
                </a:cubicBezTo>
                <a:cubicBezTo>
                  <a:pt x="196" y="62"/>
                  <a:pt x="206" y="49"/>
                  <a:pt x="224" y="47"/>
                </a:cubicBezTo>
                <a:cubicBezTo>
                  <a:pt x="242" y="46"/>
                  <a:pt x="237" y="45"/>
                  <a:pt x="234" y="34"/>
                </a:cubicBezTo>
                <a:cubicBezTo>
                  <a:pt x="232" y="23"/>
                  <a:pt x="247" y="24"/>
                  <a:pt x="240" y="17"/>
                </a:cubicBezTo>
                <a:cubicBezTo>
                  <a:pt x="233" y="11"/>
                  <a:pt x="234" y="0"/>
                  <a:pt x="215" y="16"/>
                </a:cubicBezTo>
                <a:cubicBezTo>
                  <a:pt x="197" y="31"/>
                  <a:pt x="200" y="40"/>
                  <a:pt x="191" y="50"/>
                </a:cubicBezTo>
                <a:cubicBezTo>
                  <a:pt x="183" y="59"/>
                  <a:pt x="169" y="72"/>
                  <a:pt x="151" y="72"/>
                </a:cubicBezTo>
                <a:cubicBezTo>
                  <a:pt x="133" y="72"/>
                  <a:pt x="131" y="52"/>
                  <a:pt x="122" y="48"/>
                </a:cubicBezTo>
                <a:cubicBezTo>
                  <a:pt x="113" y="45"/>
                  <a:pt x="112" y="46"/>
                  <a:pt x="115" y="62"/>
                </a:cubicBezTo>
                <a:cubicBezTo>
                  <a:pt x="119" y="78"/>
                  <a:pt x="113" y="86"/>
                  <a:pt x="101" y="93"/>
                </a:cubicBezTo>
                <a:cubicBezTo>
                  <a:pt x="90" y="100"/>
                  <a:pt x="90" y="112"/>
                  <a:pt x="90" y="112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9" y="110"/>
                  <a:pt x="76" y="110"/>
                  <a:pt x="68" y="125"/>
                </a:cubicBezTo>
                <a:cubicBezTo>
                  <a:pt x="60" y="141"/>
                  <a:pt x="59" y="152"/>
                  <a:pt x="45" y="160"/>
                </a:cubicBezTo>
                <a:cubicBezTo>
                  <a:pt x="31" y="169"/>
                  <a:pt x="24" y="169"/>
                  <a:pt x="24" y="169"/>
                </a:cubicBezTo>
                <a:cubicBezTo>
                  <a:pt x="24" y="169"/>
                  <a:pt x="24" y="168"/>
                  <a:pt x="30" y="179"/>
                </a:cubicBezTo>
                <a:cubicBezTo>
                  <a:pt x="35" y="190"/>
                  <a:pt x="40" y="193"/>
                  <a:pt x="32" y="197"/>
                </a:cubicBezTo>
                <a:cubicBezTo>
                  <a:pt x="24" y="202"/>
                  <a:pt x="13" y="196"/>
                  <a:pt x="16" y="203"/>
                </a:cubicBezTo>
                <a:cubicBezTo>
                  <a:pt x="18" y="211"/>
                  <a:pt x="8" y="216"/>
                  <a:pt x="8" y="216"/>
                </a:cubicBezTo>
                <a:lnTo>
                  <a:pt x="2" y="216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24680" y="-17462"/>
            <a:ext cx="12216680" cy="6919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22104E-8A37-4561-90C1-E2A2FA2C4A6E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  <a:solidFill>
            <a:srgbClr val="B50112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F700D2-071F-440E-A3FF-180D34BA4EC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" t="1870" r="186" b="8412"/>
          <a:stretch/>
        </p:blipFill>
        <p:spPr bwMode="auto">
          <a:xfrm>
            <a:off x="0" y="-27384"/>
            <a:ext cx="1219200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-27384"/>
            <a:ext cx="12204415" cy="691276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5"/>
          <p:cNvSpPr>
            <a:spLocks/>
          </p:cNvSpPr>
          <p:nvPr userDrawn="1"/>
        </p:nvSpPr>
        <p:spPr bwMode="auto">
          <a:xfrm>
            <a:off x="8277942" y="2831485"/>
            <a:ext cx="3292116" cy="3786171"/>
          </a:xfrm>
          <a:custGeom>
            <a:avLst/>
            <a:gdLst>
              <a:gd name="T0" fmla="*/ 2126 w 2406"/>
              <a:gd name="T1" fmla="*/ 234 h 2790"/>
              <a:gd name="T2" fmla="*/ 2323 w 2406"/>
              <a:gd name="T3" fmla="*/ 200 h 2790"/>
              <a:gd name="T4" fmla="*/ 2374 w 2406"/>
              <a:gd name="T5" fmla="*/ 380 h 2790"/>
              <a:gd name="T6" fmla="*/ 2291 w 2406"/>
              <a:gd name="T7" fmla="*/ 446 h 2790"/>
              <a:gd name="T8" fmla="*/ 2081 w 2406"/>
              <a:gd name="T9" fmla="*/ 648 h 2790"/>
              <a:gd name="T10" fmla="*/ 1667 w 2406"/>
              <a:gd name="T11" fmla="*/ 583 h 2790"/>
              <a:gd name="T12" fmla="*/ 1694 w 2406"/>
              <a:gd name="T13" fmla="*/ 732 h 2790"/>
              <a:gd name="T14" fmla="*/ 1755 w 2406"/>
              <a:gd name="T15" fmla="*/ 882 h 2790"/>
              <a:gd name="T16" fmla="*/ 1745 w 2406"/>
              <a:gd name="T17" fmla="*/ 778 h 2790"/>
              <a:gd name="T18" fmla="*/ 1833 w 2406"/>
              <a:gd name="T19" fmla="*/ 870 h 2790"/>
              <a:gd name="T20" fmla="*/ 1938 w 2406"/>
              <a:gd name="T21" fmla="*/ 1088 h 2790"/>
              <a:gd name="T22" fmla="*/ 1935 w 2406"/>
              <a:gd name="T23" fmla="*/ 1169 h 2790"/>
              <a:gd name="T24" fmla="*/ 1895 w 2406"/>
              <a:gd name="T25" fmla="*/ 1256 h 2790"/>
              <a:gd name="T26" fmla="*/ 1889 w 2406"/>
              <a:gd name="T27" fmla="*/ 1362 h 2790"/>
              <a:gd name="T28" fmla="*/ 1819 w 2406"/>
              <a:gd name="T29" fmla="*/ 1362 h 2790"/>
              <a:gd name="T30" fmla="*/ 1775 w 2406"/>
              <a:gd name="T31" fmla="*/ 1751 h 2790"/>
              <a:gd name="T32" fmla="*/ 1781 w 2406"/>
              <a:gd name="T33" fmla="*/ 1886 h 2790"/>
              <a:gd name="T34" fmla="*/ 1696 w 2406"/>
              <a:gd name="T35" fmla="*/ 2010 h 2790"/>
              <a:gd name="T36" fmla="*/ 1658 w 2406"/>
              <a:gd name="T37" fmla="*/ 1890 h 2790"/>
              <a:gd name="T38" fmla="*/ 1623 w 2406"/>
              <a:gd name="T39" fmla="*/ 1958 h 2790"/>
              <a:gd name="T40" fmla="*/ 1510 w 2406"/>
              <a:gd name="T41" fmla="*/ 2095 h 2790"/>
              <a:gd name="T42" fmla="*/ 1409 w 2406"/>
              <a:gd name="T43" fmla="*/ 2101 h 2790"/>
              <a:gd name="T44" fmla="*/ 1231 w 2406"/>
              <a:gd name="T45" fmla="*/ 2109 h 2790"/>
              <a:gd name="T46" fmla="*/ 1221 w 2406"/>
              <a:gd name="T47" fmla="*/ 2084 h 2790"/>
              <a:gd name="T48" fmla="*/ 1156 w 2406"/>
              <a:gd name="T49" fmla="*/ 2097 h 2790"/>
              <a:gd name="T50" fmla="*/ 1116 w 2406"/>
              <a:gd name="T51" fmla="*/ 2206 h 2790"/>
              <a:gd name="T52" fmla="*/ 1002 w 2406"/>
              <a:gd name="T53" fmla="*/ 2308 h 2790"/>
              <a:gd name="T54" fmla="*/ 977 w 2406"/>
              <a:gd name="T55" fmla="*/ 2126 h 2790"/>
              <a:gd name="T56" fmla="*/ 796 w 2406"/>
              <a:gd name="T57" fmla="*/ 2089 h 2790"/>
              <a:gd name="T58" fmla="*/ 642 w 2406"/>
              <a:gd name="T59" fmla="*/ 2161 h 2790"/>
              <a:gd name="T60" fmla="*/ 512 w 2406"/>
              <a:gd name="T61" fmla="*/ 2196 h 2790"/>
              <a:gd name="T62" fmla="*/ 488 w 2406"/>
              <a:gd name="T63" fmla="*/ 2172 h 2790"/>
              <a:gd name="T64" fmla="*/ 460 w 2406"/>
              <a:gd name="T65" fmla="*/ 2245 h 2790"/>
              <a:gd name="T66" fmla="*/ 399 w 2406"/>
              <a:gd name="T67" fmla="*/ 2226 h 2790"/>
              <a:gd name="T68" fmla="*/ 302 w 2406"/>
              <a:gd name="T69" fmla="*/ 2219 h 2790"/>
              <a:gd name="T70" fmla="*/ 388 w 2406"/>
              <a:gd name="T71" fmla="*/ 2301 h 2790"/>
              <a:gd name="T72" fmla="*/ 437 w 2406"/>
              <a:gd name="T73" fmla="*/ 2425 h 2790"/>
              <a:gd name="T74" fmla="*/ 384 w 2406"/>
              <a:gd name="T75" fmla="*/ 2503 h 2790"/>
              <a:gd name="T76" fmla="*/ 270 w 2406"/>
              <a:gd name="T77" fmla="*/ 2707 h 2790"/>
              <a:gd name="T78" fmla="*/ 213 w 2406"/>
              <a:gd name="T79" fmla="*/ 2683 h 2790"/>
              <a:gd name="T80" fmla="*/ 138 w 2406"/>
              <a:gd name="T81" fmla="*/ 2707 h 2790"/>
              <a:gd name="T82" fmla="*/ 138 w 2406"/>
              <a:gd name="T83" fmla="*/ 2567 h 2790"/>
              <a:gd name="T84" fmla="*/ 176 w 2406"/>
              <a:gd name="T85" fmla="*/ 2521 h 2790"/>
              <a:gd name="T86" fmla="*/ 105 w 2406"/>
              <a:gd name="T87" fmla="*/ 2532 h 2790"/>
              <a:gd name="T88" fmla="*/ 174 w 2406"/>
              <a:gd name="T89" fmla="*/ 2483 h 2790"/>
              <a:gd name="T90" fmla="*/ 141 w 2406"/>
              <a:gd name="T91" fmla="*/ 2373 h 2790"/>
              <a:gd name="T92" fmla="*/ 139 w 2406"/>
              <a:gd name="T93" fmla="*/ 2455 h 2790"/>
              <a:gd name="T94" fmla="*/ 55 w 2406"/>
              <a:gd name="T95" fmla="*/ 2393 h 2790"/>
              <a:gd name="T96" fmla="*/ 39 w 2406"/>
              <a:gd name="T97" fmla="*/ 2323 h 2790"/>
              <a:gd name="T98" fmla="*/ 136 w 2406"/>
              <a:gd name="T99" fmla="*/ 2295 h 2790"/>
              <a:gd name="T100" fmla="*/ 260 w 2406"/>
              <a:gd name="T101" fmla="*/ 2227 h 2790"/>
              <a:gd name="T102" fmla="*/ 549 w 2406"/>
              <a:gd name="T103" fmla="*/ 1966 h 2790"/>
              <a:gd name="T104" fmla="*/ 890 w 2406"/>
              <a:gd name="T105" fmla="*/ 1902 h 2790"/>
              <a:gd name="T106" fmla="*/ 1025 w 2406"/>
              <a:gd name="T107" fmla="*/ 1929 h 2790"/>
              <a:gd name="T108" fmla="*/ 1178 w 2406"/>
              <a:gd name="T109" fmla="*/ 1663 h 2790"/>
              <a:gd name="T110" fmla="*/ 1235 w 2406"/>
              <a:gd name="T111" fmla="*/ 1592 h 2790"/>
              <a:gd name="T112" fmla="*/ 1211 w 2406"/>
              <a:gd name="T113" fmla="*/ 1669 h 2790"/>
              <a:gd name="T114" fmla="*/ 1601 w 2406"/>
              <a:gd name="T115" fmla="*/ 1299 h 2790"/>
              <a:gd name="T116" fmla="*/ 1660 w 2406"/>
              <a:gd name="T117" fmla="*/ 908 h 2790"/>
              <a:gd name="T118" fmla="*/ 1628 w 2406"/>
              <a:gd name="T119" fmla="*/ 728 h 2790"/>
              <a:gd name="T120" fmla="*/ 1672 w 2406"/>
              <a:gd name="T121" fmla="*/ 452 h 2790"/>
              <a:gd name="T122" fmla="*/ 1835 w 2406"/>
              <a:gd name="T123" fmla="*/ 294 h 2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6" h="2790">
                <a:moveTo>
                  <a:pt x="1860" y="0"/>
                </a:moveTo>
                <a:cubicBezTo>
                  <a:pt x="1860" y="0"/>
                  <a:pt x="1909" y="54"/>
                  <a:pt x="1944" y="97"/>
                </a:cubicBezTo>
                <a:cubicBezTo>
                  <a:pt x="1980" y="141"/>
                  <a:pt x="2077" y="220"/>
                  <a:pt x="2094" y="224"/>
                </a:cubicBezTo>
                <a:cubicBezTo>
                  <a:pt x="2111" y="229"/>
                  <a:pt x="2116" y="229"/>
                  <a:pt x="2116" y="229"/>
                </a:cubicBezTo>
                <a:cubicBezTo>
                  <a:pt x="2109" y="237"/>
                  <a:pt x="2109" y="237"/>
                  <a:pt x="2109" y="237"/>
                </a:cubicBezTo>
                <a:cubicBezTo>
                  <a:pt x="2109" y="237"/>
                  <a:pt x="2097" y="246"/>
                  <a:pt x="2118" y="246"/>
                </a:cubicBezTo>
                <a:cubicBezTo>
                  <a:pt x="2139" y="246"/>
                  <a:pt x="2147" y="244"/>
                  <a:pt x="2147" y="244"/>
                </a:cubicBezTo>
                <a:cubicBezTo>
                  <a:pt x="2126" y="234"/>
                  <a:pt x="2126" y="234"/>
                  <a:pt x="2126" y="234"/>
                </a:cubicBezTo>
                <a:cubicBezTo>
                  <a:pt x="2171" y="241"/>
                  <a:pt x="2171" y="241"/>
                  <a:pt x="2171" y="241"/>
                </a:cubicBezTo>
                <a:cubicBezTo>
                  <a:pt x="2166" y="255"/>
                  <a:pt x="2166" y="255"/>
                  <a:pt x="2166" y="255"/>
                </a:cubicBezTo>
                <a:cubicBezTo>
                  <a:pt x="2166" y="255"/>
                  <a:pt x="2166" y="260"/>
                  <a:pt x="2169" y="261"/>
                </a:cubicBezTo>
                <a:cubicBezTo>
                  <a:pt x="2173" y="262"/>
                  <a:pt x="2187" y="263"/>
                  <a:pt x="2187" y="263"/>
                </a:cubicBezTo>
                <a:cubicBezTo>
                  <a:pt x="2187" y="263"/>
                  <a:pt x="2207" y="274"/>
                  <a:pt x="2212" y="274"/>
                </a:cubicBezTo>
                <a:cubicBezTo>
                  <a:pt x="2216" y="274"/>
                  <a:pt x="2244" y="282"/>
                  <a:pt x="2261" y="268"/>
                </a:cubicBezTo>
                <a:cubicBezTo>
                  <a:pt x="2278" y="253"/>
                  <a:pt x="2300" y="214"/>
                  <a:pt x="2300" y="214"/>
                </a:cubicBezTo>
                <a:cubicBezTo>
                  <a:pt x="2300" y="214"/>
                  <a:pt x="2318" y="206"/>
                  <a:pt x="2323" y="200"/>
                </a:cubicBezTo>
                <a:cubicBezTo>
                  <a:pt x="2327" y="194"/>
                  <a:pt x="2335" y="197"/>
                  <a:pt x="2332" y="216"/>
                </a:cubicBezTo>
                <a:cubicBezTo>
                  <a:pt x="2328" y="236"/>
                  <a:pt x="2317" y="241"/>
                  <a:pt x="2312" y="253"/>
                </a:cubicBezTo>
                <a:cubicBezTo>
                  <a:pt x="2308" y="264"/>
                  <a:pt x="2292" y="282"/>
                  <a:pt x="2297" y="294"/>
                </a:cubicBezTo>
                <a:cubicBezTo>
                  <a:pt x="2303" y="305"/>
                  <a:pt x="2319" y="325"/>
                  <a:pt x="2319" y="325"/>
                </a:cubicBezTo>
                <a:cubicBezTo>
                  <a:pt x="2319" y="325"/>
                  <a:pt x="2336" y="344"/>
                  <a:pt x="2336" y="353"/>
                </a:cubicBezTo>
                <a:cubicBezTo>
                  <a:pt x="2336" y="362"/>
                  <a:pt x="2340" y="373"/>
                  <a:pt x="2340" y="373"/>
                </a:cubicBezTo>
                <a:cubicBezTo>
                  <a:pt x="2340" y="373"/>
                  <a:pt x="2340" y="384"/>
                  <a:pt x="2349" y="382"/>
                </a:cubicBezTo>
                <a:cubicBezTo>
                  <a:pt x="2358" y="380"/>
                  <a:pt x="2373" y="383"/>
                  <a:pt x="2374" y="380"/>
                </a:cubicBezTo>
                <a:cubicBezTo>
                  <a:pt x="2375" y="376"/>
                  <a:pt x="2375" y="384"/>
                  <a:pt x="2375" y="376"/>
                </a:cubicBezTo>
                <a:cubicBezTo>
                  <a:pt x="2375" y="368"/>
                  <a:pt x="2404" y="352"/>
                  <a:pt x="2405" y="358"/>
                </a:cubicBezTo>
                <a:cubicBezTo>
                  <a:pt x="2406" y="364"/>
                  <a:pt x="2406" y="367"/>
                  <a:pt x="2400" y="370"/>
                </a:cubicBezTo>
                <a:cubicBezTo>
                  <a:pt x="2395" y="374"/>
                  <a:pt x="2373" y="384"/>
                  <a:pt x="2374" y="391"/>
                </a:cubicBezTo>
                <a:cubicBezTo>
                  <a:pt x="2375" y="398"/>
                  <a:pt x="2375" y="402"/>
                  <a:pt x="2360" y="405"/>
                </a:cubicBezTo>
                <a:cubicBezTo>
                  <a:pt x="2345" y="407"/>
                  <a:pt x="2334" y="408"/>
                  <a:pt x="2334" y="408"/>
                </a:cubicBezTo>
                <a:cubicBezTo>
                  <a:pt x="2334" y="408"/>
                  <a:pt x="2321" y="407"/>
                  <a:pt x="2321" y="414"/>
                </a:cubicBezTo>
                <a:cubicBezTo>
                  <a:pt x="2321" y="421"/>
                  <a:pt x="2297" y="453"/>
                  <a:pt x="2291" y="446"/>
                </a:cubicBezTo>
                <a:cubicBezTo>
                  <a:pt x="2284" y="439"/>
                  <a:pt x="2262" y="428"/>
                  <a:pt x="2267" y="442"/>
                </a:cubicBezTo>
                <a:cubicBezTo>
                  <a:pt x="2271" y="457"/>
                  <a:pt x="2279" y="468"/>
                  <a:pt x="2267" y="462"/>
                </a:cubicBezTo>
                <a:cubicBezTo>
                  <a:pt x="2254" y="456"/>
                  <a:pt x="2243" y="454"/>
                  <a:pt x="2237" y="455"/>
                </a:cubicBezTo>
                <a:cubicBezTo>
                  <a:pt x="2231" y="456"/>
                  <a:pt x="2229" y="446"/>
                  <a:pt x="2216" y="450"/>
                </a:cubicBezTo>
                <a:cubicBezTo>
                  <a:pt x="2204" y="455"/>
                  <a:pt x="2168" y="449"/>
                  <a:pt x="2132" y="505"/>
                </a:cubicBezTo>
                <a:cubicBezTo>
                  <a:pt x="2095" y="561"/>
                  <a:pt x="2085" y="584"/>
                  <a:pt x="2088" y="601"/>
                </a:cubicBezTo>
                <a:cubicBezTo>
                  <a:pt x="2092" y="618"/>
                  <a:pt x="2093" y="624"/>
                  <a:pt x="2089" y="632"/>
                </a:cubicBezTo>
                <a:cubicBezTo>
                  <a:pt x="2086" y="640"/>
                  <a:pt x="2081" y="638"/>
                  <a:pt x="2081" y="648"/>
                </a:cubicBezTo>
                <a:cubicBezTo>
                  <a:pt x="2081" y="658"/>
                  <a:pt x="2083" y="638"/>
                  <a:pt x="2033" y="630"/>
                </a:cubicBezTo>
                <a:cubicBezTo>
                  <a:pt x="1984" y="622"/>
                  <a:pt x="1942" y="599"/>
                  <a:pt x="1912" y="575"/>
                </a:cubicBezTo>
                <a:cubicBezTo>
                  <a:pt x="1883" y="551"/>
                  <a:pt x="1862" y="525"/>
                  <a:pt x="1845" y="537"/>
                </a:cubicBezTo>
                <a:cubicBezTo>
                  <a:pt x="1828" y="550"/>
                  <a:pt x="1771" y="575"/>
                  <a:pt x="1769" y="589"/>
                </a:cubicBezTo>
                <a:cubicBezTo>
                  <a:pt x="1768" y="602"/>
                  <a:pt x="1781" y="597"/>
                  <a:pt x="1768" y="602"/>
                </a:cubicBezTo>
                <a:cubicBezTo>
                  <a:pt x="1756" y="608"/>
                  <a:pt x="1753" y="606"/>
                  <a:pt x="1750" y="592"/>
                </a:cubicBezTo>
                <a:cubicBezTo>
                  <a:pt x="1747" y="578"/>
                  <a:pt x="1750" y="558"/>
                  <a:pt x="1721" y="558"/>
                </a:cubicBezTo>
                <a:cubicBezTo>
                  <a:pt x="1693" y="558"/>
                  <a:pt x="1665" y="567"/>
                  <a:pt x="1667" y="583"/>
                </a:cubicBezTo>
                <a:cubicBezTo>
                  <a:pt x="1668" y="599"/>
                  <a:pt x="1651" y="615"/>
                  <a:pt x="1668" y="629"/>
                </a:cubicBezTo>
                <a:cubicBezTo>
                  <a:pt x="1685" y="642"/>
                  <a:pt x="1725" y="645"/>
                  <a:pt x="1725" y="645"/>
                </a:cubicBezTo>
                <a:cubicBezTo>
                  <a:pt x="1725" y="645"/>
                  <a:pt x="1737" y="660"/>
                  <a:pt x="1751" y="670"/>
                </a:cubicBezTo>
                <a:cubicBezTo>
                  <a:pt x="1765" y="680"/>
                  <a:pt x="1793" y="689"/>
                  <a:pt x="1796" y="697"/>
                </a:cubicBezTo>
                <a:cubicBezTo>
                  <a:pt x="1798" y="705"/>
                  <a:pt x="1787" y="697"/>
                  <a:pt x="1776" y="710"/>
                </a:cubicBezTo>
                <a:cubicBezTo>
                  <a:pt x="1766" y="722"/>
                  <a:pt x="1752" y="719"/>
                  <a:pt x="1744" y="711"/>
                </a:cubicBezTo>
                <a:cubicBezTo>
                  <a:pt x="1736" y="703"/>
                  <a:pt x="1742" y="696"/>
                  <a:pt x="1727" y="705"/>
                </a:cubicBezTo>
                <a:cubicBezTo>
                  <a:pt x="1712" y="714"/>
                  <a:pt x="1696" y="718"/>
                  <a:pt x="1694" y="732"/>
                </a:cubicBezTo>
                <a:cubicBezTo>
                  <a:pt x="1692" y="745"/>
                  <a:pt x="1687" y="751"/>
                  <a:pt x="1687" y="751"/>
                </a:cubicBezTo>
                <a:cubicBezTo>
                  <a:pt x="1687" y="751"/>
                  <a:pt x="1679" y="746"/>
                  <a:pt x="1673" y="756"/>
                </a:cubicBezTo>
                <a:cubicBezTo>
                  <a:pt x="1668" y="765"/>
                  <a:pt x="1667" y="775"/>
                  <a:pt x="1667" y="775"/>
                </a:cubicBezTo>
                <a:cubicBezTo>
                  <a:pt x="1681" y="815"/>
                  <a:pt x="1681" y="815"/>
                  <a:pt x="1681" y="815"/>
                </a:cubicBezTo>
                <a:cubicBezTo>
                  <a:pt x="1681" y="815"/>
                  <a:pt x="1695" y="816"/>
                  <a:pt x="1704" y="817"/>
                </a:cubicBezTo>
                <a:cubicBezTo>
                  <a:pt x="1713" y="818"/>
                  <a:pt x="1720" y="826"/>
                  <a:pt x="1720" y="834"/>
                </a:cubicBezTo>
                <a:cubicBezTo>
                  <a:pt x="1720" y="842"/>
                  <a:pt x="1727" y="849"/>
                  <a:pt x="1729" y="867"/>
                </a:cubicBezTo>
                <a:cubicBezTo>
                  <a:pt x="1731" y="885"/>
                  <a:pt x="1751" y="896"/>
                  <a:pt x="1755" y="882"/>
                </a:cubicBezTo>
                <a:cubicBezTo>
                  <a:pt x="1758" y="867"/>
                  <a:pt x="1769" y="858"/>
                  <a:pt x="1775" y="866"/>
                </a:cubicBezTo>
                <a:cubicBezTo>
                  <a:pt x="1782" y="875"/>
                  <a:pt x="1797" y="885"/>
                  <a:pt x="1804" y="859"/>
                </a:cubicBezTo>
                <a:cubicBezTo>
                  <a:pt x="1811" y="832"/>
                  <a:pt x="1810" y="825"/>
                  <a:pt x="1805" y="815"/>
                </a:cubicBezTo>
                <a:cubicBezTo>
                  <a:pt x="1801" y="805"/>
                  <a:pt x="1796" y="795"/>
                  <a:pt x="1793" y="803"/>
                </a:cubicBezTo>
                <a:cubicBezTo>
                  <a:pt x="1791" y="811"/>
                  <a:pt x="1790" y="818"/>
                  <a:pt x="1781" y="818"/>
                </a:cubicBezTo>
                <a:cubicBezTo>
                  <a:pt x="1773" y="818"/>
                  <a:pt x="1765" y="816"/>
                  <a:pt x="1760" y="819"/>
                </a:cubicBezTo>
                <a:cubicBezTo>
                  <a:pt x="1755" y="823"/>
                  <a:pt x="1744" y="838"/>
                  <a:pt x="1741" y="831"/>
                </a:cubicBezTo>
                <a:cubicBezTo>
                  <a:pt x="1739" y="824"/>
                  <a:pt x="1734" y="795"/>
                  <a:pt x="1745" y="778"/>
                </a:cubicBezTo>
                <a:cubicBezTo>
                  <a:pt x="1757" y="761"/>
                  <a:pt x="1757" y="759"/>
                  <a:pt x="1757" y="752"/>
                </a:cubicBezTo>
                <a:cubicBezTo>
                  <a:pt x="1757" y="746"/>
                  <a:pt x="1758" y="734"/>
                  <a:pt x="1761" y="741"/>
                </a:cubicBezTo>
                <a:cubicBezTo>
                  <a:pt x="1763" y="749"/>
                  <a:pt x="1767" y="766"/>
                  <a:pt x="1775" y="765"/>
                </a:cubicBezTo>
                <a:cubicBezTo>
                  <a:pt x="1782" y="764"/>
                  <a:pt x="1791" y="768"/>
                  <a:pt x="1795" y="774"/>
                </a:cubicBezTo>
                <a:cubicBezTo>
                  <a:pt x="1799" y="780"/>
                  <a:pt x="1806" y="793"/>
                  <a:pt x="1818" y="782"/>
                </a:cubicBezTo>
                <a:cubicBezTo>
                  <a:pt x="1830" y="770"/>
                  <a:pt x="1841" y="754"/>
                  <a:pt x="1835" y="781"/>
                </a:cubicBezTo>
                <a:cubicBezTo>
                  <a:pt x="1830" y="807"/>
                  <a:pt x="1831" y="802"/>
                  <a:pt x="1831" y="815"/>
                </a:cubicBezTo>
                <a:cubicBezTo>
                  <a:pt x="1831" y="828"/>
                  <a:pt x="1832" y="854"/>
                  <a:pt x="1833" y="870"/>
                </a:cubicBezTo>
                <a:cubicBezTo>
                  <a:pt x="1834" y="885"/>
                  <a:pt x="1830" y="902"/>
                  <a:pt x="1843" y="917"/>
                </a:cubicBezTo>
                <a:cubicBezTo>
                  <a:pt x="1856" y="932"/>
                  <a:pt x="1883" y="953"/>
                  <a:pt x="1891" y="967"/>
                </a:cubicBezTo>
                <a:cubicBezTo>
                  <a:pt x="1900" y="980"/>
                  <a:pt x="1890" y="987"/>
                  <a:pt x="1896" y="992"/>
                </a:cubicBezTo>
                <a:cubicBezTo>
                  <a:pt x="1902" y="998"/>
                  <a:pt x="1916" y="1002"/>
                  <a:pt x="1914" y="1008"/>
                </a:cubicBezTo>
                <a:cubicBezTo>
                  <a:pt x="1913" y="1014"/>
                  <a:pt x="1907" y="1006"/>
                  <a:pt x="1910" y="1017"/>
                </a:cubicBezTo>
                <a:cubicBezTo>
                  <a:pt x="1913" y="1028"/>
                  <a:pt x="1917" y="1021"/>
                  <a:pt x="1922" y="1026"/>
                </a:cubicBezTo>
                <a:cubicBezTo>
                  <a:pt x="1927" y="1031"/>
                  <a:pt x="1926" y="1032"/>
                  <a:pt x="1930" y="1047"/>
                </a:cubicBezTo>
                <a:cubicBezTo>
                  <a:pt x="1933" y="1063"/>
                  <a:pt x="1940" y="1077"/>
                  <a:pt x="1938" y="1088"/>
                </a:cubicBezTo>
                <a:cubicBezTo>
                  <a:pt x="1937" y="1098"/>
                  <a:pt x="1941" y="1097"/>
                  <a:pt x="1943" y="1100"/>
                </a:cubicBezTo>
                <a:cubicBezTo>
                  <a:pt x="1944" y="1102"/>
                  <a:pt x="1940" y="1107"/>
                  <a:pt x="1944" y="1112"/>
                </a:cubicBezTo>
                <a:cubicBezTo>
                  <a:pt x="1949" y="1118"/>
                  <a:pt x="1951" y="1111"/>
                  <a:pt x="1952" y="1116"/>
                </a:cubicBezTo>
                <a:cubicBezTo>
                  <a:pt x="1953" y="1121"/>
                  <a:pt x="1944" y="1119"/>
                  <a:pt x="1942" y="1124"/>
                </a:cubicBezTo>
                <a:cubicBezTo>
                  <a:pt x="1939" y="1130"/>
                  <a:pt x="1953" y="1128"/>
                  <a:pt x="1953" y="1134"/>
                </a:cubicBezTo>
                <a:cubicBezTo>
                  <a:pt x="1953" y="1140"/>
                  <a:pt x="1947" y="1148"/>
                  <a:pt x="1944" y="1148"/>
                </a:cubicBezTo>
                <a:cubicBezTo>
                  <a:pt x="1942" y="1148"/>
                  <a:pt x="1932" y="1148"/>
                  <a:pt x="1937" y="1154"/>
                </a:cubicBezTo>
                <a:cubicBezTo>
                  <a:pt x="1941" y="1161"/>
                  <a:pt x="1933" y="1165"/>
                  <a:pt x="1935" y="1169"/>
                </a:cubicBezTo>
                <a:cubicBezTo>
                  <a:pt x="1937" y="1173"/>
                  <a:pt x="1940" y="1179"/>
                  <a:pt x="1937" y="1183"/>
                </a:cubicBezTo>
                <a:cubicBezTo>
                  <a:pt x="1933" y="1186"/>
                  <a:pt x="1932" y="1184"/>
                  <a:pt x="1931" y="1190"/>
                </a:cubicBezTo>
                <a:cubicBezTo>
                  <a:pt x="1931" y="1197"/>
                  <a:pt x="1934" y="1202"/>
                  <a:pt x="1934" y="1202"/>
                </a:cubicBezTo>
                <a:cubicBezTo>
                  <a:pt x="1934" y="1202"/>
                  <a:pt x="1943" y="1207"/>
                  <a:pt x="1935" y="1209"/>
                </a:cubicBezTo>
                <a:cubicBezTo>
                  <a:pt x="1927" y="1212"/>
                  <a:pt x="1919" y="1209"/>
                  <a:pt x="1922" y="1213"/>
                </a:cubicBezTo>
                <a:cubicBezTo>
                  <a:pt x="1925" y="1216"/>
                  <a:pt x="1930" y="1223"/>
                  <a:pt x="1917" y="1225"/>
                </a:cubicBezTo>
                <a:cubicBezTo>
                  <a:pt x="1904" y="1226"/>
                  <a:pt x="1900" y="1232"/>
                  <a:pt x="1900" y="1238"/>
                </a:cubicBezTo>
                <a:cubicBezTo>
                  <a:pt x="1900" y="1244"/>
                  <a:pt x="1901" y="1245"/>
                  <a:pt x="1895" y="1256"/>
                </a:cubicBezTo>
                <a:cubicBezTo>
                  <a:pt x="1888" y="1266"/>
                  <a:pt x="1879" y="1277"/>
                  <a:pt x="1883" y="1282"/>
                </a:cubicBezTo>
                <a:cubicBezTo>
                  <a:pt x="1888" y="1287"/>
                  <a:pt x="1894" y="1288"/>
                  <a:pt x="1883" y="1291"/>
                </a:cubicBezTo>
                <a:cubicBezTo>
                  <a:pt x="1873" y="1293"/>
                  <a:pt x="1876" y="1286"/>
                  <a:pt x="1877" y="1298"/>
                </a:cubicBezTo>
                <a:cubicBezTo>
                  <a:pt x="1879" y="1310"/>
                  <a:pt x="1889" y="1316"/>
                  <a:pt x="1893" y="1316"/>
                </a:cubicBezTo>
                <a:cubicBezTo>
                  <a:pt x="1897" y="1316"/>
                  <a:pt x="1905" y="1316"/>
                  <a:pt x="1897" y="1324"/>
                </a:cubicBezTo>
                <a:cubicBezTo>
                  <a:pt x="1889" y="1332"/>
                  <a:pt x="1871" y="1334"/>
                  <a:pt x="1877" y="1339"/>
                </a:cubicBezTo>
                <a:cubicBezTo>
                  <a:pt x="1883" y="1344"/>
                  <a:pt x="1885" y="1346"/>
                  <a:pt x="1887" y="1352"/>
                </a:cubicBezTo>
                <a:cubicBezTo>
                  <a:pt x="1889" y="1357"/>
                  <a:pt x="1887" y="1355"/>
                  <a:pt x="1889" y="1362"/>
                </a:cubicBezTo>
                <a:cubicBezTo>
                  <a:pt x="1892" y="1369"/>
                  <a:pt x="1901" y="1376"/>
                  <a:pt x="1888" y="1370"/>
                </a:cubicBezTo>
                <a:cubicBezTo>
                  <a:pt x="1874" y="1363"/>
                  <a:pt x="1882" y="1355"/>
                  <a:pt x="1872" y="1351"/>
                </a:cubicBezTo>
                <a:cubicBezTo>
                  <a:pt x="1863" y="1346"/>
                  <a:pt x="1860" y="1340"/>
                  <a:pt x="1857" y="1344"/>
                </a:cubicBezTo>
                <a:cubicBezTo>
                  <a:pt x="1853" y="1348"/>
                  <a:pt x="1848" y="1353"/>
                  <a:pt x="1848" y="1356"/>
                </a:cubicBezTo>
                <a:cubicBezTo>
                  <a:pt x="1848" y="1358"/>
                  <a:pt x="1835" y="1357"/>
                  <a:pt x="1833" y="1362"/>
                </a:cubicBezTo>
                <a:cubicBezTo>
                  <a:pt x="1831" y="1367"/>
                  <a:pt x="1833" y="1359"/>
                  <a:pt x="1828" y="1356"/>
                </a:cubicBezTo>
                <a:cubicBezTo>
                  <a:pt x="1823" y="1352"/>
                  <a:pt x="1823" y="1352"/>
                  <a:pt x="1823" y="1352"/>
                </a:cubicBezTo>
                <a:cubicBezTo>
                  <a:pt x="1823" y="1352"/>
                  <a:pt x="1816" y="1359"/>
                  <a:pt x="1819" y="1362"/>
                </a:cubicBezTo>
                <a:cubicBezTo>
                  <a:pt x="1823" y="1364"/>
                  <a:pt x="1788" y="1388"/>
                  <a:pt x="1800" y="1427"/>
                </a:cubicBezTo>
                <a:cubicBezTo>
                  <a:pt x="1812" y="1466"/>
                  <a:pt x="1820" y="1470"/>
                  <a:pt x="1824" y="1509"/>
                </a:cubicBezTo>
                <a:cubicBezTo>
                  <a:pt x="1829" y="1549"/>
                  <a:pt x="1830" y="1560"/>
                  <a:pt x="1829" y="1580"/>
                </a:cubicBezTo>
                <a:cubicBezTo>
                  <a:pt x="1827" y="1601"/>
                  <a:pt x="1826" y="1625"/>
                  <a:pt x="1816" y="1634"/>
                </a:cubicBezTo>
                <a:cubicBezTo>
                  <a:pt x="1805" y="1642"/>
                  <a:pt x="1795" y="1641"/>
                  <a:pt x="1795" y="1641"/>
                </a:cubicBezTo>
                <a:cubicBezTo>
                  <a:pt x="1795" y="1641"/>
                  <a:pt x="1777" y="1665"/>
                  <a:pt x="1776" y="1696"/>
                </a:cubicBezTo>
                <a:cubicBezTo>
                  <a:pt x="1775" y="1727"/>
                  <a:pt x="1774" y="1739"/>
                  <a:pt x="1775" y="1743"/>
                </a:cubicBezTo>
                <a:cubicBezTo>
                  <a:pt x="1777" y="1748"/>
                  <a:pt x="1785" y="1743"/>
                  <a:pt x="1775" y="1751"/>
                </a:cubicBezTo>
                <a:cubicBezTo>
                  <a:pt x="1766" y="1759"/>
                  <a:pt x="1769" y="1767"/>
                  <a:pt x="1769" y="1767"/>
                </a:cubicBezTo>
                <a:cubicBezTo>
                  <a:pt x="1769" y="1767"/>
                  <a:pt x="1768" y="1782"/>
                  <a:pt x="1775" y="1790"/>
                </a:cubicBezTo>
                <a:cubicBezTo>
                  <a:pt x="1781" y="1799"/>
                  <a:pt x="1783" y="1801"/>
                  <a:pt x="1783" y="1809"/>
                </a:cubicBezTo>
                <a:cubicBezTo>
                  <a:pt x="1783" y="1818"/>
                  <a:pt x="1778" y="1816"/>
                  <a:pt x="1786" y="1827"/>
                </a:cubicBezTo>
                <a:cubicBezTo>
                  <a:pt x="1793" y="1838"/>
                  <a:pt x="1804" y="1841"/>
                  <a:pt x="1815" y="1838"/>
                </a:cubicBezTo>
                <a:cubicBezTo>
                  <a:pt x="1826" y="1836"/>
                  <a:pt x="1823" y="1838"/>
                  <a:pt x="1822" y="1846"/>
                </a:cubicBezTo>
                <a:cubicBezTo>
                  <a:pt x="1821" y="1855"/>
                  <a:pt x="1813" y="1859"/>
                  <a:pt x="1803" y="1865"/>
                </a:cubicBezTo>
                <a:cubicBezTo>
                  <a:pt x="1793" y="1871"/>
                  <a:pt x="1785" y="1879"/>
                  <a:pt x="1781" y="1886"/>
                </a:cubicBezTo>
                <a:cubicBezTo>
                  <a:pt x="1776" y="1894"/>
                  <a:pt x="1780" y="1896"/>
                  <a:pt x="1780" y="1896"/>
                </a:cubicBezTo>
                <a:cubicBezTo>
                  <a:pt x="1780" y="1896"/>
                  <a:pt x="1781" y="1900"/>
                  <a:pt x="1775" y="1904"/>
                </a:cubicBezTo>
                <a:cubicBezTo>
                  <a:pt x="1770" y="1907"/>
                  <a:pt x="1772" y="1914"/>
                  <a:pt x="1772" y="1916"/>
                </a:cubicBezTo>
                <a:cubicBezTo>
                  <a:pt x="1772" y="1919"/>
                  <a:pt x="1761" y="1931"/>
                  <a:pt x="1760" y="1921"/>
                </a:cubicBezTo>
                <a:cubicBezTo>
                  <a:pt x="1759" y="1910"/>
                  <a:pt x="1751" y="1899"/>
                  <a:pt x="1750" y="1905"/>
                </a:cubicBezTo>
                <a:cubicBezTo>
                  <a:pt x="1749" y="1911"/>
                  <a:pt x="1757" y="1959"/>
                  <a:pt x="1750" y="1966"/>
                </a:cubicBezTo>
                <a:cubicBezTo>
                  <a:pt x="1743" y="1973"/>
                  <a:pt x="1725" y="1979"/>
                  <a:pt x="1717" y="1985"/>
                </a:cubicBezTo>
                <a:cubicBezTo>
                  <a:pt x="1709" y="1991"/>
                  <a:pt x="1700" y="2000"/>
                  <a:pt x="1696" y="2010"/>
                </a:cubicBezTo>
                <a:cubicBezTo>
                  <a:pt x="1691" y="2020"/>
                  <a:pt x="1671" y="2036"/>
                  <a:pt x="1661" y="2025"/>
                </a:cubicBezTo>
                <a:cubicBezTo>
                  <a:pt x="1652" y="2014"/>
                  <a:pt x="1662" y="2015"/>
                  <a:pt x="1667" y="2015"/>
                </a:cubicBezTo>
                <a:cubicBezTo>
                  <a:pt x="1671" y="2015"/>
                  <a:pt x="1667" y="2010"/>
                  <a:pt x="1665" y="1989"/>
                </a:cubicBezTo>
                <a:cubicBezTo>
                  <a:pt x="1663" y="1969"/>
                  <a:pt x="1651" y="1949"/>
                  <a:pt x="1661" y="1944"/>
                </a:cubicBezTo>
                <a:cubicBezTo>
                  <a:pt x="1672" y="1939"/>
                  <a:pt x="1714" y="1909"/>
                  <a:pt x="1715" y="1896"/>
                </a:cubicBezTo>
                <a:cubicBezTo>
                  <a:pt x="1715" y="1883"/>
                  <a:pt x="1711" y="1887"/>
                  <a:pt x="1704" y="1880"/>
                </a:cubicBezTo>
                <a:cubicBezTo>
                  <a:pt x="1697" y="1874"/>
                  <a:pt x="1695" y="1866"/>
                  <a:pt x="1684" y="1874"/>
                </a:cubicBezTo>
                <a:cubicBezTo>
                  <a:pt x="1673" y="1881"/>
                  <a:pt x="1661" y="1880"/>
                  <a:pt x="1658" y="1890"/>
                </a:cubicBezTo>
                <a:cubicBezTo>
                  <a:pt x="1655" y="1900"/>
                  <a:pt x="1655" y="1905"/>
                  <a:pt x="1652" y="1911"/>
                </a:cubicBezTo>
                <a:cubicBezTo>
                  <a:pt x="1649" y="1917"/>
                  <a:pt x="1639" y="1929"/>
                  <a:pt x="1639" y="1929"/>
                </a:cubicBezTo>
                <a:cubicBezTo>
                  <a:pt x="1639" y="1929"/>
                  <a:pt x="1644" y="1931"/>
                  <a:pt x="1649" y="1936"/>
                </a:cubicBezTo>
                <a:cubicBezTo>
                  <a:pt x="1655" y="1941"/>
                  <a:pt x="1655" y="1952"/>
                  <a:pt x="1655" y="1952"/>
                </a:cubicBezTo>
                <a:cubicBezTo>
                  <a:pt x="1655" y="1952"/>
                  <a:pt x="1655" y="1959"/>
                  <a:pt x="1651" y="1965"/>
                </a:cubicBezTo>
                <a:cubicBezTo>
                  <a:pt x="1648" y="1971"/>
                  <a:pt x="1644" y="1988"/>
                  <a:pt x="1637" y="1986"/>
                </a:cubicBezTo>
                <a:cubicBezTo>
                  <a:pt x="1631" y="1984"/>
                  <a:pt x="1630" y="1982"/>
                  <a:pt x="1628" y="1972"/>
                </a:cubicBezTo>
                <a:cubicBezTo>
                  <a:pt x="1626" y="1963"/>
                  <a:pt x="1631" y="1960"/>
                  <a:pt x="1623" y="1958"/>
                </a:cubicBezTo>
                <a:cubicBezTo>
                  <a:pt x="1615" y="1955"/>
                  <a:pt x="1602" y="1952"/>
                  <a:pt x="1595" y="1953"/>
                </a:cubicBezTo>
                <a:cubicBezTo>
                  <a:pt x="1587" y="1954"/>
                  <a:pt x="1580" y="1953"/>
                  <a:pt x="1575" y="1961"/>
                </a:cubicBezTo>
                <a:cubicBezTo>
                  <a:pt x="1570" y="1969"/>
                  <a:pt x="1559" y="1976"/>
                  <a:pt x="1560" y="1985"/>
                </a:cubicBezTo>
                <a:cubicBezTo>
                  <a:pt x="1561" y="1994"/>
                  <a:pt x="1560" y="1991"/>
                  <a:pt x="1557" y="1998"/>
                </a:cubicBezTo>
                <a:cubicBezTo>
                  <a:pt x="1553" y="2005"/>
                  <a:pt x="1550" y="2012"/>
                  <a:pt x="1556" y="2018"/>
                </a:cubicBezTo>
                <a:cubicBezTo>
                  <a:pt x="1562" y="2025"/>
                  <a:pt x="1564" y="2030"/>
                  <a:pt x="1563" y="2039"/>
                </a:cubicBezTo>
                <a:cubicBezTo>
                  <a:pt x="1562" y="2048"/>
                  <a:pt x="1550" y="2043"/>
                  <a:pt x="1543" y="2062"/>
                </a:cubicBezTo>
                <a:cubicBezTo>
                  <a:pt x="1536" y="2081"/>
                  <a:pt x="1521" y="2101"/>
                  <a:pt x="1510" y="2095"/>
                </a:cubicBezTo>
                <a:cubicBezTo>
                  <a:pt x="1499" y="2088"/>
                  <a:pt x="1493" y="2066"/>
                  <a:pt x="1496" y="2048"/>
                </a:cubicBezTo>
                <a:cubicBezTo>
                  <a:pt x="1499" y="2030"/>
                  <a:pt x="1499" y="2028"/>
                  <a:pt x="1499" y="2017"/>
                </a:cubicBezTo>
                <a:cubicBezTo>
                  <a:pt x="1498" y="2006"/>
                  <a:pt x="1496" y="1988"/>
                  <a:pt x="1482" y="1994"/>
                </a:cubicBezTo>
                <a:cubicBezTo>
                  <a:pt x="1469" y="2000"/>
                  <a:pt x="1459" y="2010"/>
                  <a:pt x="1450" y="2027"/>
                </a:cubicBezTo>
                <a:cubicBezTo>
                  <a:pt x="1440" y="2044"/>
                  <a:pt x="1433" y="2046"/>
                  <a:pt x="1434" y="2055"/>
                </a:cubicBezTo>
                <a:cubicBezTo>
                  <a:pt x="1435" y="2065"/>
                  <a:pt x="1421" y="2068"/>
                  <a:pt x="1418" y="2075"/>
                </a:cubicBezTo>
                <a:cubicBezTo>
                  <a:pt x="1415" y="2082"/>
                  <a:pt x="1415" y="2090"/>
                  <a:pt x="1418" y="2096"/>
                </a:cubicBezTo>
                <a:cubicBezTo>
                  <a:pt x="1421" y="2101"/>
                  <a:pt x="1420" y="2110"/>
                  <a:pt x="1409" y="2101"/>
                </a:cubicBezTo>
                <a:cubicBezTo>
                  <a:pt x="1397" y="2093"/>
                  <a:pt x="1365" y="2084"/>
                  <a:pt x="1355" y="2090"/>
                </a:cubicBezTo>
                <a:cubicBezTo>
                  <a:pt x="1344" y="2097"/>
                  <a:pt x="1351" y="2103"/>
                  <a:pt x="1347" y="2107"/>
                </a:cubicBezTo>
                <a:cubicBezTo>
                  <a:pt x="1343" y="2110"/>
                  <a:pt x="1336" y="2117"/>
                  <a:pt x="1336" y="2105"/>
                </a:cubicBezTo>
                <a:cubicBezTo>
                  <a:pt x="1336" y="2093"/>
                  <a:pt x="1337" y="2086"/>
                  <a:pt x="1331" y="2084"/>
                </a:cubicBezTo>
                <a:cubicBezTo>
                  <a:pt x="1325" y="2083"/>
                  <a:pt x="1330" y="2074"/>
                  <a:pt x="1320" y="2073"/>
                </a:cubicBezTo>
                <a:cubicBezTo>
                  <a:pt x="1311" y="2072"/>
                  <a:pt x="1305" y="2071"/>
                  <a:pt x="1309" y="2083"/>
                </a:cubicBezTo>
                <a:cubicBezTo>
                  <a:pt x="1313" y="2095"/>
                  <a:pt x="1305" y="2081"/>
                  <a:pt x="1295" y="2087"/>
                </a:cubicBezTo>
                <a:cubicBezTo>
                  <a:pt x="1286" y="2093"/>
                  <a:pt x="1230" y="2120"/>
                  <a:pt x="1231" y="2109"/>
                </a:cubicBezTo>
                <a:cubicBezTo>
                  <a:pt x="1232" y="2099"/>
                  <a:pt x="1245" y="2095"/>
                  <a:pt x="1245" y="2095"/>
                </a:cubicBezTo>
                <a:cubicBezTo>
                  <a:pt x="1245" y="2095"/>
                  <a:pt x="1254" y="2090"/>
                  <a:pt x="1265" y="2085"/>
                </a:cubicBezTo>
                <a:cubicBezTo>
                  <a:pt x="1275" y="2080"/>
                  <a:pt x="1290" y="2078"/>
                  <a:pt x="1276" y="2073"/>
                </a:cubicBezTo>
                <a:cubicBezTo>
                  <a:pt x="1261" y="2069"/>
                  <a:pt x="1247" y="2071"/>
                  <a:pt x="1247" y="2071"/>
                </a:cubicBezTo>
                <a:cubicBezTo>
                  <a:pt x="1226" y="2068"/>
                  <a:pt x="1226" y="2068"/>
                  <a:pt x="1226" y="2068"/>
                </a:cubicBezTo>
                <a:cubicBezTo>
                  <a:pt x="1226" y="2068"/>
                  <a:pt x="1220" y="2050"/>
                  <a:pt x="1217" y="2051"/>
                </a:cubicBezTo>
                <a:cubicBezTo>
                  <a:pt x="1213" y="2052"/>
                  <a:pt x="1208" y="2061"/>
                  <a:pt x="1214" y="2071"/>
                </a:cubicBezTo>
                <a:cubicBezTo>
                  <a:pt x="1220" y="2080"/>
                  <a:pt x="1221" y="2084"/>
                  <a:pt x="1221" y="2084"/>
                </a:cubicBezTo>
                <a:cubicBezTo>
                  <a:pt x="1221" y="2084"/>
                  <a:pt x="1206" y="2096"/>
                  <a:pt x="1202" y="2085"/>
                </a:cubicBezTo>
                <a:cubicBezTo>
                  <a:pt x="1198" y="2075"/>
                  <a:pt x="1196" y="2043"/>
                  <a:pt x="1196" y="2043"/>
                </a:cubicBezTo>
                <a:cubicBezTo>
                  <a:pt x="1203" y="2023"/>
                  <a:pt x="1203" y="2023"/>
                  <a:pt x="1203" y="2023"/>
                </a:cubicBezTo>
                <a:cubicBezTo>
                  <a:pt x="1181" y="2024"/>
                  <a:pt x="1181" y="2024"/>
                  <a:pt x="1181" y="2024"/>
                </a:cubicBezTo>
                <a:cubicBezTo>
                  <a:pt x="1181" y="2024"/>
                  <a:pt x="1177" y="2022"/>
                  <a:pt x="1173" y="2032"/>
                </a:cubicBezTo>
                <a:cubicBezTo>
                  <a:pt x="1169" y="2042"/>
                  <a:pt x="1167" y="2054"/>
                  <a:pt x="1168" y="2058"/>
                </a:cubicBezTo>
                <a:cubicBezTo>
                  <a:pt x="1169" y="2061"/>
                  <a:pt x="1161" y="2067"/>
                  <a:pt x="1158" y="2074"/>
                </a:cubicBezTo>
                <a:cubicBezTo>
                  <a:pt x="1156" y="2081"/>
                  <a:pt x="1151" y="2085"/>
                  <a:pt x="1156" y="2097"/>
                </a:cubicBezTo>
                <a:cubicBezTo>
                  <a:pt x="1160" y="2109"/>
                  <a:pt x="1165" y="2101"/>
                  <a:pt x="1173" y="2107"/>
                </a:cubicBezTo>
                <a:cubicBezTo>
                  <a:pt x="1181" y="2113"/>
                  <a:pt x="1185" y="2120"/>
                  <a:pt x="1193" y="2130"/>
                </a:cubicBezTo>
                <a:cubicBezTo>
                  <a:pt x="1202" y="2139"/>
                  <a:pt x="1207" y="2143"/>
                  <a:pt x="1211" y="2153"/>
                </a:cubicBezTo>
                <a:cubicBezTo>
                  <a:pt x="1214" y="2163"/>
                  <a:pt x="1214" y="2173"/>
                  <a:pt x="1211" y="2173"/>
                </a:cubicBezTo>
                <a:cubicBezTo>
                  <a:pt x="1207" y="2174"/>
                  <a:pt x="1185" y="2162"/>
                  <a:pt x="1178" y="2167"/>
                </a:cubicBezTo>
                <a:cubicBezTo>
                  <a:pt x="1171" y="2173"/>
                  <a:pt x="1158" y="2169"/>
                  <a:pt x="1149" y="2177"/>
                </a:cubicBezTo>
                <a:cubicBezTo>
                  <a:pt x="1139" y="2185"/>
                  <a:pt x="1121" y="2183"/>
                  <a:pt x="1121" y="2186"/>
                </a:cubicBezTo>
                <a:cubicBezTo>
                  <a:pt x="1121" y="2190"/>
                  <a:pt x="1121" y="2204"/>
                  <a:pt x="1116" y="2206"/>
                </a:cubicBezTo>
                <a:cubicBezTo>
                  <a:pt x="1112" y="2208"/>
                  <a:pt x="1112" y="2208"/>
                  <a:pt x="1112" y="2208"/>
                </a:cubicBezTo>
                <a:cubicBezTo>
                  <a:pt x="1112" y="2208"/>
                  <a:pt x="1103" y="2209"/>
                  <a:pt x="1112" y="2217"/>
                </a:cubicBezTo>
                <a:cubicBezTo>
                  <a:pt x="1121" y="2225"/>
                  <a:pt x="1124" y="2224"/>
                  <a:pt x="1117" y="2227"/>
                </a:cubicBezTo>
                <a:cubicBezTo>
                  <a:pt x="1110" y="2229"/>
                  <a:pt x="1092" y="2238"/>
                  <a:pt x="1090" y="2245"/>
                </a:cubicBezTo>
                <a:cubicBezTo>
                  <a:pt x="1087" y="2251"/>
                  <a:pt x="1074" y="2278"/>
                  <a:pt x="1074" y="2278"/>
                </a:cubicBezTo>
                <a:cubicBezTo>
                  <a:pt x="1061" y="2299"/>
                  <a:pt x="1061" y="2299"/>
                  <a:pt x="1061" y="2299"/>
                </a:cubicBezTo>
                <a:cubicBezTo>
                  <a:pt x="1050" y="2317"/>
                  <a:pt x="1050" y="2317"/>
                  <a:pt x="1050" y="2317"/>
                </a:cubicBezTo>
                <a:cubicBezTo>
                  <a:pt x="1050" y="2317"/>
                  <a:pt x="1036" y="2335"/>
                  <a:pt x="1002" y="2308"/>
                </a:cubicBezTo>
                <a:cubicBezTo>
                  <a:pt x="969" y="2281"/>
                  <a:pt x="975" y="2297"/>
                  <a:pt x="968" y="2278"/>
                </a:cubicBezTo>
                <a:cubicBezTo>
                  <a:pt x="961" y="2259"/>
                  <a:pt x="973" y="2273"/>
                  <a:pt x="953" y="2255"/>
                </a:cubicBezTo>
                <a:cubicBezTo>
                  <a:pt x="932" y="2237"/>
                  <a:pt x="920" y="2231"/>
                  <a:pt x="929" y="2225"/>
                </a:cubicBezTo>
                <a:cubicBezTo>
                  <a:pt x="939" y="2219"/>
                  <a:pt x="926" y="2208"/>
                  <a:pt x="932" y="2202"/>
                </a:cubicBezTo>
                <a:cubicBezTo>
                  <a:pt x="938" y="2196"/>
                  <a:pt x="949" y="2195"/>
                  <a:pt x="942" y="2185"/>
                </a:cubicBezTo>
                <a:cubicBezTo>
                  <a:pt x="935" y="2176"/>
                  <a:pt x="927" y="2171"/>
                  <a:pt x="927" y="2171"/>
                </a:cubicBezTo>
                <a:cubicBezTo>
                  <a:pt x="927" y="2171"/>
                  <a:pt x="931" y="2167"/>
                  <a:pt x="941" y="2161"/>
                </a:cubicBezTo>
                <a:cubicBezTo>
                  <a:pt x="950" y="2155"/>
                  <a:pt x="972" y="2139"/>
                  <a:pt x="977" y="2126"/>
                </a:cubicBezTo>
                <a:cubicBezTo>
                  <a:pt x="981" y="2114"/>
                  <a:pt x="980" y="2114"/>
                  <a:pt x="979" y="2104"/>
                </a:cubicBezTo>
                <a:cubicBezTo>
                  <a:pt x="978" y="2095"/>
                  <a:pt x="962" y="2079"/>
                  <a:pt x="941" y="2091"/>
                </a:cubicBezTo>
                <a:cubicBezTo>
                  <a:pt x="919" y="2103"/>
                  <a:pt x="912" y="2106"/>
                  <a:pt x="911" y="2100"/>
                </a:cubicBezTo>
                <a:cubicBezTo>
                  <a:pt x="911" y="2094"/>
                  <a:pt x="906" y="2099"/>
                  <a:pt x="887" y="2086"/>
                </a:cubicBezTo>
                <a:cubicBezTo>
                  <a:pt x="869" y="2073"/>
                  <a:pt x="857" y="2062"/>
                  <a:pt x="853" y="2073"/>
                </a:cubicBezTo>
                <a:cubicBezTo>
                  <a:pt x="850" y="2084"/>
                  <a:pt x="869" y="2088"/>
                  <a:pt x="850" y="2084"/>
                </a:cubicBezTo>
                <a:cubicBezTo>
                  <a:pt x="831" y="2081"/>
                  <a:pt x="836" y="2075"/>
                  <a:pt x="822" y="2075"/>
                </a:cubicBezTo>
                <a:cubicBezTo>
                  <a:pt x="809" y="2075"/>
                  <a:pt x="803" y="2085"/>
                  <a:pt x="796" y="2089"/>
                </a:cubicBezTo>
                <a:cubicBezTo>
                  <a:pt x="789" y="2092"/>
                  <a:pt x="797" y="2106"/>
                  <a:pt x="782" y="2109"/>
                </a:cubicBezTo>
                <a:cubicBezTo>
                  <a:pt x="767" y="2113"/>
                  <a:pt x="766" y="2107"/>
                  <a:pt x="759" y="2111"/>
                </a:cubicBezTo>
                <a:cubicBezTo>
                  <a:pt x="752" y="2114"/>
                  <a:pt x="755" y="2117"/>
                  <a:pt x="749" y="2124"/>
                </a:cubicBezTo>
                <a:cubicBezTo>
                  <a:pt x="744" y="2131"/>
                  <a:pt x="743" y="2134"/>
                  <a:pt x="731" y="2137"/>
                </a:cubicBezTo>
                <a:cubicBezTo>
                  <a:pt x="719" y="2139"/>
                  <a:pt x="713" y="2149"/>
                  <a:pt x="706" y="2138"/>
                </a:cubicBezTo>
                <a:cubicBezTo>
                  <a:pt x="699" y="2128"/>
                  <a:pt x="687" y="2127"/>
                  <a:pt x="681" y="2129"/>
                </a:cubicBezTo>
                <a:cubicBezTo>
                  <a:pt x="675" y="2131"/>
                  <a:pt x="665" y="2130"/>
                  <a:pt x="662" y="2138"/>
                </a:cubicBezTo>
                <a:cubicBezTo>
                  <a:pt x="659" y="2145"/>
                  <a:pt x="650" y="2155"/>
                  <a:pt x="642" y="2161"/>
                </a:cubicBezTo>
                <a:cubicBezTo>
                  <a:pt x="635" y="2167"/>
                  <a:pt x="625" y="2173"/>
                  <a:pt x="617" y="2169"/>
                </a:cubicBezTo>
                <a:cubicBezTo>
                  <a:pt x="610" y="2165"/>
                  <a:pt x="597" y="2161"/>
                  <a:pt x="605" y="2157"/>
                </a:cubicBezTo>
                <a:cubicBezTo>
                  <a:pt x="612" y="2154"/>
                  <a:pt x="583" y="2155"/>
                  <a:pt x="569" y="2163"/>
                </a:cubicBezTo>
                <a:cubicBezTo>
                  <a:pt x="554" y="2171"/>
                  <a:pt x="551" y="2179"/>
                  <a:pt x="545" y="2182"/>
                </a:cubicBezTo>
                <a:cubicBezTo>
                  <a:pt x="540" y="2185"/>
                  <a:pt x="527" y="2177"/>
                  <a:pt x="527" y="2185"/>
                </a:cubicBezTo>
                <a:cubicBezTo>
                  <a:pt x="527" y="2194"/>
                  <a:pt x="539" y="2200"/>
                  <a:pt x="532" y="2204"/>
                </a:cubicBezTo>
                <a:cubicBezTo>
                  <a:pt x="525" y="2209"/>
                  <a:pt x="508" y="2205"/>
                  <a:pt x="508" y="2205"/>
                </a:cubicBezTo>
                <a:cubicBezTo>
                  <a:pt x="508" y="2205"/>
                  <a:pt x="505" y="2199"/>
                  <a:pt x="512" y="2196"/>
                </a:cubicBezTo>
                <a:cubicBezTo>
                  <a:pt x="519" y="2192"/>
                  <a:pt x="527" y="2192"/>
                  <a:pt x="519" y="2192"/>
                </a:cubicBezTo>
                <a:cubicBezTo>
                  <a:pt x="510" y="2192"/>
                  <a:pt x="509" y="2185"/>
                  <a:pt x="506" y="2182"/>
                </a:cubicBezTo>
                <a:cubicBezTo>
                  <a:pt x="503" y="2179"/>
                  <a:pt x="497" y="2173"/>
                  <a:pt x="497" y="2173"/>
                </a:cubicBezTo>
                <a:cubicBezTo>
                  <a:pt x="497" y="2173"/>
                  <a:pt x="485" y="2174"/>
                  <a:pt x="501" y="2170"/>
                </a:cubicBezTo>
                <a:cubicBezTo>
                  <a:pt x="517" y="2166"/>
                  <a:pt x="525" y="2167"/>
                  <a:pt x="520" y="2159"/>
                </a:cubicBezTo>
                <a:cubicBezTo>
                  <a:pt x="515" y="2151"/>
                  <a:pt x="495" y="2148"/>
                  <a:pt x="494" y="2155"/>
                </a:cubicBezTo>
                <a:cubicBezTo>
                  <a:pt x="493" y="2161"/>
                  <a:pt x="493" y="2164"/>
                  <a:pt x="493" y="2167"/>
                </a:cubicBezTo>
                <a:cubicBezTo>
                  <a:pt x="493" y="2169"/>
                  <a:pt x="488" y="2172"/>
                  <a:pt x="488" y="2172"/>
                </a:cubicBezTo>
                <a:cubicBezTo>
                  <a:pt x="488" y="2172"/>
                  <a:pt x="479" y="2169"/>
                  <a:pt x="479" y="2172"/>
                </a:cubicBezTo>
                <a:cubicBezTo>
                  <a:pt x="478" y="2174"/>
                  <a:pt x="477" y="2179"/>
                  <a:pt x="477" y="2183"/>
                </a:cubicBezTo>
                <a:cubicBezTo>
                  <a:pt x="477" y="2186"/>
                  <a:pt x="479" y="2193"/>
                  <a:pt x="479" y="2193"/>
                </a:cubicBezTo>
                <a:cubicBezTo>
                  <a:pt x="473" y="2197"/>
                  <a:pt x="473" y="2197"/>
                  <a:pt x="473" y="2197"/>
                </a:cubicBezTo>
                <a:cubicBezTo>
                  <a:pt x="473" y="2209"/>
                  <a:pt x="473" y="2209"/>
                  <a:pt x="473" y="2209"/>
                </a:cubicBezTo>
                <a:cubicBezTo>
                  <a:pt x="471" y="2221"/>
                  <a:pt x="471" y="2221"/>
                  <a:pt x="471" y="2221"/>
                </a:cubicBezTo>
                <a:cubicBezTo>
                  <a:pt x="471" y="2221"/>
                  <a:pt x="457" y="2221"/>
                  <a:pt x="456" y="2227"/>
                </a:cubicBezTo>
                <a:cubicBezTo>
                  <a:pt x="455" y="2233"/>
                  <a:pt x="457" y="2242"/>
                  <a:pt x="460" y="2245"/>
                </a:cubicBezTo>
                <a:cubicBezTo>
                  <a:pt x="462" y="2249"/>
                  <a:pt x="463" y="2253"/>
                  <a:pt x="463" y="2253"/>
                </a:cubicBezTo>
                <a:cubicBezTo>
                  <a:pt x="455" y="2254"/>
                  <a:pt x="455" y="2254"/>
                  <a:pt x="455" y="2254"/>
                </a:cubicBezTo>
                <a:cubicBezTo>
                  <a:pt x="443" y="2255"/>
                  <a:pt x="443" y="2255"/>
                  <a:pt x="443" y="2255"/>
                </a:cubicBezTo>
                <a:cubicBezTo>
                  <a:pt x="443" y="2255"/>
                  <a:pt x="459" y="2243"/>
                  <a:pt x="452" y="2239"/>
                </a:cubicBezTo>
                <a:cubicBezTo>
                  <a:pt x="445" y="2236"/>
                  <a:pt x="437" y="2236"/>
                  <a:pt x="437" y="2236"/>
                </a:cubicBezTo>
                <a:cubicBezTo>
                  <a:pt x="421" y="2230"/>
                  <a:pt x="421" y="2230"/>
                  <a:pt x="421" y="2230"/>
                </a:cubicBezTo>
                <a:cubicBezTo>
                  <a:pt x="409" y="2224"/>
                  <a:pt x="409" y="2224"/>
                  <a:pt x="409" y="2224"/>
                </a:cubicBezTo>
                <a:cubicBezTo>
                  <a:pt x="409" y="2224"/>
                  <a:pt x="393" y="2233"/>
                  <a:pt x="399" y="2226"/>
                </a:cubicBezTo>
                <a:cubicBezTo>
                  <a:pt x="405" y="2219"/>
                  <a:pt x="413" y="2220"/>
                  <a:pt x="406" y="2214"/>
                </a:cubicBezTo>
                <a:cubicBezTo>
                  <a:pt x="398" y="2208"/>
                  <a:pt x="378" y="2206"/>
                  <a:pt x="376" y="2209"/>
                </a:cubicBezTo>
                <a:cubicBezTo>
                  <a:pt x="373" y="2213"/>
                  <a:pt x="364" y="2219"/>
                  <a:pt x="364" y="2219"/>
                </a:cubicBezTo>
                <a:cubicBezTo>
                  <a:pt x="364" y="2219"/>
                  <a:pt x="360" y="2221"/>
                  <a:pt x="358" y="2217"/>
                </a:cubicBezTo>
                <a:cubicBezTo>
                  <a:pt x="355" y="2213"/>
                  <a:pt x="352" y="2209"/>
                  <a:pt x="350" y="2214"/>
                </a:cubicBezTo>
                <a:cubicBezTo>
                  <a:pt x="348" y="2218"/>
                  <a:pt x="343" y="2216"/>
                  <a:pt x="336" y="2221"/>
                </a:cubicBezTo>
                <a:cubicBezTo>
                  <a:pt x="330" y="2225"/>
                  <a:pt x="317" y="2227"/>
                  <a:pt x="317" y="2227"/>
                </a:cubicBezTo>
                <a:cubicBezTo>
                  <a:pt x="317" y="2227"/>
                  <a:pt x="307" y="2229"/>
                  <a:pt x="302" y="2219"/>
                </a:cubicBezTo>
                <a:cubicBezTo>
                  <a:pt x="297" y="2209"/>
                  <a:pt x="303" y="2209"/>
                  <a:pt x="288" y="2209"/>
                </a:cubicBezTo>
                <a:cubicBezTo>
                  <a:pt x="274" y="2209"/>
                  <a:pt x="263" y="2220"/>
                  <a:pt x="270" y="2238"/>
                </a:cubicBezTo>
                <a:cubicBezTo>
                  <a:pt x="276" y="2256"/>
                  <a:pt x="265" y="2262"/>
                  <a:pt x="278" y="2272"/>
                </a:cubicBezTo>
                <a:cubicBezTo>
                  <a:pt x="291" y="2282"/>
                  <a:pt x="301" y="2292"/>
                  <a:pt x="309" y="2292"/>
                </a:cubicBezTo>
                <a:cubicBezTo>
                  <a:pt x="317" y="2292"/>
                  <a:pt x="316" y="2296"/>
                  <a:pt x="324" y="2299"/>
                </a:cubicBezTo>
                <a:cubicBezTo>
                  <a:pt x="333" y="2301"/>
                  <a:pt x="320" y="2305"/>
                  <a:pt x="342" y="2291"/>
                </a:cubicBezTo>
                <a:cubicBezTo>
                  <a:pt x="363" y="2276"/>
                  <a:pt x="371" y="2263"/>
                  <a:pt x="379" y="2276"/>
                </a:cubicBezTo>
                <a:cubicBezTo>
                  <a:pt x="387" y="2289"/>
                  <a:pt x="388" y="2293"/>
                  <a:pt x="388" y="2301"/>
                </a:cubicBezTo>
                <a:cubicBezTo>
                  <a:pt x="388" y="2310"/>
                  <a:pt x="387" y="2319"/>
                  <a:pt x="385" y="2325"/>
                </a:cubicBezTo>
                <a:cubicBezTo>
                  <a:pt x="383" y="2331"/>
                  <a:pt x="360" y="2330"/>
                  <a:pt x="359" y="2338"/>
                </a:cubicBezTo>
                <a:cubicBezTo>
                  <a:pt x="357" y="2346"/>
                  <a:pt x="354" y="2365"/>
                  <a:pt x="361" y="2360"/>
                </a:cubicBezTo>
                <a:cubicBezTo>
                  <a:pt x="369" y="2356"/>
                  <a:pt x="369" y="2352"/>
                  <a:pt x="372" y="2359"/>
                </a:cubicBezTo>
                <a:cubicBezTo>
                  <a:pt x="376" y="2365"/>
                  <a:pt x="373" y="2365"/>
                  <a:pt x="383" y="2370"/>
                </a:cubicBezTo>
                <a:cubicBezTo>
                  <a:pt x="392" y="2374"/>
                  <a:pt x="390" y="2375"/>
                  <a:pt x="401" y="2388"/>
                </a:cubicBezTo>
                <a:cubicBezTo>
                  <a:pt x="411" y="2401"/>
                  <a:pt x="422" y="2402"/>
                  <a:pt x="424" y="2409"/>
                </a:cubicBezTo>
                <a:cubicBezTo>
                  <a:pt x="425" y="2416"/>
                  <a:pt x="437" y="2414"/>
                  <a:pt x="437" y="2425"/>
                </a:cubicBezTo>
                <a:cubicBezTo>
                  <a:pt x="437" y="2435"/>
                  <a:pt x="437" y="2440"/>
                  <a:pt x="437" y="2440"/>
                </a:cubicBezTo>
                <a:cubicBezTo>
                  <a:pt x="431" y="2449"/>
                  <a:pt x="431" y="2449"/>
                  <a:pt x="431" y="2449"/>
                </a:cubicBezTo>
                <a:cubicBezTo>
                  <a:pt x="431" y="2449"/>
                  <a:pt x="419" y="2459"/>
                  <a:pt x="414" y="2459"/>
                </a:cubicBezTo>
                <a:cubicBezTo>
                  <a:pt x="410" y="2459"/>
                  <a:pt x="410" y="2463"/>
                  <a:pt x="409" y="2466"/>
                </a:cubicBezTo>
                <a:cubicBezTo>
                  <a:pt x="408" y="2468"/>
                  <a:pt x="413" y="2467"/>
                  <a:pt x="405" y="2470"/>
                </a:cubicBezTo>
                <a:cubicBezTo>
                  <a:pt x="397" y="2473"/>
                  <a:pt x="400" y="2481"/>
                  <a:pt x="398" y="2484"/>
                </a:cubicBezTo>
                <a:cubicBezTo>
                  <a:pt x="396" y="2486"/>
                  <a:pt x="383" y="2486"/>
                  <a:pt x="383" y="2486"/>
                </a:cubicBezTo>
                <a:cubicBezTo>
                  <a:pt x="383" y="2486"/>
                  <a:pt x="389" y="2495"/>
                  <a:pt x="384" y="2503"/>
                </a:cubicBezTo>
                <a:cubicBezTo>
                  <a:pt x="380" y="2512"/>
                  <a:pt x="376" y="2513"/>
                  <a:pt x="371" y="2527"/>
                </a:cubicBezTo>
                <a:cubicBezTo>
                  <a:pt x="367" y="2540"/>
                  <a:pt x="346" y="2565"/>
                  <a:pt x="343" y="2595"/>
                </a:cubicBezTo>
                <a:cubicBezTo>
                  <a:pt x="341" y="2625"/>
                  <a:pt x="350" y="2642"/>
                  <a:pt x="345" y="2651"/>
                </a:cubicBezTo>
                <a:cubicBezTo>
                  <a:pt x="340" y="2659"/>
                  <a:pt x="339" y="2665"/>
                  <a:pt x="339" y="2677"/>
                </a:cubicBezTo>
                <a:cubicBezTo>
                  <a:pt x="339" y="2689"/>
                  <a:pt x="331" y="2683"/>
                  <a:pt x="329" y="2695"/>
                </a:cubicBezTo>
                <a:cubicBezTo>
                  <a:pt x="326" y="2707"/>
                  <a:pt x="320" y="2720"/>
                  <a:pt x="320" y="2720"/>
                </a:cubicBezTo>
                <a:cubicBezTo>
                  <a:pt x="288" y="2700"/>
                  <a:pt x="288" y="2700"/>
                  <a:pt x="288" y="2700"/>
                </a:cubicBezTo>
                <a:cubicBezTo>
                  <a:pt x="288" y="2700"/>
                  <a:pt x="270" y="2693"/>
                  <a:pt x="270" y="2707"/>
                </a:cubicBezTo>
                <a:cubicBezTo>
                  <a:pt x="271" y="2722"/>
                  <a:pt x="271" y="2722"/>
                  <a:pt x="277" y="2727"/>
                </a:cubicBezTo>
                <a:cubicBezTo>
                  <a:pt x="283" y="2732"/>
                  <a:pt x="284" y="2736"/>
                  <a:pt x="282" y="2743"/>
                </a:cubicBezTo>
                <a:cubicBezTo>
                  <a:pt x="281" y="2749"/>
                  <a:pt x="274" y="2750"/>
                  <a:pt x="270" y="2753"/>
                </a:cubicBezTo>
                <a:cubicBezTo>
                  <a:pt x="265" y="2755"/>
                  <a:pt x="251" y="2769"/>
                  <a:pt x="251" y="2769"/>
                </a:cubicBezTo>
                <a:cubicBezTo>
                  <a:pt x="251" y="2769"/>
                  <a:pt x="210" y="2779"/>
                  <a:pt x="205" y="2785"/>
                </a:cubicBezTo>
                <a:cubicBezTo>
                  <a:pt x="201" y="2790"/>
                  <a:pt x="202" y="2775"/>
                  <a:pt x="211" y="2765"/>
                </a:cubicBezTo>
                <a:cubicBezTo>
                  <a:pt x="221" y="2755"/>
                  <a:pt x="238" y="2742"/>
                  <a:pt x="226" y="2714"/>
                </a:cubicBezTo>
                <a:cubicBezTo>
                  <a:pt x="214" y="2687"/>
                  <a:pt x="203" y="2691"/>
                  <a:pt x="213" y="2683"/>
                </a:cubicBezTo>
                <a:cubicBezTo>
                  <a:pt x="223" y="2674"/>
                  <a:pt x="246" y="2665"/>
                  <a:pt x="234" y="2658"/>
                </a:cubicBezTo>
                <a:cubicBezTo>
                  <a:pt x="221" y="2650"/>
                  <a:pt x="213" y="2639"/>
                  <a:pt x="204" y="2649"/>
                </a:cubicBezTo>
                <a:cubicBezTo>
                  <a:pt x="196" y="2659"/>
                  <a:pt x="169" y="2688"/>
                  <a:pt x="184" y="2709"/>
                </a:cubicBezTo>
                <a:cubicBezTo>
                  <a:pt x="198" y="2731"/>
                  <a:pt x="209" y="2733"/>
                  <a:pt x="204" y="2742"/>
                </a:cubicBezTo>
                <a:cubicBezTo>
                  <a:pt x="198" y="2750"/>
                  <a:pt x="189" y="2758"/>
                  <a:pt x="183" y="2749"/>
                </a:cubicBezTo>
                <a:cubicBezTo>
                  <a:pt x="177" y="2739"/>
                  <a:pt x="150" y="2745"/>
                  <a:pt x="142" y="2738"/>
                </a:cubicBezTo>
                <a:cubicBezTo>
                  <a:pt x="133" y="2731"/>
                  <a:pt x="132" y="2726"/>
                  <a:pt x="130" y="2719"/>
                </a:cubicBezTo>
                <a:cubicBezTo>
                  <a:pt x="128" y="2713"/>
                  <a:pt x="124" y="2715"/>
                  <a:pt x="138" y="2707"/>
                </a:cubicBezTo>
                <a:cubicBezTo>
                  <a:pt x="151" y="2698"/>
                  <a:pt x="160" y="2704"/>
                  <a:pt x="161" y="2682"/>
                </a:cubicBezTo>
                <a:cubicBezTo>
                  <a:pt x="162" y="2659"/>
                  <a:pt x="164" y="2656"/>
                  <a:pt x="155" y="2647"/>
                </a:cubicBezTo>
                <a:cubicBezTo>
                  <a:pt x="145" y="2637"/>
                  <a:pt x="133" y="2619"/>
                  <a:pt x="135" y="2610"/>
                </a:cubicBezTo>
                <a:cubicBezTo>
                  <a:pt x="137" y="2600"/>
                  <a:pt x="137" y="2584"/>
                  <a:pt x="137" y="2584"/>
                </a:cubicBezTo>
                <a:cubicBezTo>
                  <a:pt x="125" y="2575"/>
                  <a:pt x="125" y="2575"/>
                  <a:pt x="125" y="2575"/>
                </a:cubicBezTo>
                <a:cubicBezTo>
                  <a:pt x="125" y="2575"/>
                  <a:pt x="122" y="2553"/>
                  <a:pt x="130" y="2552"/>
                </a:cubicBezTo>
                <a:cubicBezTo>
                  <a:pt x="138" y="2551"/>
                  <a:pt x="144" y="2549"/>
                  <a:pt x="138" y="2557"/>
                </a:cubicBezTo>
                <a:cubicBezTo>
                  <a:pt x="133" y="2564"/>
                  <a:pt x="132" y="2567"/>
                  <a:pt x="138" y="2567"/>
                </a:cubicBezTo>
                <a:cubicBezTo>
                  <a:pt x="144" y="2567"/>
                  <a:pt x="163" y="2574"/>
                  <a:pt x="170" y="2557"/>
                </a:cubicBezTo>
                <a:cubicBezTo>
                  <a:pt x="177" y="2539"/>
                  <a:pt x="170" y="2555"/>
                  <a:pt x="179" y="2544"/>
                </a:cubicBezTo>
                <a:cubicBezTo>
                  <a:pt x="187" y="2533"/>
                  <a:pt x="182" y="2527"/>
                  <a:pt x="190" y="2521"/>
                </a:cubicBezTo>
                <a:cubicBezTo>
                  <a:pt x="198" y="2514"/>
                  <a:pt x="192" y="2512"/>
                  <a:pt x="199" y="2502"/>
                </a:cubicBezTo>
                <a:cubicBezTo>
                  <a:pt x="206" y="2491"/>
                  <a:pt x="215" y="2482"/>
                  <a:pt x="215" y="2482"/>
                </a:cubicBezTo>
                <a:cubicBezTo>
                  <a:pt x="215" y="2482"/>
                  <a:pt x="197" y="2470"/>
                  <a:pt x="192" y="2477"/>
                </a:cubicBezTo>
                <a:cubicBezTo>
                  <a:pt x="188" y="2484"/>
                  <a:pt x="180" y="2482"/>
                  <a:pt x="180" y="2497"/>
                </a:cubicBezTo>
                <a:cubicBezTo>
                  <a:pt x="179" y="2513"/>
                  <a:pt x="179" y="2521"/>
                  <a:pt x="176" y="2521"/>
                </a:cubicBezTo>
                <a:cubicBezTo>
                  <a:pt x="174" y="2522"/>
                  <a:pt x="172" y="2516"/>
                  <a:pt x="164" y="2516"/>
                </a:cubicBezTo>
                <a:cubicBezTo>
                  <a:pt x="156" y="2516"/>
                  <a:pt x="150" y="2513"/>
                  <a:pt x="150" y="2517"/>
                </a:cubicBezTo>
                <a:cubicBezTo>
                  <a:pt x="150" y="2521"/>
                  <a:pt x="143" y="2522"/>
                  <a:pt x="140" y="2527"/>
                </a:cubicBezTo>
                <a:cubicBezTo>
                  <a:pt x="138" y="2533"/>
                  <a:pt x="138" y="2534"/>
                  <a:pt x="132" y="2538"/>
                </a:cubicBezTo>
                <a:cubicBezTo>
                  <a:pt x="127" y="2541"/>
                  <a:pt x="123" y="2541"/>
                  <a:pt x="117" y="2545"/>
                </a:cubicBezTo>
                <a:cubicBezTo>
                  <a:pt x="111" y="2550"/>
                  <a:pt x="111" y="2557"/>
                  <a:pt x="111" y="2557"/>
                </a:cubicBezTo>
                <a:cubicBezTo>
                  <a:pt x="101" y="2542"/>
                  <a:pt x="101" y="2542"/>
                  <a:pt x="101" y="2542"/>
                </a:cubicBezTo>
                <a:cubicBezTo>
                  <a:pt x="101" y="2542"/>
                  <a:pt x="105" y="2540"/>
                  <a:pt x="105" y="2532"/>
                </a:cubicBezTo>
                <a:cubicBezTo>
                  <a:pt x="105" y="2523"/>
                  <a:pt x="109" y="2517"/>
                  <a:pt x="110" y="2509"/>
                </a:cubicBezTo>
                <a:cubicBezTo>
                  <a:pt x="111" y="2500"/>
                  <a:pt x="114" y="2490"/>
                  <a:pt x="114" y="2490"/>
                </a:cubicBezTo>
                <a:cubicBezTo>
                  <a:pt x="114" y="2490"/>
                  <a:pt x="114" y="2491"/>
                  <a:pt x="121" y="2489"/>
                </a:cubicBezTo>
                <a:cubicBezTo>
                  <a:pt x="128" y="2486"/>
                  <a:pt x="132" y="2481"/>
                  <a:pt x="136" y="2484"/>
                </a:cubicBezTo>
                <a:cubicBezTo>
                  <a:pt x="139" y="2486"/>
                  <a:pt x="134" y="2497"/>
                  <a:pt x="138" y="2498"/>
                </a:cubicBezTo>
                <a:cubicBezTo>
                  <a:pt x="143" y="2500"/>
                  <a:pt x="146" y="2502"/>
                  <a:pt x="154" y="2497"/>
                </a:cubicBezTo>
                <a:cubicBezTo>
                  <a:pt x="162" y="2493"/>
                  <a:pt x="162" y="2492"/>
                  <a:pt x="167" y="2492"/>
                </a:cubicBezTo>
                <a:cubicBezTo>
                  <a:pt x="172" y="2492"/>
                  <a:pt x="174" y="2487"/>
                  <a:pt x="174" y="2483"/>
                </a:cubicBezTo>
                <a:cubicBezTo>
                  <a:pt x="174" y="2479"/>
                  <a:pt x="195" y="2476"/>
                  <a:pt x="198" y="2466"/>
                </a:cubicBezTo>
                <a:cubicBezTo>
                  <a:pt x="202" y="2455"/>
                  <a:pt x="213" y="2455"/>
                  <a:pt x="210" y="2447"/>
                </a:cubicBezTo>
                <a:cubicBezTo>
                  <a:pt x="208" y="2438"/>
                  <a:pt x="210" y="2431"/>
                  <a:pt x="201" y="2427"/>
                </a:cubicBezTo>
                <a:cubicBezTo>
                  <a:pt x="192" y="2424"/>
                  <a:pt x="187" y="2426"/>
                  <a:pt x="186" y="2419"/>
                </a:cubicBezTo>
                <a:cubicBezTo>
                  <a:pt x="184" y="2413"/>
                  <a:pt x="185" y="2417"/>
                  <a:pt x="185" y="2404"/>
                </a:cubicBezTo>
                <a:cubicBezTo>
                  <a:pt x="185" y="2391"/>
                  <a:pt x="174" y="2389"/>
                  <a:pt x="170" y="2382"/>
                </a:cubicBezTo>
                <a:cubicBezTo>
                  <a:pt x="166" y="2375"/>
                  <a:pt x="162" y="2376"/>
                  <a:pt x="156" y="2374"/>
                </a:cubicBezTo>
                <a:cubicBezTo>
                  <a:pt x="149" y="2372"/>
                  <a:pt x="142" y="2362"/>
                  <a:pt x="141" y="2373"/>
                </a:cubicBezTo>
                <a:cubicBezTo>
                  <a:pt x="140" y="2384"/>
                  <a:pt x="132" y="2385"/>
                  <a:pt x="135" y="2402"/>
                </a:cubicBezTo>
                <a:cubicBezTo>
                  <a:pt x="138" y="2419"/>
                  <a:pt x="139" y="2419"/>
                  <a:pt x="135" y="2424"/>
                </a:cubicBezTo>
                <a:cubicBezTo>
                  <a:pt x="131" y="2428"/>
                  <a:pt x="132" y="2443"/>
                  <a:pt x="137" y="2434"/>
                </a:cubicBezTo>
                <a:cubicBezTo>
                  <a:pt x="141" y="2425"/>
                  <a:pt x="142" y="2422"/>
                  <a:pt x="153" y="2425"/>
                </a:cubicBezTo>
                <a:cubicBezTo>
                  <a:pt x="164" y="2427"/>
                  <a:pt x="168" y="2426"/>
                  <a:pt x="168" y="2439"/>
                </a:cubicBezTo>
                <a:cubicBezTo>
                  <a:pt x="168" y="2452"/>
                  <a:pt x="168" y="2460"/>
                  <a:pt x="160" y="2465"/>
                </a:cubicBezTo>
                <a:cubicBezTo>
                  <a:pt x="151" y="2470"/>
                  <a:pt x="136" y="2487"/>
                  <a:pt x="134" y="2477"/>
                </a:cubicBezTo>
                <a:cubicBezTo>
                  <a:pt x="132" y="2467"/>
                  <a:pt x="138" y="2466"/>
                  <a:pt x="139" y="2455"/>
                </a:cubicBezTo>
                <a:cubicBezTo>
                  <a:pt x="141" y="2445"/>
                  <a:pt x="143" y="2443"/>
                  <a:pt x="137" y="2443"/>
                </a:cubicBezTo>
                <a:cubicBezTo>
                  <a:pt x="131" y="2442"/>
                  <a:pt x="134" y="2435"/>
                  <a:pt x="124" y="2442"/>
                </a:cubicBezTo>
                <a:cubicBezTo>
                  <a:pt x="114" y="2449"/>
                  <a:pt x="108" y="2449"/>
                  <a:pt x="108" y="2449"/>
                </a:cubicBezTo>
                <a:cubicBezTo>
                  <a:pt x="92" y="2458"/>
                  <a:pt x="97" y="2467"/>
                  <a:pt x="89" y="2468"/>
                </a:cubicBezTo>
                <a:cubicBezTo>
                  <a:pt x="80" y="2470"/>
                  <a:pt x="72" y="2470"/>
                  <a:pt x="75" y="2460"/>
                </a:cubicBezTo>
                <a:cubicBezTo>
                  <a:pt x="78" y="2449"/>
                  <a:pt x="83" y="2444"/>
                  <a:pt x="73" y="2437"/>
                </a:cubicBezTo>
                <a:cubicBezTo>
                  <a:pt x="64" y="2429"/>
                  <a:pt x="54" y="2440"/>
                  <a:pt x="53" y="2420"/>
                </a:cubicBezTo>
                <a:cubicBezTo>
                  <a:pt x="51" y="2401"/>
                  <a:pt x="48" y="2401"/>
                  <a:pt x="55" y="2393"/>
                </a:cubicBezTo>
                <a:cubicBezTo>
                  <a:pt x="63" y="2384"/>
                  <a:pt x="67" y="2389"/>
                  <a:pt x="65" y="2381"/>
                </a:cubicBezTo>
                <a:cubicBezTo>
                  <a:pt x="62" y="2373"/>
                  <a:pt x="57" y="2374"/>
                  <a:pt x="54" y="2366"/>
                </a:cubicBezTo>
                <a:cubicBezTo>
                  <a:pt x="50" y="2359"/>
                  <a:pt x="44" y="2359"/>
                  <a:pt x="45" y="2351"/>
                </a:cubicBezTo>
                <a:cubicBezTo>
                  <a:pt x="46" y="2342"/>
                  <a:pt x="48" y="2331"/>
                  <a:pt x="44" y="2334"/>
                </a:cubicBezTo>
                <a:cubicBezTo>
                  <a:pt x="40" y="2336"/>
                  <a:pt x="33" y="2348"/>
                  <a:pt x="33" y="2348"/>
                </a:cubicBezTo>
                <a:cubicBezTo>
                  <a:pt x="33" y="2348"/>
                  <a:pt x="24" y="2363"/>
                  <a:pt x="18" y="2362"/>
                </a:cubicBezTo>
                <a:cubicBezTo>
                  <a:pt x="12" y="2361"/>
                  <a:pt x="0" y="2370"/>
                  <a:pt x="12" y="2354"/>
                </a:cubicBezTo>
                <a:cubicBezTo>
                  <a:pt x="24" y="2339"/>
                  <a:pt x="30" y="2327"/>
                  <a:pt x="39" y="2323"/>
                </a:cubicBezTo>
                <a:cubicBezTo>
                  <a:pt x="48" y="2320"/>
                  <a:pt x="45" y="2318"/>
                  <a:pt x="52" y="2322"/>
                </a:cubicBezTo>
                <a:cubicBezTo>
                  <a:pt x="59" y="2325"/>
                  <a:pt x="60" y="2336"/>
                  <a:pt x="67" y="2332"/>
                </a:cubicBezTo>
                <a:cubicBezTo>
                  <a:pt x="75" y="2328"/>
                  <a:pt x="74" y="2338"/>
                  <a:pt x="78" y="2322"/>
                </a:cubicBezTo>
                <a:cubicBezTo>
                  <a:pt x="81" y="2305"/>
                  <a:pt x="80" y="2311"/>
                  <a:pt x="87" y="2304"/>
                </a:cubicBezTo>
                <a:cubicBezTo>
                  <a:pt x="94" y="2296"/>
                  <a:pt x="77" y="2292"/>
                  <a:pt x="94" y="2296"/>
                </a:cubicBezTo>
                <a:cubicBezTo>
                  <a:pt x="111" y="2300"/>
                  <a:pt x="103" y="2303"/>
                  <a:pt x="108" y="2309"/>
                </a:cubicBezTo>
                <a:cubicBezTo>
                  <a:pt x="112" y="2315"/>
                  <a:pt x="126" y="2319"/>
                  <a:pt x="128" y="2311"/>
                </a:cubicBezTo>
                <a:cubicBezTo>
                  <a:pt x="131" y="2302"/>
                  <a:pt x="127" y="2310"/>
                  <a:pt x="136" y="2295"/>
                </a:cubicBezTo>
                <a:cubicBezTo>
                  <a:pt x="144" y="2281"/>
                  <a:pt x="147" y="2276"/>
                  <a:pt x="147" y="2276"/>
                </a:cubicBezTo>
                <a:cubicBezTo>
                  <a:pt x="147" y="2276"/>
                  <a:pt x="151" y="2269"/>
                  <a:pt x="159" y="2279"/>
                </a:cubicBezTo>
                <a:cubicBezTo>
                  <a:pt x="167" y="2288"/>
                  <a:pt x="177" y="2288"/>
                  <a:pt x="177" y="2288"/>
                </a:cubicBezTo>
                <a:cubicBezTo>
                  <a:pt x="177" y="2288"/>
                  <a:pt x="185" y="2282"/>
                  <a:pt x="183" y="2274"/>
                </a:cubicBezTo>
                <a:cubicBezTo>
                  <a:pt x="181" y="2265"/>
                  <a:pt x="189" y="2257"/>
                  <a:pt x="189" y="2257"/>
                </a:cubicBezTo>
                <a:cubicBezTo>
                  <a:pt x="189" y="2257"/>
                  <a:pt x="180" y="2251"/>
                  <a:pt x="195" y="2242"/>
                </a:cubicBezTo>
                <a:cubicBezTo>
                  <a:pt x="210" y="2233"/>
                  <a:pt x="204" y="2231"/>
                  <a:pt x="220" y="2229"/>
                </a:cubicBezTo>
                <a:cubicBezTo>
                  <a:pt x="235" y="2227"/>
                  <a:pt x="256" y="2233"/>
                  <a:pt x="260" y="2227"/>
                </a:cubicBezTo>
                <a:cubicBezTo>
                  <a:pt x="264" y="2220"/>
                  <a:pt x="264" y="2211"/>
                  <a:pt x="264" y="2205"/>
                </a:cubicBezTo>
                <a:cubicBezTo>
                  <a:pt x="265" y="2199"/>
                  <a:pt x="264" y="2148"/>
                  <a:pt x="280" y="2145"/>
                </a:cubicBezTo>
                <a:cubicBezTo>
                  <a:pt x="296" y="2143"/>
                  <a:pt x="322" y="2139"/>
                  <a:pt x="324" y="2139"/>
                </a:cubicBezTo>
                <a:cubicBezTo>
                  <a:pt x="327" y="2139"/>
                  <a:pt x="334" y="2155"/>
                  <a:pt x="344" y="2143"/>
                </a:cubicBezTo>
                <a:cubicBezTo>
                  <a:pt x="354" y="2132"/>
                  <a:pt x="377" y="2087"/>
                  <a:pt x="391" y="2087"/>
                </a:cubicBezTo>
                <a:cubicBezTo>
                  <a:pt x="406" y="2087"/>
                  <a:pt x="424" y="2079"/>
                  <a:pt x="432" y="2070"/>
                </a:cubicBezTo>
                <a:cubicBezTo>
                  <a:pt x="441" y="2060"/>
                  <a:pt x="494" y="2000"/>
                  <a:pt x="508" y="1990"/>
                </a:cubicBezTo>
                <a:cubicBezTo>
                  <a:pt x="521" y="1981"/>
                  <a:pt x="548" y="1977"/>
                  <a:pt x="549" y="1966"/>
                </a:cubicBezTo>
                <a:cubicBezTo>
                  <a:pt x="550" y="1955"/>
                  <a:pt x="539" y="1949"/>
                  <a:pt x="559" y="1940"/>
                </a:cubicBezTo>
                <a:cubicBezTo>
                  <a:pt x="579" y="1932"/>
                  <a:pt x="598" y="1918"/>
                  <a:pt x="614" y="1918"/>
                </a:cubicBezTo>
                <a:cubicBezTo>
                  <a:pt x="630" y="1918"/>
                  <a:pt x="629" y="1918"/>
                  <a:pt x="637" y="1928"/>
                </a:cubicBezTo>
                <a:cubicBezTo>
                  <a:pt x="646" y="1939"/>
                  <a:pt x="659" y="1951"/>
                  <a:pt x="669" y="1943"/>
                </a:cubicBezTo>
                <a:cubicBezTo>
                  <a:pt x="678" y="1935"/>
                  <a:pt x="671" y="1934"/>
                  <a:pt x="687" y="1934"/>
                </a:cubicBezTo>
                <a:cubicBezTo>
                  <a:pt x="703" y="1933"/>
                  <a:pt x="698" y="1940"/>
                  <a:pt x="719" y="1937"/>
                </a:cubicBezTo>
                <a:cubicBezTo>
                  <a:pt x="739" y="1934"/>
                  <a:pt x="800" y="1936"/>
                  <a:pt x="814" y="1922"/>
                </a:cubicBezTo>
                <a:cubicBezTo>
                  <a:pt x="827" y="1909"/>
                  <a:pt x="874" y="1903"/>
                  <a:pt x="890" y="1902"/>
                </a:cubicBezTo>
                <a:cubicBezTo>
                  <a:pt x="906" y="1901"/>
                  <a:pt x="912" y="1895"/>
                  <a:pt x="928" y="1891"/>
                </a:cubicBezTo>
                <a:cubicBezTo>
                  <a:pt x="943" y="1886"/>
                  <a:pt x="961" y="1884"/>
                  <a:pt x="956" y="1898"/>
                </a:cubicBezTo>
                <a:cubicBezTo>
                  <a:pt x="951" y="1913"/>
                  <a:pt x="937" y="1921"/>
                  <a:pt x="943" y="1922"/>
                </a:cubicBezTo>
                <a:cubicBezTo>
                  <a:pt x="949" y="1922"/>
                  <a:pt x="949" y="1922"/>
                  <a:pt x="952" y="1928"/>
                </a:cubicBezTo>
                <a:cubicBezTo>
                  <a:pt x="954" y="1933"/>
                  <a:pt x="970" y="1912"/>
                  <a:pt x="977" y="1917"/>
                </a:cubicBezTo>
                <a:cubicBezTo>
                  <a:pt x="983" y="1922"/>
                  <a:pt x="980" y="1934"/>
                  <a:pt x="989" y="1934"/>
                </a:cubicBezTo>
                <a:cubicBezTo>
                  <a:pt x="999" y="1934"/>
                  <a:pt x="1013" y="1922"/>
                  <a:pt x="1017" y="1929"/>
                </a:cubicBezTo>
                <a:cubicBezTo>
                  <a:pt x="1021" y="1937"/>
                  <a:pt x="1025" y="1938"/>
                  <a:pt x="1025" y="1929"/>
                </a:cubicBezTo>
                <a:cubicBezTo>
                  <a:pt x="1026" y="1921"/>
                  <a:pt x="1039" y="1910"/>
                  <a:pt x="1049" y="1910"/>
                </a:cubicBezTo>
                <a:cubicBezTo>
                  <a:pt x="1060" y="1909"/>
                  <a:pt x="1057" y="1917"/>
                  <a:pt x="1061" y="1900"/>
                </a:cubicBezTo>
                <a:cubicBezTo>
                  <a:pt x="1064" y="1883"/>
                  <a:pt x="1065" y="1869"/>
                  <a:pt x="1069" y="1885"/>
                </a:cubicBezTo>
                <a:cubicBezTo>
                  <a:pt x="1073" y="1900"/>
                  <a:pt x="1079" y="1912"/>
                  <a:pt x="1078" y="1894"/>
                </a:cubicBezTo>
                <a:cubicBezTo>
                  <a:pt x="1076" y="1876"/>
                  <a:pt x="1062" y="1868"/>
                  <a:pt x="1061" y="1856"/>
                </a:cubicBezTo>
                <a:cubicBezTo>
                  <a:pt x="1061" y="1844"/>
                  <a:pt x="1043" y="1815"/>
                  <a:pt x="1093" y="1780"/>
                </a:cubicBezTo>
                <a:cubicBezTo>
                  <a:pt x="1143" y="1745"/>
                  <a:pt x="1137" y="1753"/>
                  <a:pt x="1148" y="1732"/>
                </a:cubicBezTo>
                <a:cubicBezTo>
                  <a:pt x="1159" y="1712"/>
                  <a:pt x="1185" y="1700"/>
                  <a:pt x="1178" y="1663"/>
                </a:cubicBezTo>
                <a:cubicBezTo>
                  <a:pt x="1171" y="1626"/>
                  <a:pt x="1163" y="1616"/>
                  <a:pt x="1163" y="1616"/>
                </a:cubicBezTo>
                <a:cubicBezTo>
                  <a:pt x="1163" y="1616"/>
                  <a:pt x="1164" y="1592"/>
                  <a:pt x="1169" y="1583"/>
                </a:cubicBezTo>
                <a:cubicBezTo>
                  <a:pt x="1175" y="1574"/>
                  <a:pt x="1187" y="1570"/>
                  <a:pt x="1198" y="1567"/>
                </a:cubicBezTo>
                <a:cubicBezTo>
                  <a:pt x="1209" y="1563"/>
                  <a:pt x="1229" y="1547"/>
                  <a:pt x="1241" y="1545"/>
                </a:cubicBezTo>
                <a:cubicBezTo>
                  <a:pt x="1253" y="1544"/>
                  <a:pt x="1267" y="1532"/>
                  <a:pt x="1266" y="1544"/>
                </a:cubicBezTo>
                <a:cubicBezTo>
                  <a:pt x="1265" y="1555"/>
                  <a:pt x="1255" y="1556"/>
                  <a:pt x="1253" y="1566"/>
                </a:cubicBezTo>
                <a:cubicBezTo>
                  <a:pt x="1252" y="1575"/>
                  <a:pt x="1260" y="1573"/>
                  <a:pt x="1251" y="1583"/>
                </a:cubicBezTo>
                <a:cubicBezTo>
                  <a:pt x="1241" y="1593"/>
                  <a:pt x="1245" y="1587"/>
                  <a:pt x="1235" y="1592"/>
                </a:cubicBezTo>
                <a:cubicBezTo>
                  <a:pt x="1226" y="1598"/>
                  <a:pt x="1223" y="1602"/>
                  <a:pt x="1217" y="1607"/>
                </a:cubicBezTo>
                <a:cubicBezTo>
                  <a:pt x="1210" y="1612"/>
                  <a:pt x="1207" y="1604"/>
                  <a:pt x="1207" y="1604"/>
                </a:cubicBezTo>
                <a:cubicBezTo>
                  <a:pt x="1207" y="1604"/>
                  <a:pt x="1207" y="1597"/>
                  <a:pt x="1202" y="1604"/>
                </a:cubicBezTo>
                <a:cubicBezTo>
                  <a:pt x="1197" y="1610"/>
                  <a:pt x="1199" y="1617"/>
                  <a:pt x="1199" y="1617"/>
                </a:cubicBezTo>
                <a:cubicBezTo>
                  <a:pt x="1217" y="1613"/>
                  <a:pt x="1217" y="1613"/>
                  <a:pt x="1217" y="1613"/>
                </a:cubicBezTo>
                <a:cubicBezTo>
                  <a:pt x="1217" y="1613"/>
                  <a:pt x="1217" y="1602"/>
                  <a:pt x="1219" y="1621"/>
                </a:cubicBezTo>
                <a:cubicBezTo>
                  <a:pt x="1221" y="1640"/>
                  <a:pt x="1219" y="1653"/>
                  <a:pt x="1216" y="1657"/>
                </a:cubicBezTo>
                <a:cubicBezTo>
                  <a:pt x="1212" y="1660"/>
                  <a:pt x="1201" y="1659"/>
                  <a:pt x="1211" y="1669"/>
                </a:cubicBezTo>
                <a:cubicBezTo>
                  <a:pt x="1220" y="1678"/>
                  <a:pt x="1212" y="1686"/>
                  <a:pt x="1241" y="1688"/>
                </a:cubicBezTo>
                <a:cubicBezTo>
                  <a:pt x="1269" y="1689"/>
                  <a:pt x="1271" y="1670"/>
                  <a:pt x="1286" y="1660"/>
                </a:cubicBezTo>
                <a:cubicBezTo>
                  <a:pt x="1301" y="1651"/>
                  <a:pt x="1308" y="1646"/>
                  <a:pt x="1337" y="1630"/>
                </a:cubicBezTo>
                <a:cubicBezTo>
                  <a:pt x="1367" y="1614"/>
                  <a:pt x="1409" y="1609"/>
                  <a:pt x="1447" y="1556"/>
                </a:cubicBezTo>
                <a:cubicBezTo>
                  <a:pt x="1485" y="1502"/>
                  <a:pt x="1473" y="1496"/>
                  <a:pt x="1492" y="1480"/>
                </a:cubicBezTo>
                <a:cubicBezTo>
                  <a:pt x="1511" y="1465"/>
                  <a:pt x="1545" y="1448"/>
                  <a:pt x="1559" y="1427"/>
                </a:cubicBezTo>
                <a:cubicBezTo>
                  <a:pt x="1572" y="1406"/>
                  <a:pt x="1581" y="1380"/>
                  <a:pt x="1581" y="1365"/>
                </a:cubicBezTo>
                <a:cubicBezTo>
                  <a:pt x="1581" y="1351"/>
                  <a:pt x="1586" y="1326"/>
                  <a:pt x="1601" y="1299"/>
                </a:cubicBezTo>
                <a:cubicBezTo>
                  <a:pt x="1615" y="1273"/>
                  <a:pt x="1625" y="1294"/>
                  <a:pt x="1627" y="1250"/>
                </a:cubicBezTo>
                <a:cubicBezTo>
                  <a:pt x="1630" y="1205"/>
                  <a:pt x="1661" y="1149"/>
                  <a:pt x="1645" y="1112"/>
                </a:cubicBezTo>
                <a:cubicBezTo>
                  <a:pt x="1629" y="1074"/>
                  <a:pt x="1639" y="1062"/>
                  <a:pt x="1629" y="1074"/>
                </a:cubicBezTo>
                <a:cubicBezTo>
                  <a:pt x="1619" y="1086"/>
                  <a:pt x="1604" y="1089"/>
                  <a:pt x="1601" y="1074"/>
                </a:cubicBezTo>
                <a:cubicBezTo>
                  <a:pt x="1599" y="1058"/>
                  <a:pt x="1595" y="1058"/>
                  <a:pt x="1613" y="1055"/>
                </a:cubicBezTo>
                <a:cubicBezTo>
                  <a:pt x="1630" y="1052"/>
                  <a:pt x="1641" y="1052"/>
                  <a:pt x="1641" y="1027"/>
                </a:cubicBezTo>
                <a:cubicBezTo>
                  <a:pt x="1641" y="1002"/>
                  <a:pt x="1631" y="941"/>
                  <a:pt x="1616" y="938"/>
                </a:cubicBezTo>
                <a:cubicBezTo>
                  <a:pt x="1601" y="934"/>
                  <a:pt x="1648" y="926"/>
                  <a:pt x="1660" y="908"/>
                </a:cubicBezTo>
                <a:cubicBezTo>
                  <a:pt x="1672" y="889"/>
                  <a:pt x="1677" y="854"/>
                  <a:pt x="1677" y="854"/>
                </a:cubicBezTo>
                <a:cubicBezTo>
                  <a:pt x="1682" y="860"/>
                  <a:pt x="1682" y="860"/>
                  <a:pt x="1682" y="860"/>
                </a:cubicBezTo>
                <a:cubicBezTo>
                  <a:pt x="1682" y="850"/>
                  <a:pt x="1682" y="850"/>
                  <a:pt x="1682" y="850"/>
                </a:cubicBezTo>
                <a:cubicBezTo>
                  <a:pt x="1682" y="850"/>
                  <a:pt x="1673" y="842"/>
                  <a:pt x="1672" y="839"/>
                </a:cubicBezTo>
                <a:cubicBezTo>
                  <a:pt x="1671" y="836"/>
                  <a:pt x="1681" y="821"/>
                  <a:pt x="1681" y="821"/>
                </a:cubicBezTo>
                <a:cubicBezTo>
                  <a:pt x="1681" y="821"/>
                  <a:pt x="1667" y="773"/>
                  <a:pt x="1660" y="777"/>
                </a:cubicBezTo>
                <a:cubicBezTo>
                  <a:pt x="1653" y="782"/>
                  <a:pt x="1637" y="801"/>
                  <a:pt x="1637" y="801"/>
                </a:cubicBezTo>
                <a:cubicBezTo>
                  <a:pt x="1637" y="801"/>
                  <a:pt x="1618" y="758"/>
                  <a:pt x="1628" y="728"/>
                </a:cubicBezTo>
                <a:cubicBezTo>
                  <a:pt x="1638" y="698"/>
                  <a:pt x="1667" y="698"/>
                  <a:pt x="1637" y="662"/>
                </a:cubicBezTo>
                <a:cubicBezTo>
                  <a:pt x="1606" y="626"/>
                  <a:pt x="1590" y="638"/>
                  <a:pt x="1599" y="608"/>
                </a:cubicBezTo>
                <a:cubicBezTo>
                  <a:pt x="1607" y="577"/>
                  <a:pt x="1591" y="553"/>
                  <a:pt x="1607" y="545"/>
                </a:cubicBezTo>
                <a:cubicBezTo>
                  <a:pt x="1622" y="537"/>
                  <a:pt x="1630" y="550"/>
                  <a:pt x="1637" y="541"/>
                </a:cubicBezTo>
                <a:cubicBezTo>
                  <a:pt x="1645" y="531"/>
                  <a:pt x="1642" y="512"/>
                  <a:pt x="1650" y="516"/>
                </a:cubicBezTo>
                <a:cubicBezTo>
                  <a:pt x="1659" y="519"/>
                  <a:pt x="1660" y="522"/>
                  <a:pt x="1662" y="514"/>
                </a:cubicBezTo>
                <a:cubicBezTo>
                  <a:pt x="1665" y="506"/>
                  <a:pt x="1659" y="521"/>
                  <a:pt x="1675" y="499"/>
                </a:cubicBezTo>
                <a:cubicBezTo>
                  <a:pt x="1691" y="476"/>
                  <a:pt x="1681" y="468"/>
                  <a:pt x="1672" y="452"/>
                </a:cubicBezTo>
                <a:cubicBezTo>
                  <a:pt x="1662" y="437"/>
                  <a:pt x="1654" y="426"/>
                  <a:pt x="1667" y="421"/>
                </a:cubicBezTo>
                <a:cubicBezTo>
                  <a:pt x="1679" y="416"/>
                  <a:pt x="1669" y="408"/>
                  <a:pt x="1687" y="416"/>
                </a:cubicBezTo>
                <a:cubicBezTo>
                  <a:pt x="1705" y="423"/>
                  <a:pt x="1705" y="441"/>
                  <a:pt x="1727" y="443"/>
                </a:cubicBezTo>
                <a:cubicBezTo>
                  <a:pt x="1748" y="445"/>
                  <a:pt x="1762" y="453"/>
                  <a:pt x="1776" y="443"/>
                </a:cubicBezTo>
                <a:cubicBezTo>
                  <a:pt x="1791" y="433"/>
                  <a:pt x="1798" y="440"/>
                  <a:pt x="1805" y="425"/>
                </a:cubicBezTo>
                <a:cubicBezTo>
                  <a:pt x="1811" y="410"/>
                  <a:pt x="1807" y="423"/>
                  <a:pt x="1801" y="386"/>
                </a:cubicBezTo>
                <a:cubicBezTo>
                  <a:pt x="1795" y="348"/>
                  <a:pt x="1779" y="325"/>
                  <a:pt x="1800" y="318"/>
                </a:cubicBezTo>
                <a:cubicBezTo>
                  <a:pt x="1822" y="311"/>
                  <a:pt x="1830" y="334"/>
                  <a:pt x="1835" y="294"/>
                </a:cubicBezTo>
                <a:cubicBezTo>
                  <a:pt x="1841" y="254"/>
                  <a:pt x="1828" y="236"/>
                  <a:pt x="1836" y="218"/>
                </a:cubicBezTo>
                <a:cubicBezTo>
                  <a:pt x="1845" y="199"/>
                  <a:pt x="1845" y="188"/>
                  <a:pt x="1842" y="150"/>
                </a:cubicBezTo>
                <a:cubicBezTo>
                  <a:pt x="1840" y="112"/>
                  <a:pt x="1838" y="116"/>
                  <a:pt x="1828" y="91"/>
                </a:cubicBezTo>
                <a:cubicBezTo>
                  <a:pt x="1817" y="65"/>
                  <a:pt x="1812" y="47"/>
                  <a:pt x="1823" y="33"/>
                </a:cubicBezTo>
                <a:cubicBezTo>
                  <a:pt x="1835" y="20"/>
                  <a:pt x="1860" y="0"/>
                  <a:pt x="1860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Freeform 6"/>
          <p:cNvSpPr>
            <a:spLocks/>
          </p:cNvSpPr>
          <p:nvPr userDrawn="1"/>
        </p:nvSpPr>
        <p:spPr bwMode="auto">
          <a:xfrm>
            <a:off x="10680759" y="2907493"/>
            <a:ext cx="42755" cy="47505"/>
          </a:xfrm>
          <a:custGeom>
            <a:avLst/>
            <a:gdLst>
              <a:gd name="T0" fmla="*/ 17 w 31"/>
              <a:gd name="T1" fmla="*/ 2 h 35"/>
              <a:gd name="T2" fmla="*/ 27 w 31"/>
              <a:gd name="T3" fmla="*/ 13 h 35"/>
              <a:gd name="T4" fmla="*/ 12 w 31"/>
              <a:gd name="T5" fmla="*/ 26 h 35"/>
              <a:gd name="T6" fmla="*/ 7 w 31"/>
              <a:gd name="T7" fmla="*/ 6 h 35"/>
              <a:gd name="T8" fmla="*/ 17 w 31"/>
              <a:gd name="T9" fmla="*/ 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5">
                <a:moveTo>
                  <a:pt x="17" y="2"/>
                </a:moveTo>
                <a:cubicBezTo>
                  <a:pt x="17" y="2"/>
                  <a:pt x="31" y="3"/>
                  <a:pt x="27" y="13"/>
                </a:cubicBezTo>
                <a:cubicBezTo>
                  <a:pt x="24" y="24"/>
                  <a:pt x="16" y="35"/>
                  <a:pt x="12" y="26"/>
                </a:cubicBezTo>
                <a:cubicBezTo>
                  <a:pt x="7" y="18"/>
                  <a:pt x="0" y="13"/>
                  <a:pt x="7" y="6"/>
                </a:cubicBezTo>
                <a:cubicBezTo>
                  <a:pt x="13" y="0"/>
                  <a:pt x="17" y="2"/>
                  <a:pt x="17" y="2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7"/>
          <p:cNvSpPr>
            <a:spLocks/>
          </p:cNvSpPr>
          <p:nvPr userDrawn="1"/>
        </p:nvSpPr>
        <p:spPr bwMode="auto">
          <a:xfrm>
            <a:off x="10651306" y="2857137"/>
            <a:ext cx="19952" cy="66507"/>
          </a:xfrm>
          <a:custGeom>
            <a:avLst/>
            <a:gdLst>
              <a:gd name="T0" fmla="*/ 4 w 15"/>
              <a:gd name="T1" fmla="*/ 0 h 49"/>
              <a:gd name="T2" fmla="*/ 14 w 15"/>
              <a:gd name="T3" fmla="*/ 19 h 49"/>
              <a:gd name="T4" fmla="*/ 9 w 15"/>
              <a:gd name="T5" fmla="*/ 36 h 49"/>
              <a:gd name="T6" fmla="*/ 0 w 15"/>
              <a:gd name="T7" fmla="*/ 13 h 49"/>
              <a:gd name="T8" fmla="*/ 4 w 1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49">
                <a:moveTo>
                  <a:pt x="4" y="0"/>
                </a:moveTo>
                <a:cubicBezTo>
                  <a:pt x="13" y="7"/>
                  <a:pt x="15" y="6"/>
                  <a:pt x="14" y="19"/>
                </a:cubicBezTo>
                <a:cubicBezTo>
                  <a:pt x="13" y="31"/>
                  <a:pt x="11" y="49"/>
                  <a:pt x="9" y="36"/>
                </a:cubicBezTo>
                <a:cubicBezTo>
                  <a:pt x="6" y="22"/>
                  <a:pt x="0" y="23"/>
                  <a:pt x="0" y="13"/>
                </a:cubicBezTo>
                <a:cubicBezTo>
                  <a:pt x="0" y="2"/>
                  <a:pt x="4" y="0"/>
                  <a:pt x="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Freeform 8"/>
          <p:cNvSpPr>
            <a:spLocks/>
          </p:cNvSpPr>
          <p:nvPr userDrawn="1"/>
        </p:nvSpPr>
        <p:spPr bwMode="auto">
          <a:xfrm>
            <a:off x="10382426" y="3671378"/>
            <a:ext cx="38954" cy="67457"/>
          </a:xfrm>
          <a:custGeom>
            <a:avLst/>
            <a:gdLst>
              <a:gd name="T0" fmla="*/ 18 w 28"/>
              <a:gd name="T1" fmla="*/ 3 h 50"/>
              <a:gd name="T2" fmla="*/ 3 w 28"/>
              <a:gd name="T3" fmla="*/ 17 h 50"/>
              <a:gd name="T4" fmla="*/ 9 w 28"/>
              <a:gd name="T5" fmla="*/ 39 h 50"/>
              <a:gd name="T6" fmla="*/ 24 w 28"/>
              <a:gd name="T7" fmla="*/ 17 h 50"/>
              <a:gd name="T8" fmla="*/ 28 w 28"/>
              <a:gd name="T9" fmla="*/ 1 h 50"/>
              <a:gd name="T10" fmla="*/ 18 w 28"/>
              <a:gd name="T11" fmla="*/ 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50">
                <a:moveTo>
                  <a:pt x="18" y="3"/>
                </a:moveTo>
                <a:cubicBezTo>
                  <a:pt x="18" y="3"/>
                  <a:pt x="0" y="0"/>
                  <a:pt x="3" y="17"/>
                </a:cubicBezTo>
                <a:cubicBezTo>
                  <a:pt x="5" y="34"/>
                  <a:pt x="2" y="50"/>
                  <a:pt x="9" y="39"/>
                </a:cubicBezTo>
                <a:cubicBezTo>
                  <a:pt x="17" y="28"/>
                  <a:pt x="21" y="28"/>
                  <a:pt x="24" y="17"/>
                </a:cubicBezTo>
                <a:cubicBezTo>
                  <a:pt x="27" y="6"/>
                  <a:pt x="28" y="1"/>
                  <a:pt x="28" y="1"/>
                </a:cubicBezTo>
                <a:lnTo>
                  <a:pt x="18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10183854" y="4703193"/>
            <a:ext cx="88360" cy="153917"/>
          </a:xfrm>
          <a:custGeom>
            <a:avLst/>
            <a:gdLst>
              <a:gd name="T0" fmla="*/ 35 w 64"/>
              <a:gd name="T1" fmla="*/ 5 h 114"/>
              <a:gd name="T2" fmla="*/ 7 w 64"/>
              <a:gd name="T3" fmla="*/ 43 h 114"/>
              <a:gd name="T4" fmla="*/ 20 w 64"/>
              <a:gd name="T5" fmla="*/ 73 h 114"/>
              <a:gd name="T6" fmla="*/ 21 w 64"/>
              <a:gd name="T7" fmla="*/ 78 h 114"/>
              <a:gd name="T8" fmla="*/ 7 w 64"/>
              <a:gd name="T9" fmla="*/ 98 h 114"/>
              <a:gd name="T10" fmla="*/ 22 w 64"/>
              <a:gd name="T11" fmla="*/ 100 h 114"/>
              <a:gd name="T12" fmla="*/ 57 w 64"/>
              <a:gd name="T13" fmla="*/ 52 h 114"/>
              <a:gd name="T14" fmla="*/ 40 w 64"/>
              <a:gd name="T15" fmla="*/ 54 h 114"/>
              <a:gd name="T16" fmla="*/ 38 w 64"/>
              <a:gd name="T17" fmla="*/ 44 h 114"/>
              <a:gd name="T18" fmla="*/ 47 w 64"/>
              <a:gd name="T19" fmla="*/ 1 h 114"/>
              <a:gd name="T20" fmla="*/ 35 w 64"/>
              <a:gd name="T21" fmla="*/ 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" h="114">
                <a:moveTo>
                  <a:pt x="35" y="5"/>
                </a:moveTo>
                <a:cubicBezTo>
                  <a:pt x="35" y="5"/>
                  <a:pt x="8" y="22"/>
                  <a:pt x="7" y="43"/>
                </a:cubicBezTo>
                <a:cubicBezTo>
                  <a:pt x="6" y="63"/>
                  <a:pt x="16" y="75"/>
                  <a:pt x="20" y="73"/>
                </a:cubicBezTo>
                <a:cubicBezTo>
                  <a:pt x="24" y="71"/>
                  <a:pt x="31" y="66"/>
                  <a:pt x="21" y="78"/>
                </a:cubicBezTo>
                <a:cubicBezTo>
                  <a:pt x="10" y="90"/>
                  <a:pt x="7" y="98"/>
                  <a:pt x="7" y="98"/>
                </a:cubicBezTo>
                <a:cubicBezTo>
                  <a:pt x="7" y="98"/>
                  <a:pt x="0" y="114"/>
                  <a:pt x="22" y="100"/>
                </a:cubicBezTo>
                <a:cubicBezTo>
                  <a:pt x="45" y="87"/>
                  <a:pt x="64" y="54"/>
                  <a:pt x="57" y="52"/>
                </a:cubicBezTo>
                <a:cubicBezTo>
                  <a:pt x="50" y="51"/>
                  <a:pt x="40" y="54"/>
                  <a:pt x="40" y="54"/>
                </a:cubicBezTo>
                <a:cubicBezTo>
                  <a:pt x="40" y="54"/>
                  <a:pt x="28" y="53"/>
                  <a:pt x="38" y="44"/>
                </a:cubicBezTo>
                <a:cubicBezTo>
                  <a:pt x="47" y="34"/>
                  <a:pt x="56" y="0"/>
                  <a:pt x="47" y="1"/>
                </a:cubicBezTo>
                <a:cubicBezTo>
                  <a:pt x="39" y="2"/>
                  <a:pt x="35" y="5"/>
                  <a:pt x="35" y="5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9128287" y="5240002"/>
            <a:ext cx="57956" cy="49405"/>
          </a:xfrm>
          <a:custGeom>
            <a:avLst/>
            <a:gdLst>
              <a:gd name="T0" fmla="*/ 17 w 43"/>
              <a:gd name="T1" fmla="*/ 3 h 36"/>
              <a:gd name="T2" fmla="*/ 14 w 43"/>
              <a:gd name="T3" fmla="*/ 23 h 36"/>
              <a:gd name="T4" fmla="*/ 41 w 43"/>
              <a:gd name="T5" fmla="*/ 24 h 36"/>
              <a:gd name="T6" fmla="*/ 26 w 43"/>
              <a:gd name="T7" fmla="*/ 3 h 36"/>
              <a:gd name="T8" fmla="*/ 20 w 43"/>
              <a:gd name="T9" fmla="*/ 0 h 36"/>
              <a:gd name="T10" fmla="*/ 17 w 43"/>
              <a:gd name="T11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36">
                <a:moveTo>
                  <a:pt x="17" y="3"/>
                </a:moveTo>
                <a:cubicBezTo>
                  <a:pt x="17" y="3"/>
                  <a:pt x="0" y="16"/>
                  <a:pt x="14" y="23"/>
                </a:cubicBezTo>
                <a:cubicBezTo>
                  <a:pt x="29" y="30"/>
                  <a:pt x="43" y="36"/>
                  <a:pt x="41" y="24"/>
                </a:cubicBezTo>
                <a:cubicBezTo>
                  <a:pt x="39" y="12"/>
                  <a:pt x="33" y="5"/>
                  <a:pt x="26" y="3"/>
                </a:cubicBezTo>
                <a:cubicBezTo>
                  <a:pt x="20" y="0"/>
                  <a:pt x="20" y="0"/>
                  <a:pt x="20" y="0"/>
                </a:cubicBezTo>
                <a:lnTo>
                  <a:pt x="17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1"/>
          <p:cNvSpPr>
            <a:spLocks/>
          </p:cNvSpPr>
          <p:nvPr userDrawn="1"/>
        </p:nvSpPr>
        <p:spPr bwMode="auto">
          <a:xfrm>
            <a:off x="9074131" y="5286557"/>
            <a:ext cx="74108" cy="44655"/>
          </a:xfrm>
          <a:custGeom>
            <a:avLst/>
            <a:gdLst>
              <a:gd name="T0" fmla="*/ 24 w 54"/>
              <a:gd name="T1" fmla="*/ 0 h 33"/>
              <a:gd name="T2" fmla="*/ 11 w 54"/>
              <a:gd name="T3" fmla="*/ 18 h 33"/>
              <a:gd name="T4" fmla="*/ 46 w 54"/>
              <a:gd name="T5" fmla="*/ 22 h 33"/>
              <a:gd name="T6" fmla="*/ 24 w 54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3">
                <a:moveTo>
                  <a:pt x="24" y="0"/>
                </a:moveTo>
                <a:cubicBezTo>
                  <a:pt x="16" y="6"/>
                  <a:pt x="0" y="10"/>
                  <a:pt x="11" y="18"/>
                </a:cubicBezTo>
                <a:cubicBezTo>
                  <a:pt x="23" y="27"/>
                  <a:pt x="54" y="33"/>
                  <a:pt x="46" y="22"/>
                </a:cubicBezTo>
                <a:cubicBezTo>
                  <a:pt x="37" y="11"/>
                  <a:pt x="24" y="0"/>
                  <a:pt x="2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8259890" y="5648548"/>
            <a:ext cx="79809" cy="148216"/>
          </a:xfrm>
          <a:custGeom>
            <a:avLst/>
            <a:gdLst>
              <a:gd name="T0" fmla="*/ 54 w 58"/>
              <a:gd name="T1" fmla="*/ 0 h 109"/>
              <a:gd name="T2" fmla="*/ 32 w 58"/>
              <a:gd name="T3" fmla="*/ 12 h 109"/>
              <a:gd name="T4" fmla="*/ 27 w 58"/>
              <a:gd name="T5" fmla="*/ 34 h 109"/>
              <a:gd name="T6" fmla="*/ 15 w 58"/>
              <a:gd name="T7" fmla="*/ 55 h 109"/>
              <a:gd name="T8" fmla="*/ 7 w 58"/>
              <a:gd name="T9" fmla="*/ 73 h 109"/>
              <a:gd name="T10" fmla="*/ 4 w 58"/>
              <a:gd name="T11" fmla="*/ 107 h 109"/>
              <a:gd name="T12" fmla="*/ 27 w 58"/>
              <a:gd name="T13" fmla="*/ 88 h 109"/>
              <a:gd name="T14" fmla="*/ 37 w 58"/>
              <a:gd name="T15" fmla="*/ 75 h 109"/>
              <a:gd name="T16" fmla="*/ 39 w 58"/>
              <a:gd name="T17" fmla="*/ 62 h 109"/>
              <a:gd name="T18" fmla="*/ 43 w 58"/>
              <a:gd name="T19" fmla="*/ 41 h 109"/>
              <a:gd name="T20" fmla="*/ 54 w 58"/>
              <a:gd name="T21" fmla="*/ 10 h 109"/>
              <a:gd name="T22" fmla="*/ 54 w 58"/>
              <a:gd name="T23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109">
                <a:moveTo>
                  <a:pt x="54" y="0"/>
                </a:moveTo>
                <a:cubicBezTo>
                  <a:pt x="54" y="0"/>
                  <a:pt x="31" y="3"/>
                  <a:pt x="32" y="12"/>
                </a:cubicBezTo>
                <a:cubicBezTo>
                  <a:pt x="33" y="20"/>
                  <a:pt x="29" y="27"/>
                  <a:pt x="27" y="34"/>
                </a:cubicBezTo>
                <a:cubicBezTo>
                  <a:pt x="25" y="41"/>
                  <a:pt x="15" y="49"/>
                  <a:pt x="15" y="55"/>
                </a:cubicBezTo>
                <a:cubicBezTo>
                  <a:pt x="15" y="62"/>
                  <a:pt x="7" y="63"/>
                  <a:pt x="7" y="73"/>
                </a:cubicBezTo>
                <a:cubicBezTo>
                  <a:pt x="6" y="84"/>
                  <a:pt x="0" y="104"/>
                  <a:pt x="4" y="107"/>
                </a:cubicBezTo>
                <a:cubicBezTo>
                  <a:pt x="8" y="109"/>
                  <a:pt x="24" y="99"/>
                  <a:pt x="27" y="88"/>
                </a:cubicBezTo>
                <a:cubicBezTo>
                  <a:pt x="31" y="77"/>
                  <a:pt x="36" y="81"/>
                  <a:pt x="37" y="75"/>
                </a:cubicBezTo>
                <a:cubicBezTo>
                  <a:pt x="39" y="69"/>
                  <a:pt x="35" y="77"/>
                  <a:pt x="39" y="62"/>
                </a:cubicBezTo>
                <a:cubicBezTo>
                  <a:pt x="43" y="46"/>
                  <a:pt x="32" y="50"/>
                  <a:pt x="43" y="41"/>
                </a:cubicBezTo>
                <a:cubicBezTo>
                  <a:pt x="55" y="31"/>
                  <a:pt x="49" y="20"/>
                  <a:pt x="54" y="10"/>
                </a:cubicBezTo>
                <a:cubicBezTo>
                  <a:pt x="58" y="0"/>
                  <a:pt x="54" y="0"/>
                  <a:pt x="5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3"/>
          <p:cNvSpPr>
            <a:spLocks/>
          </p:cNvSpPr>
          <p:nvPr userDrawn="1"/>
        </p:nvSpPr>
        <p:spPr bwMode="auto">
          <a:xfrm>
            <a:off x="8350150" y="5860421"/>
            <a:ext cx="63657" cy="58907"/>
          </a:xfrm>
          <a:custGeom>
            <a:avLst/>
            <a:gdLst>
              <a:gd name="T0" fmla="*/ 14 w 46"/>
              <a:gd name="T1" fmla="*/ 1 h 43"/>
              <a:gd name="T2" fmla="*/ 7 w 46"/>
              <a:gd name="T3" fmla="*/ 24 h 43"/>
              <a:gd name="T4" fmla="*/ 25 w 46"/>
              <a:gd name="T5" fmla="*/ 33 h 43"/>
              <a:gd name="T6" fmla="*/ 34 w 46"/>
              <a:gd name="T7" fmla="*/ 11 h 43"/>
              <a:gd name="T8" fmla="*/ 14 w 46"/>
              <a:gd name="T9" fmla="*/ 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" h="43">
                <a:moveTo>
                  <a:pt x="14" y="1"/>
                </a:moveTo>
                <a:cubicBezTo>
                  <a:pt x="9" y="20"/>
                  <a:pt x="0" y="15"/>
                  <a:pt x="7" y="24"/>
                </a:cubicBezTo>
                <a:cubicBezTo>
                  <a:pt x="13" y="32"/>
                  <a:pt x="19" y="43"/>
                  <a:pt x="25" y="33"/>
                </a:cubicBezTo>
                <a:cubicBezTo>
                  <a:pt x="32" y="23"/>
                  <a:pt x="46" y="22"/>
                  <a:pt x="34" y="11"/>
                </a:cubicBezTo>
                <a:cubicBezTo>
                  <a:pt x="22" y="0"/>
                  <a:pt x="14" y="1"/>
                  <a:pt x="14" y="1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4"/>
          <p:cNvSpPr>
            <a:spLocks/>
          </p:cNvSpPr>
          <p:nvPr userDrawn="1"/>
        </p:nvSpPr>
        <p:spPr bwMode="auto">
          <a:xfrm>
            <a:off x="8130676" y="5992486"/>
            <a:ext cx="133965" cy="188121"/>
          </a:xfrm>
          <a:custGeom>
            <a:avLst/>
            <a:gdLst>
              <a:gd name="T0" fmla="*/ 72 w 98"/>
              <a:gd name="T1" fmla="*/ 23 h 139"/>
              <a:gd name="T2" fmla="*/ 88 w 98"/>
              <a:gd name="T3" fmla="*/ 9 h 139"/>
              <a:gd name="T4" fmla="*/ 85 w 98"/>
              <a:gd name="T5" fmla="*/ 30 h 139"/>
              <a:gd name="T6" fmla="*/ 77 w 98"/>
              <a:gd name="T7" fmla="*/ 63 h 139"/>
              <a:gd name="T8" fmla="*/ 86 w 98"/>
              <a:gd name="T9" fmla="*/ 64 h 139"/>
              <a:gd name="T10" fmla="*/ 85 w 98"/>
              <a:gd name="T11" fmla="*/ 72 h 139"/>
              <a:gd name="T12" fmla="*/ 76 w 98"/>
              <a:gd name="T13" fmla="*/ 91 h 139"/>
              <a:gd name="T14" fmla="*/ 68 w 98"/>
              <a:gd name="T15" fmla="*/ 95 h 139"/>
              <a:gd name="T16" fmla="*/ 49 w 98"/>
              <a:gd name="T17" fmla="*/ 98 h 139"/>
              <a:gd name="T18" fmla="*/ 34 w 98"/>
              <a:gd name="T19" fmla="*/ 109 h 139"/>
              <a:gd name="T20" fmla="*/ 41 w 98"/>
              <a:gd name="T21" fmla="*/ 129 h 139"/>
              <a:gd name="T22" fmla="*/ 21 w 98"/>
              <a:gd name="T23" fmla="*/ 136 h 139"/>
              <a:gd name="T24" fmla="*/ 6 w 98"/>
              <a:gd name="T25" fmla="*/ 139 h 139"/>
              <a:gd name="T26" fmla="*/ 6 w 98"/>
              <a:gd name="T27" fmla="*/ 119 h 139"/>
              <a:gd name="T28" fmla="*/ 0 w 98"/>
              <a:gd name="T29" fmla="*/ 105 h 139"/>
              <a:gd name="T30" fmla="*/ 12 w 98"/>
              <a:gd name="T31" fmla="*/ 108 h 139"/>
              <a:gd name="T32" fmla="*/ 22 w 98"/>
              <a:gd name="T33" fmla="*/ 101 h 139"/>
              <a:gd name="T34" fmla="*/ 34 w 98"/>
              <a:gd name="T35" fmla="*/ 90 h 139"/>
              <a:gd name="T36" fmla="*/ 46 w 98"/>
              <a:gd name="T37" fmla="*/ 84 h 139"/>
              <a:gd name="T38" fmla="*/ 58 w 98"/>
              <a:gd name="T39" fmla="*/ 78 h 139"/>
              <a:gd name="T40" fmla="*/ 61 w 98"/>
              <a:gd name="T41" fmla="*/ 71 h 139"/>
              <a:gd name="T42" fmla="*/ 66 w 98"/>
              <a:gd name="T43" fmla="*/ 59 h 139"/>
              <a:gd name="T44" fmla="*/ 72 w 98"/>
              <a:gd name="T45" fmla="*/ 54 h 139"/>
              <a:gd name="T46" fmla="*/ 78 w 98"/>
              <a:gd name="T47" fmla="*/ 32 h 139"/>
              <a:gd name="T48" fmla="*/ 72 w 98"/>
              <a:gd name="T49" fmla="*/ 26 h 139"/>
              <a:gd name="T50" fmla="*/ 67 w 98"/>
              <a:gd name="T51" fmla="*/ 26 h 139"/>
              <a:gd name="T52" fmla="*/ 72 w 98"/>
              <a:gd name="T53" fmla="*/ 2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8" h="139">
                <a:moveTo>
                  <a:pt x="72" y="23"/>
                </a:moveTo>
                <a:cubicBezTo>
                  <a:pt x="78" y="18"/>
                  <a:pt x="87" y="0"/>
                  <a:pt x="88" y="9"/>
                </a:cubicBezTo>
                <a:cubicBezTo>
                  <a:pt x="89" y="18"/>
                  <a:pt x="88" y="23"/>
                  <a:pt x="85" y="30"/>
                </a:cubicBezTo>
                <a:cubicBezTo>
                  <a:pt x="83" y="38"/>
                  <a:pt x="71" y="60"/>
                  <a:pt x="77" y="63"/>
                </a:cubicBezTo>
                <a:cubicBezTo>
                  <a:pt x="83" y="66"/>
                  <a:pt x="86" y="64"/>
                  <a:pt x="86" y="64"/>
                </a:cubicBezTo>
                <a:cubicBezTo>
                  <a:pt x="86" y="64"/>
                  <a:pt x="98" y="63"/>
                  <a:pt x="85" y="72"/>
                </a:cubicBezTo>
                <a:cubicBezTo>
                  <a:pt x="72" y="80"/>
                  <a:pt x="76" y="91"/>
                  <a:pt x="76" y="91"/>
                </a:cubicBezTo>
                <a:cubicBezTo>
                  <a:pt x="76" y="91"/>
                  <a:pt x="78" y="100"/>
                  <a:pt x="68" y="95"/>
                </a:cubicBezTo>
                <a:cubicBezTo>
                  <a:pt x="59" y="90"/>
                  <a:pt x="49" y="94"/>
                  <a:pt x="49" y="98"/>
                </a:cubicBezTo>
                <a:cubicBezTo>
                  <a:pt x="49" y="102"/>
                  <a:pt x="32" y="102"/>
                  <a:pt x="34" y="109"/>
                </a:cubicBezTo>
                <a:cubicBezTo>
                  <a:pt x="36" y="117"/>
                  <a:pt x="46" y="123"/>
                  <a:pt x="41" y="129"/>
                </a:cubicBezTo>
                <a:cubicBezTo>
                  <a:pt x="36" y="135"/>
                  <a:pt x="21" y="136"/>
                  <a:pt x="21" y="136"/>
                </a:cubicBezTo>
                <a:cubicBezTo>
                  <a:pt x="6" y="139"/>
                  <a:pt x="6" y="139"/>
                  <a:pt x="6" y="139"/>
                </a:cubicBezTo>
                <a:cubicBezTo>
                  <a:pt x="6" y="119"/>
                  <a:pt x="6" y="119"/>
                  <a:pt x="6" y="119"/>
                </a:cubicBezTo>
                <a:cubicBezTo>
                  <a:pt x="0" y="105"/>
                  <a:pt x="0" y="105"/>
                  <a:pt x="0" y="105"/>
                </a:cubicBezTo>
                <a:cubicBezTo>
                  <a:pt x="12" y="108"/>
                  <a:pt x="12" y="108"/>
                  <a:pt x="12" y="108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34" y="90"/>
                  <a:pt x="34" y="90"/>
                  <a:pt x="34" y="90"/>
                </a:cubicBezTo>
                <a:cubicBezTo>
                  <a:pt x="46" y="84"/>
                  <a:pt x="46" y="84"/>
                  <a:pt x="46" y="84"/>
                </a:cubicBezTo>
                <a:cubicBezTo>
                  <a:pt x="58" y="78"/>
                  <a:pt x="58" y="78"/>
                  <a:pt x="58" y="78"/>
                </a:cubicBezTo>
                <a:cubicBezTo>
                  <a:pt x="58" y="78"/>
                  <a:pt x="60" y="73"/>
                  <a:pt x="61" y="71"/>
                </a:cubicBezTo>
                <a:cubicBezTo>
                  <a:pt x="62" y="68"/>
                  <a:pt x="66" y="59"/>
                  <a:pt x="66" y="59"/>
                </a:cubicBezTo>
                <a:cubicBezTo>
                  <a:pt x="66" y="59"/>
                  <a:pt x="70" y="54"/>
                  <a:pt x="72" y="54"/>
                </a:cubicBezTo>
                <a:cubicBezTo>
                  <a:pt x="75" y="54"/>
                  <a:pt x="78" y="32"/>
                  <a:pt x="78" y="32"/>
                </a:cubicBezTo>
                <a:cubicBezTo>
                  <a:pt x="72" y="26"/>
                  <a:pt x="72" y="26"/>
                  <a:pt x="72" y="26"/>
                </a:cubicBezTo>
                <a:cubicBezTo>
                  <a:pt x="67" y="26"/>
                  <a:pt x="67" y="26"/>
                  <a:pt x="67" y="26"/>
                </a:cubicBezTo>
                <a:lnTo>
                  <a:pt x="72" y="2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5"/>
          <p:cNvSpPr>
            <a:spLocks/>
          </p:cNvSpPr>
          <p:nvPr userDrawn="1"/>
        </p:nvSpPr>
        <p:spPr bwMode="auto">
          <a:xfrm>
            <a:off x="8889810" y="5730257"/>
            <a:ext cx="580515" cy="469352"/>
          </a:xfrm>
          <a:custGeom>
            <a:avLst/>
            <a:gdLst>
              <a:gd name="T0" fmla="*/ 401 w 424"/>
              <a:gd name="T1" fmla="*/ 49 h 346"/>
              <a:gd name="T2" fmla="*/ 398 w 424"/>
              <a:gd name="T3" fmla="*/ 61 h 346"/>
              <a:gd name="T4" fmla="*/ 404 w 424"/>
              <a:gd name="T5" fmla="*/ 76 h 346"/>
              <a:gd name="T6" fmla="*/ 411 w 424"/>
              <a:gd name="T7" fmla="*/ 91 h 346"/>
              <a:gd name="T8" fmla="*/ 417 w 424"/>
              <a:gd name="T9" fmla="*/ 101 h 346"/>
              <a:gd name="T10" fmla="*/ 412 w 424"/>
              <a:gd name="T11" fmla="*/ 109 h 346"/>
              <a:gd name="T12" fmla="*/ 424 w 424"/>
              <a:gd name="T13" fmla="*/ 115 h 346"/>
              <a:gd name="T14" fmla="*/ 416 w 424"/>
              <a:gd name="T15" fmla="*/ 126 h 346"/>
              <a:gd name="T16" fmla="*/ 348 w 424"/>
              <a:gd name="T17" fmla="*/ 180 h 346"/>
              <a:gd name="T18" fmla="*/ 294 w 424"/>
              <a:gd name="T19" fmla="*/ 193 h 346"/>
              <a:gd name="T20" fmla="*/ 218 w 424"/>
              <a:gd name="T21" fmla="*/ 195 h 346"/>
              <a:gd name="T22" fmla="*/ 199 w 424"/>
              <a:gd name="T23" fmla="*/ 209 h 346"/>
              <a:gd name="T24" fmla="*/ 190 w 424"/>
              <a:gd name="T25" fmla="*/ 230 h 346"/>
              <a:gd name="T26" fmla="*/ 167 w 424"/>
              <a:gd name="T27" fmla="*/ 263 h 346"/>
              <a:gd name="T28" fmla="*/ 146 w 424"/>
              <a:gd name="T29" fmla="*/ 286 h 346"/>
              <a:gd name="T30" fmla="*/ 148 w 424"/>
              <a:gd name="T31" fmla="*/ 321 h 346"/>
              <a:gd name="T32" fmla="*/ 145 w 424"/>
              <a:gd name="T33" fmla="*/ 333 h 346"/>
              <a:gd name="T34" fmla="*/ 114 w 424"/>
              <a:gd name="T35" fmla="*/ 326 h 346"/>
              <a:gd name="T36" fmla="*/ 93 w 424"/>
              <a:gd name="T37" fmla="*/ 325 h 346"/>
              <a:gd name="T38" fmla="*/ 95 w 424"/>
              <a:gd name="T39" fmla="*/ 308 h 346"/>
              <a:gd name="T40" fmla="*/ 89 w 424"/>
              <a:gd name="T41" fmla="*/ 293 h 346"/>
              <a:gd name="T42" fmla="*/ 60 w 424"/>
              <a:gd name="T43" fmla="*/ 279 h 346"/>
              <a:gd name="T44" fmla="*/ 62 w 424"/>
              <a:gd name="T45" fmla="*/ 252 h 346"/>
              <a:gd name="T46" fmla="*/ 68 w 424"/>
              <a:gd name="T47" fmla="*/ 240 h 346"/>
              <a:gd name="T48" fmla="*/ 75 w 424"/>
              <a:gd name="T49" fmla="*/ 225 h 346"/>
              <a:gd name="T50" fmla="*/ 53 w 424"/>
              <a:gd name="T51" fmla="*/ 217 h 346"/>
              <a:gd name="T52" fmla="*/ 48 w 424"/>
              <a:gd name="T53" fmla="*/ 201 h 346"/>
              <a:gd name="T54" fmla="*/ 38 w 424"/>
              <a:gd name="T55" fmla="*/ 188 h 346"/>
              <a:gd name="T56" fmla="*/ 5 w 424"/>
              <a:gd name="T57" fmla="*/ 206 h 346"/>
              <a:gd name="T58" fmla="*/ 10 w 424"/>
              <a:gd name="T59" fmla="*/ 192 h 346"/>
              <a:gd name="T60" fmla="*/ 65 w 424"/>
              <a:gd name="T61" fmla="*/ 163 h 346"/>
              <a:gd name="T62" fmla="*/ 112 w 424"/>
              <a:gd name="T63" fmla="*/ 93 h 346"/>
              <a:gd name="T64" fmla="*/ 140 w 424"/>
              <a:gd name="T65" fmla="*/ 67 h 346"/>
              <a:gd name="T66" fmla="*/ 168 w 424"/>
              <a:gd name="T67" fmla="*/ 106 h 346"/>
              <a:gd name="T68" fmla="*/ 201 w 424"/>
              <a:gd name="T69" fmla="*/ 96 h 346"/>
              <a:gd name="T70" fmla="*/ 236 w 424"/>
              <a:gd name="T71" fmla="*/ 89 h 346"/>
              <a:gd name="T72" fmla="*/ 278 w 424"/>
              <a:gd name="T73" fmla="*/ 39 h 346"/>
              <a:gd name="T74" fmla="*/ 308 w 424"/>
              <a:gd name="T75" fmla="*/ 17 h 346"/>
              <a:gd name="T76" fmla="*/ 344 w 424"/>
              <a:gd name="T77" fmla="*/ 19 h 346"/>
              <a:gd name="T78" fmla="*/ 380 w 424"/>
              <a:gd name="T79" fmla="*/ 45 h 346"/>
              <a:gd name="T80" fmla="*/ 401 w 424"/>
              <a:gd name="T81" fmla="*/ 49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4" h="346">
                <a:moveTo>
                  <a:pt x="401" y="49"/>
                </a:moveTo>
                <a:cubicBezTo>
                  <a:pt x="398" y="61"/>
                  <a:pt x="398" y="61"/>
                  <a:pt x="398" y="61"/>
                </a:cubicBezTo>
                <a:cubicBezTo>
                  <a:pt x="404" y="76"/>
                  <a:pt x="404" y="76"/>
                  <a:pt x="404" y="76"/>
                </a:cubicBezTo>
                <a:cubicBezTo>
                  <a:pt x="411" y="91"/>
                  <a:pt x="411" y="91"/>
                  <a:pt x="411" y="91"/>
                </a:cubicBezTo>
                <a:cubicBezTo>
                  <a:pt x="417" y="101"/>
                  <a:pt x="417" y="101"/>
                  <a:pt x="417" y="101"/>
                </a:cubicBezTo>
                <a:cubicBezTo>
                  <a:pt x="412" y="109"/>
                  <a:pt x="412" y="109"/>
                  <a:pt x="412" y="109"/>
                </a:cubicBezTo>
                <a:cubicBezTo>
                  <a:pt x="424" y="115"/>
                  <a:pt x="424" y="115"/>
                  <a:pt x="424" y="115"/>
                </a:cubicBezTo>
                <a:cubicBezTo>
                  <a:pt x="416" y="126"/>
                  <a:pt x="416" y="126"/>
                  <a:pt x="416" y="126"/>
                </a:cubicBezTo>
                <a:cubicBezTo>
                  <a:pt x="416" y="126"/>
                  <a:pt x="362" y="117"/>
                  <a:pt x="348" y="180"/>
                </a:cubicBezTo>
                <a:cubicBezTo>
                  <a:pt x="334" y="242"/>
                  <a:pt x="338" y="241"/>
                  <a:pt x="294" y="193"/>
                </a:cubicBezTo>
                <a:cubicBezTo>
                  <a:pt x="250" y="144"/>
                  <a:pt x="233" y="187"/>
                  <a:pt x="218" y="195"/>
                </a:cubicBezTo>
                <a:cubicBezTo>
                  <a:pt x="204" y="204"/>
                  <a:pt x="206" y="207"/>
                  <a:pt x="199" y="209"/>
                </a:cubicBezTo>
                <a:cubicBezTo>
                  <a:pt x="191" y="211"/>
                  <a:pt x="201" y="211"/>
                  <a:pt x="190" y="230"/>
                </a:cubicBezTo>
                <a:cubicBezTo>
                  <a:pt x="179" y="250"/>
                  <a:pt x="183" y="250"/>
                  <a:pt x="167" y="263"/>
                </a:cubicBezTo>
                <a:cubicBezTo>
                  <a:pt x="151" y="276"/>
                  <a:pt x="148" y="266"/>
                  <a:pt x="146" y="286"/>
                </a:cubicBezTo>
                <a:cubicBezTo>
                  <a:pt x="143" y="306"/>
                  <a:pt x="146" y="312"/>
                  <a:pt x="148" y="321"/>
                </a:cubicBezTo>
                <a:cubicBezTo>
                  <a:pt x="150" y="331"/>
                  <a:pt x="165" y="346"/>
                  <a:pt x="145" y="333"/>
                </a:cubicBezTo>
                <a:cubicBezTo>
                  <a:pt x="124" y="320"/>
                  <a:pt x="130" y="324"/>
                  <a:pt x="114" y="326"/>
                </a:cubicBezTo>
                <a:cubicBezTo>
                  <a:pt x="98" y="329"/>
                  <a:pt x="100" y="327"/>
                  <a:pt x="93" y="325"/>
                </a:cubicBezTo>
                <a:cubicBezTo>
                  <a:pt x="86" y="324"/>
                  <a:pt x="96" y="324"/>
                  <a:pt x="95" y="308"/>
                </a:cubicBezTo>
                <a:cubicBezTo>
                  <a:pt x="94" y="293"/>
                  <a:pt x="110" y="305"/>
                  <a:pt x="89" y="293"/>
                </a:cubicBezTo>
                <a:cubicBezTo>
                  <a:pt x="68" y="281"/>
                  <a:pt x="63" y="295"/>
                  <a:pt x="60" y="279"/>
                </a:cubicBezTo>
                <a:cubicBezTo>
                  <a:pt x="56" y="264"/>
                  <a:pt x="61" y="259"/>
                  <a:pt x="62" y="252"/>
                </a:cubicBezTo>
                <a:cubicBezTo>
                  <a:pt x="64" y="245"/>
                  <a:pt x="60" y="245"/>
                  <a:pt x="68" y="240"/>
                </a:cubicBezTo>
                <a:cubicBezTo>
                  <a:pt x="75" y="235"/>
                  <a:pt x="91" y="233"/>
                  <a:pt x="75" y="225"/>
                </a:cubicBezTo>
                <a:cubicBezTo>
                  <a:pt x="60" y="217"/>
                  <a:pt x="59" y="220"/>
                  <a:pt x="53" y="217"/>
                </a:cubicBezTo>
                <a:cubicBezTo>
                  <a:pt x="47" y="213"/>
                  <a:pt x="50" y="215"/>
                  <a:pt x="48" y="201"/>
                </a:cubicBezTo>
                <a:cubicBezTo>
                  <a:pt x="46" y="187"/>
                  <a:pt x="60" y="175"/>
                  <a:pt x="38" y="188"/>
                </a:cubicBezTo>
                <a:cubicBezTo>
                  <a:pt x="17" y="202"/>
                  <a:pt x="10" y="206"/>
                  <a:pt x="5" y="206"/>
                </a:cubicBezTo>
                <a:cubicBezTo>
                  <a:pt x="0" y="206"/>
                  <a:pt x="1" y="195"/>
                  <a:pt x="10" y="192"/>
                </a:cubicBezTo>
                <a:cubicBezTo>
                  <a:pt x="20" y="188"/>
                  <a:pt x="50" y="175"/>
                  <a:pt x="65" y="163"/>
                </a:cubicBezTo>
                <a:cubicBezTo>
                  <a:pt x="80" y="151"/>
                  <a:pt x="93" y="116"/>
                  <a:pt x="112" y="93"/>
                </a:cubicBezTo>
                <a:cubicBezTo>
                  <a:pt x="131" y="70"/>
                  <a:pt x="126" y="49"/>
                  <a:pt x="140" y="67"/>
                </a:cubicBezTo>
                <a:cubicBezTo>
                  <a:pt x="155" y="86"/>
                  <a:pt x="142" y="110"/>
                  <a:pt x="168" y="106"/>
                </a:cubicBezTo>
                <a:cubicBezTo>
                  <a:pt x="194" y="102"/>
                  <a:pt x="184" y="98"/>
                  <a:pt x="201" y="96"/>
                </a:cubicBezTo>
                <a:cubicBezTo>
                  <a:pt x="218" y="93"/>
                  <a:pt x="212" y="114"/>
                  <a:pt x="236" y="89"/>
                </a:cubicBezTo>
                <a:cubicBezTo>
                  <a:pt x="259" y="64"/>
                  <a:pt x="267" y="55"/>
                  <a:pt x="278" y="39"/>
                </a:cubicBezTo>
                <a:cubicBezTo>
                  <a:pt x="290" y="24"/>
                  <a:pt x="290" y="20"/>
                  <a:pt x="308" y="17"/>
                </a:cubicBezTo>
                <a:cubicBezTo>
                  <a:pt x="326" y="13"/>
                  <a:pt x="321" y="0"/>
                  <a:pt x="344" y="19"/>
                </a:cubicBezTo>
                <a:cubicBezTo>
                  <a:pt x="366" y="37"/>
                  <a:pt x="368" y="43"/>
                  <a:pt x="380" y="45"/>
                </a:cubicBezTo>
                <a:cubicBezTo>
                  <a:pt x="392" y="48"/>
                  <a:pt x="401" y="49"/>
                  <a:pt x="401" y="49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16"/>
          <p:cNvSpPr>
            <a:spLocks/>
          </p:cNvSpPr>
          <p:nvPr userDrawn="1"/>
        </p:nvSpPr>
        <p:spPr bwMode="auto">
          <a:xfrm>
            <a:off x="9457973" y="5727406"/>
            <a:ext cx="57006" cy="85510"/>
          </a:xfrm>
          <a:custGeom>
            <a:avLst/>
            <a:gdLst>
              <a:gd name="T0" fmla="*/ 26 w 42"/>
              <a:gd name="T1" fmla="*/ 0 h 63"/>
              <a:gd name="T2" fmla="*/ 4 w 42"/>
              <a:gd name="T3" fmla="*/ 21 h 63"/>
              <a:gd name="T4" fmla="*/ 13 w 42"/>
              <a:gd name="T5" fmla="*/ 53 h 63"/>
              <a:gd name="T6" fmla="*/ 37 w 42"/>
              <a:gd name="T7" fmla="*/ 33 h 63"/>
              <a:gd name="T8" fmla="*/ 31 w 42"/>
              <a:gd name="T9" fmla="*/ 9 h 63"/>
              <a:gd name="T10" fmla="*/ 26 w 42"/>
              <a:gd name="T11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63">
                <a:moveTo>
                  <a:pt x="26" y="0"/>
                </a:moveTo>
                <a:cubicBezTo>
                  <a:pt x="12" y="9"/>
                  <a:pt x="0" y="7"/>
                  <a:pt x="4" y="21"/>
                </a:cubicBezTo>
                <a:cubicBezTo>
                  <a:pt x="8" y="34"/>
                  <a:pt x="1" y="63"/>
                  <a:pt x="13" y="53"/>
                </a:cubicBezTo>
                <a:cubicBezTo>
                  <a:pt x="25" y="44"/>
                  <a:pt x="31" y="50"/>
                  <a:pt x="37" y="33"/>
                </a:cubicBezTo>
                <a:cubicBezTo>
                  <a:pt x="42" y="15"/>
                  <a:pt x="32" y="17"/>
                  <a:pt x="31" y="9"/>
                </a:cubicBezTo>
                <a:cubicBezTo>
                  <a:pt x="31" y="0"/>
                  <a:pt x="26" y="0"/>
                  <a:pt x="2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17"/>
          <p:cNvSpPr>
            <a:spLocks/>
          </p:cNvSpPr>
          <p:nvPr userDrawn="1"/>
        </p:nvSpPr>
        <p:spPr bwMode="auto">
          <a:xfrm>
            <a:off x="8598128" y="6667061"/>
            <a:ext cx="56056" cy="114013"/>
          </a:xfrm>
          <a:custGeom>
            <a:avLst/>
            <a:gdLst>
              <a:gd name="T0" fmla="*/ 32 w 41"/>
              <a:gd name="T1" fmla="*/ 0 h 84"/>
              <a:gd name="T2" fmla="*/ 20 w 41"/>
              <a:gd name="T3" fmla="*/ 24 h 84"/>
              <a:gd name="T4" fmla="*/ 20 w 41"/>
              <a:gd name="T5" fmla="*/ 41 h 84"/>
              <a:gd name="T6" fmla="*/ 1 w 41"/>
              <a:gd name="T7" fmla="*/ 60 h 84"/>
              <a:gd name="T8" fmla="*/ 0 w 41"/>
              <a:gd name="T9" fmla="*/ 78 h 84"/>
              <a:gd name="T10" fmla="*/ 14 w 41"/>
              <a:gd name="T11" fmla="*/ 84 h 84"/>
              <a:gd name="T12" fmla="*/ 24 w 41"/>
              <a:gd name="T13" fmla="*/ 55 h 84"/>
              <a:gd name="T14" fmla="*/ 38 w 41"/>
              <a:gd name="T15" fmla="*/ 31 h 84"/>
              <a:gd name="T16" fmla="*/ 41 w 41"/>
              <a:gd name="T17" fmla="*/ 4 h 84"/>
              <a:gd name="T18" fmla="*/ 32 w 41"/>
              <a:gd name="T1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84">
                <a:moveTo>
                  <a:pt x="32" y="0"/>
                </a:move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1" y="33"/>
                  <a:pt x="20" y="41"/>
                </a:cubicBezTo>
                <a:cubicBezTo>
                  <a:pt x="19" y="49"/>
                  <a:pt x="1" y="60"/>
                  <a:pt x="1" y="60"/>
                </a:cubicBezTo>
                <a:cubicBezTo>
                  <a:pt x="1" y="60"/>
                  <a:pt x="0" y="75"/>
                  <a:pt x="0" y="78"/>
                </a:cubicBezTo>
                <a:cubicBezTo>
                  <a:pt x="0" y="80"/>
                  <a:pt x="14" y="84"/>
                  <a:pt x="14" y="84"/>
                </a:cubicBezTo>
                <a:cubicBezTo>
                  <a:pt x="24" y="55"/>
                  <a:pt x="24" y="55"/>
                  <a:pt x="24" y="55"/>
                </a:cubicBezTo>
                <a:cubicBezTo>
                  <a:pt x="38" y="31"/>
                  <a:pt x="38" y="31"/>
                  <a:pt x="38" y="31"/>
                </a:cubicBezTo>
                <a:cubicBezTo>
                  <a:pt x="41" y="4"/>
                  <a:pt x="41" y="4"/>
                  <a:pt x="41" y="4"/>
                </a:cubicBezTo>
                <a:lnTo>
                  <a:pt x="32" y="0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Freeform 18"/>
          <p:cNvSpPr>
            <a:spLocks/>
          </p:cNvSpPr>
          <p:nvPr userDrawn="1"/>
        </p:nvSpPr>
        <p:spPr bwMode="auto">
          <a:xfrm>
            <a:off x="8486015" y="6750670"/>
            <a:ext cx="70308" cy="63657"/>
          </a:xfrm>
          <a:custGeom>
            <a:avLst/>
            <a:gdLst>
              <a:gd name="T0" fmla="*/ 18 w 51"/>
              <a:gd name="T1" fmla="*/ 9 h 47"/>
              <a:gd name="T2" fmla="*/ 4 w 51"/>
              <a:gd name="T3" fmla="*/ 16 h 47"/>
              <a:gd name="T4" fmla="*/ 4 w 51"/>
              <a:gd name="T5" fmla="*/ 35 h 47"/>
              <a:gd name="T6" fmla="*/ 26 w 51"/>
              <a:gd name="T7" fmla="*/ 46 h 47"/>
              <a:gd name="T8" fmla="*/ 51 w 51"/>
              <a:gd name="T9" fmla="*/ 23 h 47"/>
              <a:gd name="T10" fmla="*/ 39 w 51"/>
              <a:gd name="T11" fmla="*/ 11 h 47"/>
              <a:gd name="T12" fmla="*/ 23 w 51"/>
              <a:gd name="T13" fmla="*/ 0 h 47"/>
              <a:gd name="T14" fmla="*/ 18 w 51"/>
              <a:gd name="T15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47">
                <a:moveTo>
                  <a:pt x="18" y="9"/>
                </a:move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0" y="35"/>
                  <a:pt x="4" y="35"/>
                </a:cubicBezTo>
                <a:cubicBezTo>
                  <a:pt x="9" y="35"/>
                  <a:pt x="23" y="47"/>
                  <a:pt x="26" y="46"/>
                </a:cubicBezTo>
                <a:cubicBezTo>
                  <a:pt x="28" y="45"/>
                  <a:pt x="51" y="23"/>
                  <a:pt x="51" y="23"/>
                </a:cubicBezTo>
                <a:cubicBezTo>
                  <a:pt x="39" y="11"/>
                  <a:pt x="39" y="11"/>
                  <a:pt x="39" y="11"/>
                </a:cubicBezTo>
                <a:cubicBezTo>
                  <a:pt x="23" y="0"/>
                  <a:pt x="23" y="0"/>
                  <a:pt x="23" y="0"/>
                </a:cubicBezTo>
                <a:lnTo>
                  <a:pt x="18" y="9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19"/>
          <p:cNvSpPr>
            <a:spLocks/>
          </p:cNvSpPr>
          <p:nvPr userDrawn="1"/>
        </p:nvSpPr>
        <p:spPr bwMode="auto">
          <a:xfrm>
            <a:off x="11497850" y="3029107"/>
            <a:ext cx="192871" cy="227075"/>
          </a:xfrm>
          <a:custGeom>
            <a:avLst/>
            <a:gdLst>
              <a:gd name="T0" fmla="*/ 76 w 141"/>
              <a:gd name="T1" fmla="*/ 0 h 167"/>
              <a:gd name="T2" fmla="*/ 68 w 141"/>
              <a:gd name="T3" fmla="*/ 22 h 167"/>
              <a:gd name="T4" fmla="*/ 51 w 141"/>
              <a:gd name="T5" fmla="*/ 42 h 167"/>
              <a:gd name="T6" fmla="*/ 33 w 141"/>
              <a:gd name="T7" fmla="*/ 75 h 167"/>
              <a:gd name="T8" fmla="*/ 1 w 141"/>
              <a:gd name="T9" fmla="*/ 120 h 167"/>
              <a:gd name="T10" fmla="*/ 0 w 141"/>
              <a:gd name="T11" fmla="*/ 147 h 167"/>
              <a:gd name="T12" fmla="*/ 5 w 141"/>
              <a:gd name="T13" fmla="*/ 156 h 167"/>
              <a:gd name="T14" fmla="*/ 16 w 141"/>
              <a:gd name="T15" fmla="*/ 167 h 167"/>
              <a:gd name="T16" fmla="*/ 16 w 141"/>
              <a:gd name="T17" fmla="*/ 137 h 167"/>
              <a:gd name="T18" fmla="*/ 27 w 141"/>
              <a:gd name="T19" fmla="*/ 120 h 167"/>
              <a:gd name="T20" fmla="*/ 40 w 141"/>
              <a:gd name="T21" fmla="*/ 102 h 167"/>
              <a:gd name="T22" fmla="*/ 43 w 141"/>
              <a:gd name="T23" fmla="*/ 96 h 167"/>
              <a:gd name="T24" fmla="*/ 56 w 141"/>
              <a:gd name="T25" fmla="*/ 78 h 167"/>
              <a:gd name="T26" fmla="*/ 69 w 141"/>
              <a:gd name="T27" fmla="*/ 60 h 167"/>
              <a:gd name="T28" fmla="*/ 75 w 141"/>
              <a:gd name="T29" fmla="*/ 43 h 167"/>
              <a:gd name="T30" fmla="*/ 90 w 141"/>
              <a:gd name="T31" fmla="*/ 37 h 167"/>
              <a:gd name="T32" fmla="*/ 117 w 141"/>
              <a:gd name="T33" fmla="*/ 23 h 167"/>
              <a:gd name="T34" fmla="*/ 136 w 141"/>
              <a:gd name="T35" fmla="*/ 11 h 167"/>
              <a:gd name="T36" fmla="*/ 118 w 141"/>
              <a:gd name="T37" fmla="*/ 10 h 167"/>
              <a:gd name="T38" fmla="*/ 89 w 141"/>
              <a:gd name="T39" fmla="*/ 7 h 167"/>
              <a:gd name="T40" fmla="*/ 76 w 141"/>
              <a:gd name="T41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" h="167">
                <a:moveTo>
                  <a:pt x="76" y="0"/>
                </a:moveTo>
                <a:cubicBezTo>
                  <a:pt x="68" y="22"/>
                  <a:pt x="68" y="22"/>
                  <a:pt x="68" y="22"/>
                </a:cubicBezTo>
                <a:cubicBezTo>
                  <a:pt x="51" y="42"/>
                  <a:pt x="51" y="42"/>
                  <a:pt x="51" y="42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75"/>
                  <a:pt x="1" y="110"/>
                  <a:pt x="1" y="120"/>
                </a:cubicBezTo>
                <a:cubicBezTo>
                  <a:pt x="1" y="131"/>
                  <a:pt x="0" y="147"/>
                  <a:pt x="0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16" y="167"/>
                  <a:pt x="16" y="167"/>
                  <a:pt x="16" y="167"/>
                </a:cubicBezTo>
                <a:cubicBezTo>
                  <a:pt x="16" y="167"/>
                  <a:pt x="15" y="152"/>
                  <a:pt x="16" y="137"/>
                </a:cubicBezTo>
                <a:cubicBezTo>
                  <a:pt x="16" y="121"/>
                  <a:pt x="20" y="120"/>
                  <a:pt x="27" y="120"/>
                </a:cubicBezTo>
                <a:cubicBezTo>
                  <a:pt x="34" y="119"/>
                  <a:pt x="36" y="109"/>
                  <a:pt x="40" y="102"/>
                </a:cubicBezTo>
                <a:cubicBezTo>
                  <a:pt x="43" y="96"/>
                  <a:pt x="35" y="96"/>
                  <a:pt x="43" y="96"/>
                </a:cubicBezTo>
                <a:cubicBezTo>
                  <a:pt x="51" y="95"/>
                  <a:pt x="52" y="92"/>
                  <a:pt x="56" y="78"/>
                </a:cubicBezTo>
                <a:cubicBezTo>
                  <a:pt x="60" y="63"/>
                  <a:pt x="65" y="64"/>
                  <a:pt x="69" y="60"/>
                </a:cubicBezTo>
                <a:cubicBezTo>
                  <a:pt x="72" y="57"/>
                  <a:pt x="66" y="48"/>
                  <a:pt x="75" y="43"/>
                </a:cubicBezTo>
                <a:cubicBezTo>
                  <a:pt x="83" y="39"/>
                  <a:pt x="82" y="37"/>
                  <a:pt x="90" y="37"/>
                </a:cubicBezTo>
                <a:cubicBezTo>
                  <a:pt x="98" y="37"/>
                  <a:pt x="106" y="28"/>
                  <a:pt x="117" y="23"/>
                </a:cubicBezTo>
                <a:cubicBezTo>
                  <a:pt x="127" y="18"/>
                  <a:pt x="141" y="17"/>
                  <a:pt x="136" y="11"/>
                </a:cubicBezTo>
                <a:cubicBezTo>
                  <a:pt x="130" y="5"/>
                  <a:pt x="134" y="7"/>
                  <a:pt x="118" y="10"/>
                </a:cubicBezTo>
                <a:cubicBezTo>
                  <a:pt x="103" y="12"/>
                  <a:pt x="95" y="14"/>
                  <a:pt x="89" y="7"/>
                </a:cubicBezTo>
                <a:cubicBezTo>
                  <a:pt x="83" y="0"/>
                  <a:pt x="76" y="0"/>
                  <a:pt x="7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20"/>
          <p:cNvSpPr>
            <a:spLocks/>
          </p:cNvSpPr>
          <p:nvPr userDrawn="1"/>
        </p:nvSpPr>
        <p:spPr bwMode="auto">
          <a:xfrm>
            <a:off x="11741077" y="2698470"/>
            <a:ext cx="338238" cy="339188"/>
          </a:xfrm>
          <a:custGeom>
            <a:avLst/>
            <a:gdLst>
              <a:gd name="T0" fmla="*/ 2 w 247"/>
              <a:gd name="T1" fmla="*/ 216 h 250"/>
              <a:gd name="T2" fmla="*/ 1 w 247"/>
              <a:gd name="T3" fmla="*/ 228 h 250"/>
              <a:gd name="T4" fmla="*/ 8 w 247"/>
              <a:gd name="T5" fmla="*/ 244 h 250"/>
              <a:gd name="T6" fmla="*/ 24 w 247"/>
              <a:gd name="T7" fmla="*/ 221 h 250"/>
              <a:gd name="T8" fmla="*/ 41 w 247"/>
              <a:gd name="T9" fmla="*/ 211 h 250"/>
              <a:gd name="T10" fmla="*/ 89 w 247"/>
              <a:gd name="T11" fmla="*/ 161 h 250"/>
              <a:gd name="T12" fmla="*/ 96 w 247"/>
              <a:gd name="T13" fmla="*/ 127 h 250"/>
              <a:gd name="T14" fmla="*/ 133 w 247"/>
              <a:gd name="T15" fmla="*/ 125 h 250"/>
              <a:gd name="T16" fmla="*/ 177 w 247"/>
              <a:gd name="T17" fmla="*/ 78 h 250"/>
              <a:gd name="T18" fmla="*/ 224 w 247"/>
              <a:gd name="T19" fmla="*/ 47 h 250"/>
              <a:gd name="T20" fmla="*/ 234 w 247"/>
              <a:gd name="T21" fmla="*/ 34 h 250"/>
              <a:gd name="T22" fmla="*/ 240 w 247"/>
              <a:gd name="T23" fmla="*/ 17 h 250"/>
              <a:gd name="T24" fmla="*/ 215 w 247"/>
              <a:gd name="T25" fmla="*/ 16 h 250"/>
              <a:gd name="T26" fmla="*/ 191 w 247"/>
              <a:gd name="T27" fmla="*/ 50 h 250"/>
              <a:gd name="T28" fmla="*/ 151 w 247"/>
              <a:gd name="T29" fmla="*/ 72 h 250"/>
              <a:gd name="T30" fmla="*/ 122 w 247"/>
              <a:gd name="T31" fmla="*/ 48 h 250"/>
              <a:gd name="T32" fmla="*/ 115 w 247"/>
              <a:gd name="T33" fmla="*/ 62 h 250"/>
              <a:gd name="T34" fmla="*/ 101 w 247"/>
              <a:gd name="T35" fmla="*/ 93 h 250"/>
              <a:gd name="T36" fmla="*/ 90 w 247"/>
              <a:gd name="T37" fmla="*/ 112 h 250"/>
              <a:gd name="T38" fmla="*/ 79 w 247"/>
              <a:gd name="T39" fmla="*/ 110 h 250"/>
              <a:gd name="T40" fmla="*/ 68 w 247"/>
              <a:gd name="T41" fmla="*/ 125 h 250"/>
              <a:gd name="T42" fmla="*/ 45 w 247"/>
              <a:gd name="T43" fmla="*/ 160 h 250"/>
              <a:gd name="T44" fmla="*/ 24 w 247"/>
              <a:gd name="T45" fmla="*/ 169 h 250"/>
              <a:gd name="T46" fmla="*/ 30 w 247"/>
              <a:gd name="T47" fmla="*/ 179 h 250"/>
              <a:gd name="T48" fmla="*/ 32 w 247"/>
              <a:gd name="T49" fmla="*/ 197 h 250"/>
              <a:gd name="T50" fmla="*/ 16 w 247"/>
              <a:gd name="T51" fmla="*/ 203 h 250"/>
              <a:gd name="T52" fmla="*/ 8 w 247"/>
              <a:gd name="T53" fmla="*/ 216 h 250"/>
              <a:gd name="T54" fmla="*/ 2 w 247"/>
              <a:gd name="T55" fmla="*/ 216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47" h="250">
                <a:moveTo>
                  <a:pt x="2" y="216"/>
                </a:moveTo>
                <a:cubicBezTo>
                  <a:pt x="6" y="220"/>
                  <a:pt x="2" y="217"/>
                  <a:pt x="1" y="228"/>
                </a:cubicBezTo>
                <a:cubicBezTo>
                  <a:pt x="0" y="239"/>
                  <a:pt x="5" y="250"/>
                  <a:pt x="8" y="244"/>
                </a:cubicBezTo>
                <a:cubicBezTo>
                  <a:pt x="12" y="238"/>
                  <a:pt x="13" y="227"/>
                  <a:pt x="24" y="221"/>
                </a:cubicBezTo>
                <a:cubicBezTo>
                  <a:pt x="35" y="215"/>
                  <a:pt x="30" y="231"/>
                  <a:pt x="41" y="211"/>
                </a:cubicBezTo>
                <a:cubicBezTo>
                  <a:pt x="52" y="191"/>
                  <a:pt x="83" y="176"/>
                  <a:pt x="89" y="161"/>
                </a:cubicBezTo>
                <a:cubicBezTo>
                  <a:pt x="94" y="147"/>
                  <a:pt x="78" y="118"/>
                  <a:pt x="96" y="127"/>
                </a:cubicBezTo>
                <a:cubicBezTo>
                  <a:pt x="114" y="136"/>
                  <a:pt x="129" y="143"/>
                  <a:pt x="133" y="125"/>
                </a:cubicBezTo>
                <a:cubicBezTo>
                  <a:pt x="137" y="107"/>
                  <a:pt x="158" y="94"/>
                  <a:pt x="177" y="78"/>
                </a:cubicBezTo>
                <a:cubicBezTo>
                  <a:pt x="196" y="62"/>
                  <a:pt x="206" y="49"/>
                  <a:pt x="224" y="47"/>
                </a:cubicBezTo>
                <a:cubicBezTo>
                  <a:pt x="242" y="46"/>
                  <a:pt x="237" y="45"/>
                  <a:pt x="234" y="34"/>
                </a:cubicBezTo>
                <a:cubicBezTo>
                  <a:pt x="232" y="23"/>
                  <a:pt x="247" y="24"/>
                  <a:pt x="240" y="17"/>
                </a:cubicBezTo>
                <a:cubicBezTo>
                  <a:pt x="233" y="11"/>
                  <a:pt x="234" y="0"/>
                  <a:pt x="215" y="16"/>
                </a:cubicBezTo>
                <a:cubicBezTo>
                  <a:pt x="197" y="31"/>
                  <a:pt x="200" y="40"/>
                  <a:pt x="191" y="50"/>
                </a:cubicBezTo>
                <a:cubicBezTo>
                  <a:pt x="183" y="59"/>
                  <a:pt x="169" y="72"/>
                  <a:pt x="151" y="72"/>
                </a:cubicBezTo>
                <a:cubicBezTo>
                  <a:pt x="133" y="72"/>
                  <a:pt x="131" y="52"/>
                  <a:pt x="122" y="48"/>
                </a:cubicBezTo>
                <a:cubicBezTo>
                  <a:pt x="113" y="45"/>
                  <a:pt x="112" y="46"/>
                  <a:pt x="115" y="62"/>
                </a:cubicBezTo>
                <a:cubicBezTo>
                  <a:pt x="119" y="78"/>
                  <a:pt x="113" y="86"/>
                  <a:pt x="101" y="93"/>
                </a:cubicBezTo>
                <a:cubicBezTo>
                  <a:pt x="90" y="100"/>
                  <a:pt x="90" y="112"/>
                  <a:pt x="90" y="112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9" y="110"/>
                  <a:pt x="76" y="110"/>
                  <a:pt x="68" y="125"/>
                </a:cubicBezTo>
                <a:cubicBezTo>
                  <a:pt x="60" y="141"/>
                  <a:pt x="59" y="152"/>
                  <a:pt x="45" y="160"/>
                </a:cubicBezTo>
                <a:cubicBezTo>
                  <a:pt x="31" y="169"/>
                  <a:pt x="24" y="169"/>
                  <a:pt x="24" y="169"/>
                </a:cubicBezTo>
                <a:cubicBezTo>
                  <a:pt x="24" y="169"/>
                  <a:pt x="24" y="168"/>
                  <a:pt x="30" y="179"/>
                </a:cubicBezTo>
                <a:cubicBezTo>
                  <a:pt x="35" y="190"/>
                  <a:pt x="40" y="193"/>
                  <a:pt x="32" y="197"/>
                </a:cubicBezTo>
                <a:cubicBezTo>
                  <a:pt x="24" y="202"/>
                  <a:pt x="13" y="196"/>
                  <a:pt x="16" y="203"/>
                </a:cubicBezTo>
                <a:cubicBezTo>
                  <a:pt x="18" y="211"/>
                  <a:pt x="8" y="216"/>
                  <a:pt x="8" y="216"/>
                </a:cubicBezTo>
                <a:lnTo>
                  <a:pt x="2" y="216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548680"/>
            <a:ext cx="5256584" cy="1470025"/>
          </a:xfrm>
          <a:noFill/>
        </p:spPr>
        <p:txBody>
          <a:bodyPr/>
          <a:lstStyle/>
          <a:p>
            <a:pPr algn="l"/>
            <a:r>
              <a:rPr lang="en-US" dirty="0" smtClean="0"/>
              <a:t>Map of Japan </a:t>
            </a:r>
            <a:br>
              <a:rPr lang="en-US" dirty="0" smtClean="0"/>
            </a:br>
            <a:r>
              <a:rPr lang="en-US" dirty="0" smtClean="0"/>
              <a:t>PowerPoint Template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368" y="2009717"/>
            <a:ext cx="5040560" cy="1203259"/>
          </a:xfrm>
          <a:noFill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auto">
          <a:xfrm>
            <a:off x="3048000" y="204788"/>
            <a:ext cx="5500688" cy="6326188"/>
          </a:xfrm>
          <a:custGeom>
            <a:avLst/>
            <a:gdLst>
              <a:gd name="T0" fmla="*/ 2126 w 2406"/>
              <a:gd name="T1" fmla="*/ 234 h 2790"/>
              <a:gd name="T2" fmla="*/ 2323 w 2406"/>
              <a:gd name="T3" fmla="*/ 200 h 2790"/>
              <a:gd name="T4" fmla="*/ 2374 w 2406"/>
              <a:gd name="T5" fmla="*/ 380 h 2790"/>
              <a:gd name="T6" fmla="*/ 2291 w 2406"/>
              <a:gd name="T7" fmla="*/ 446 h 2790"/>
              <a:gd name="T8" fmla="*/ 2081 w 2406"/>
              <a:gd name="T9" fmla="*/ 648 h 2790"/>
              <a:gd name="T10" fmla="*/ 1667 w 2406"/>
              <a:gd name="T11" fmla="*/ 583 h 2790"/>
              <a:gd name="T12" fmla="*/ 1694 w 2406"/>
              <a:gd name="T13" fmla="*/ 732 h 2790"/>
              <a:gd name="T14" fmla="*/ 1755 w 2406"/>
              <a:gd name="T15" fmla="*/ 882 h 2790"/>
              <a:gd name="T16" fmla="*/ 1745 w 2406"/>
              <a:gd name="T17" fmla="*/ 778 h 2790"/>
              <a:gd name="T18" fmla="*/ 1833 w 2406"/>
              <a:gd name="T19" fmla="*/ 870 h 2790"/>
              <a:gd name="T20" fmla="*/ 1938 w 2406"/>
              <a:gd name="T21" fmla="*/ 1088 h 2790"/>
              <a:gd name="T22" fmla="*/ 1935 w 2406"/>
              <a:gd name="T23" fmla="*/ 1169 h 2790"/>
              <a:gd name="T24" fmla="*/ 1895 w 2406"/>
              <a:gd name="T25" fmla="*/ 1256 h 2790"/>
              <a:gd name="T26" fmla="*/ 1889 w 2406"/>
              <a:gd name="T27" fmla="*/ 1362 h 2790"/>
              <a:gd name="T28" fmla="*/ 1819 w 2406"/>
              <a:gd name="T29" fmla="*/ 1362 h 2790"/>
              <a:gd name="T30" fmla="*/ 1775 w 2406"/>
              <a:gd name="T31" fmla="*/ 1751 h 2790"/>
              <a:gd name="T32" fmla="*/ 1781 w 2406"/>
              <a:gd name="T33" fmla="*/ 1886 h 2790"/>
              <a:gd name="T34" fmla="*/ 1696 w 2406"/>
              <a:gd name="T35" fmla="*/ 2010 h 2790"/>
              <a:gd name="T36" fmla="*/ 1658 w 2406"/>
              <a:gd name="T37" fmla="*/ 1890 h 2790"/>
              <a:gd name="T38" fmla="*/ 1623 w 2406"/>
              <a:gd name="T39" fmla="*/ 1958 h 2790"/>
              <a:gd name="T40" fmla="*/ 1510 w 2406"/>
              <a:gd name="T41" fmla="*/ 2095 h 2790"/>
              <a:gd name="T42" fmla="*/ 1409 w 2406"/>
              <a:gd name="T43" fmla="*/ 2101 h 2790"/>
              <a:gd name="T44" fmla="*/ 1231 w 2406"/>
              <a:gd name="T45" fmla="*/ 2109 h 2790"/>
              <a:gd name="T46" fmla="*/ 1221 w 2406"/>
              <a:gd name="T47" fmla="*/ 2084 h 2790"/>
              <a:gd name="T48" fmla="*/ 1156 w 2406"/>
              <a:gd name="T49" fmla="*/ 2097 h 2790"/>
              <a:gd name="T50" fmla="*/ 1116 w 2406"/>
              <a:gd name="T51" fmla="*/ 2206 h 2790"/>
              <a:gd name="T52" fmla="*/ 1002 w 2406"/>
              <a:gd name="T53" fmla="*/ 2308 h 2790"/>
              <a:gd name="T54" fmla="*/ 977 w 2406"/>
              <a:gd name="T55" fmla="*/ 2126 h 2790"/>
              <a:gd name="T56" fmla="*/ 796 w 2406"/>
              <a:gd name="T57" fmla="*/ 2089 h 2790"/>
              <a:gd name="T58" fmla="*/ 642 w 2406"/>
              <a:gd name="T59" fmla="*/ 2161 h 2790"/>
              <a:gd name="T60" fmla="*/ 512 w 2406"/>
              <a:gd name="T61" fmla="*/ 2196 h 2790"/>
              <a:gd name="T62" fmla="*/ 488 w 2406"/>
              <a:gd name="T63" fmla="*/ 2172 h 2790"/>
              <a:gd name="T64" fmla="*/ 460 w 2406"/>
              <a:gd name="T65" fmla="*/ 2245 h 2790"/>
              <a:gd name="T66" fmla="*/ 399 w 2406"/>
              <a:gd name="T67" fmla="*/ 2226 h 2790"/>
              <a:gd name="T68" fmla="*/ 302 w 2406"/>
              <a:gd name="T69" fmla="*/ 2219 h 2790"/>
              <a:gd name="T70" fmla="*/ 388 w 2406"/>
              <a:gd name="T71" fmla="*/ 2301 h 2790"/>
              <a:gd name="T72" fmla="*/ 437 w 2406"/>
              <a:gd name="T73" fmla="*/ 2425 h 2790"/>
              <a:gd name="T74" fmla="*/ 384 w 2406"/>
              <a:gd name="T75" fmla="*/ 2503 h 2790"/>
              <a:gd name="T76" fmla="*/ 270 w 2406"/>
              <a:gd name="T77" fmla="*/ 2707 h 2790"/>
              <a:gd name="T78" fmla="*/ 213 w 2406"/>
              <a:gd name="T79" fmla="*/ 2683 h 2790"/>
              <a:gd name="T80" fmla="*/ 138 w 2406"/>
              <a:gd name="T81" fmla="*/ 2707 h 2790"/>
              <a:gd name="T82" fmla="*/ 138 w 2406"/>
              <a:gd name="T83" fmla="*/ 2567 h 2790"/>
              <a:gd name="T84" fmla="*/ 176 w 2406"/>
              <a:gd name="T85" fmla="*/ 2521 h 2790"/>
              <a:gd name="T86" fmla="*/ 105 w 2406"/>
              <a:gd name="T87" fmla="*/ 2532 h 2790"/>
              <a:gd name="T88" fmla="*/ 174 w 2406"/>
              <a:gd name="T89" fmla="*/ 2483 h 2790"/>
              <a:gd name="T90" fmla="*/ 141 w 2406"/>
              <a:gd name="T91" fmla="*/ 2373 h 2790"/>
              <a:gd name="T92" fmla="*/ 139 w 2406"/>
              <a:gd name="T93" fmla="*/ 2455 h 2790"/>
              <a:gd name="T94" fmla="*/ 55 w 2406"/>
              <a:gd name="T95" fmla="*/ 2393 h 2790"/>
              <a:gd name="T96" fmla="*/ 39 w 2406"/>
              <a:gd name="T97" fmla="*/ 2323 h 2790"/>
              <a:gd name="T98" fmla="*/ 136 w 2406"/>
              <a:gd name="T99" fmla="*/ 2295 h 2790"/>
              <a:gd name="T100" fmla="*/ 260 w 2406"/>
              <a:gd name="T101" fmla="*/ 2227 h 2790"/>
              <a:gd name="T102" fmla="*/ 549 w 2406"/>
              <a:gd name="T103" fmla="*/ 1966 h 2790"/>
              <a:gd name="T104" fmla="*/ 890 w 2406"/>
              <a:gd name="T105" fmla="*/ 1902 h 2790"/>
              <a:gd name="T106" fmla="*/ 1025 w 2406"/>
              <a:gd name="T107" fmla="*/ 1929 h 2790"/>
              <a:gd name="T108" fmla="*/ 1178 w 2406"/>
              <a:gd name="T109" fmla="*/ 1663 h 2790"/>
              <a:gd name="T110" fmla="*/ 1235 w 2406"/>
              <a:gd name="T111" fmla="*/ 1592 h 2790"/>
              <a:gd name="T112" fmla="*/ 1211 w 2406"/>
              <a:gd name="T113" fmla="*/ 1669 h 2790"/>
              <a:gd name="T114" fmla="*/ 1601 w 2406"/>
              <a:gd name="T115" fmla="*/ 1299 h 2790"/>
              <a:gd name="T116" fmla="*/ 1660 w 2406"/>
              <a:gd name="T117" fmla="*/ 908 h 2790"/>
              <a:gd name="T118" fmla="*/ 1628 w 2406"/>
              <a:gd name="T119" fmla="*/ 728 h 2790"/>
              <a:gd name="T120" fmla="*/ 1672 w 2406"/>
              <a:gd name="T121" fmla="*/ 452 h 2790"/>
              <a:gd name="T122" fmla="*/ 1835 w 2406"/>
              <a:gd name="T123" fmla="*/ 294 h 2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6" h="2790">
                <a:moveTo>
                  <a:pt x="1860" y="0"/>
                </a:moveTo>
                <a:cubicBezTo>
                  <a:pt x="1860" y="0"/>
                  <a:pt x="1909" y="54"/>
                  <a:pt x="1944" y="97"/>
                </a:cubicBezTo>
                <a:cubicBezTo>
                  <a:pt x="1980" y="141"/>
                  <a:pt x="2077" y="220"/>
                  <a:pt x="2094" y="224"/>
                </a:cubicBezTo>
                <a:cubicBezTo>
                  <a:pt x="2111" y="229"/>
                  <a:pt x="2116" y="229"/>
                  <a:pt x="2116" y="229"/>
                </a:cubicBezTo>
                <a:cubicBezTo>
                  <a:pt x="2109" y="237"/>
                  <a:pt x="2109" y="237"/>
                  <a:pt x="2109" y="237"/>
                </a:cubicBezTo>
                <a:cubicBezTo>
                  <a:pt x="2109" y="237"/>
                  <a:pt x="2097" y="246"/>
                  <a:pt x="2118" y="246"/>
                </a:cubicBezTo>
                <a:cubicBezTo>
                  <a:pt x="2139" y="246"/>
                  <a:pt x="2147" y="244"/>
                  <a:pt x="2147" y="244"/>
                </a:cubicBezTo>
                <a:cubicBezTo>
                  <a:pt x="2126" y="234"/>
                  <a:pt x="2126" y="234"/>
                  <a:pt x="2126" y="234"/>
                </a:cubicBezTo>
                <a:cubicBezTo>
                  <a:pt x="2171" y="241"/>
                  <a:pt x="2171" y="241"/>
                  <a:pt x="2171" y="241"/>
                </a:cubicBezTo>
                <a:cubicBezTo>
                  <a:pt x="2166" y="255"/>
                  <a:pt x="2166" y="255"/>
                  <a:pt x="2166" y="255"/>
                </a:cubicBezTo>
                <a:cubicBezTo>
                  <a:pt x="2166" y="255"/>
                  <a:pt x="2166" y="260"/>
                  <a:pt x="2169" y="261"/>
                </a:cubicBezTo>
                <a:cubicBezTo>
                  <a:pt x="2173" y="262"/>
                  <a:pt x="2187" y="263"/>
                  <a:pt x="2187" y="263"/>
                </a:cubicBezTo>
                <a:cubicBezTo>
                  <a:pt x="2187" y="263"/>
                  <a:pt x="2207" y="274"/>
                  <a:pt x="2212" y="274"/>
                </a:cubicBezTo>
                <a:cubicBezTo>
                  <a:pt x="2216" y="274"/>
                  <a:pt x="2244" y="282"/>
                  <a:pt x="2261" y="268"/>
                </a:cubicBezTo>
                <a:cubicBezTo>
                  <a:pt x="2278" y="253"/>
                  <a:pt x="2300" y="214"/>
                  <a:pt x="2300" y="214"/>
                </a:cubicBezTo>
                <a:cubicBezTo>
                  <a:pt x="2300" y="214"/>
                  <a:pt x="2318" y="206"/>
                  <a:pt x="2323" y="200"/>
                </a:cubicBezTo>
                <a:cubicBezTo>
                  <a:pt x="2327" y="194"/>
                  <a:pt x="2335" y="197"/>
                  <a:pt x="2332" y="216"/>
                </a:cubicBezTo>
                <a:cubicBezTo>
                  <a:pt x="2328" y="236"/>
                  <a:pt x="2317" y="241"/>
                  <a:pt x="2312" y="253"/>
                </a:cubicBezTo>
                <a:cubicBezTo>
                  <a:pt x="2308" y="264"/>
                  <a:pt x="2292" y="282"/>
                  <a:pt x="2297" y="294"/>
                </a:cubicBezTo>
                <a:cubicBezTo>
                  <a:pt x="2303" y="305"/>
                  <a:pt x="2319" y="325"/>
                  <a:pt x="2319" y="325"/>
                </a:cubicBezTo>
                <a:cubicBezTo>
                  <a:pt x="2319" y="325"/>
                  <a:pt x="2336" y="344"/>
                  <a:pt x="2336" y="353"/>
                </a:cubicBezTo>
                <a:cubicBezTo>
                  <a:pt x="2336" y="362"/>
                  <a:pt x="2340" y="373"/>
                  <a:pt x="2340" y="373"/>
                </a:cubicBezTo>
                <a:cubicBezTo>
                  <a:pt x="2340" y="373"/>
                  <a:pt x="2340" y="384"/>
                  <a:pt x="2349" y="382"/>
                </a:cubicBezTo>
                <a:cubicBezTo>
                  <a:pt x="2358" y="380"/>
                  <a:pt x="2373" y="383"/>
                  <a:pt x="2374" y="380"/>
                </a:cubicBezTo>
                <a:cubicBezTo>
                  <a:pt x="2375" y="376"/>
                  <a:pt x="2375" y="384"/>
                  <a:pt x="2375" y="376"/>
                </a:cubicBezTo>
                <a:cubicBezTo>
                  <a:pt x="2375" y="368"/>
                  <a:pt x="2404" y="352"/>
                  <a:pt x="2405" y="358"/>
                </a:cubicBezTo>
                <a:cubicBezTo>
                  <a:pt x="2406" y="364"/>
                  <a:pt x="2406" y="367"/>
                  <a:pt x="2400" y="370"/>
                </a:cubicBezTo>
                <a:cubicBezTo>
                  <a:pt x="2395" y="374"/>
                  <a:pt x="2373" y="384"/>
                  <a:pt x="2374" y="391"/>
                </a:cubicBezTo>
                <a:cubicBezTo>
                  <a:pt x="2375" y="398"/>
                  <a:pt x="2375" y="402"/>
                  <a:pt x="2360" y="405"/>
                </a:cubicBezTo>
                <a:cubicBezTo>
                  <a:pt x="2345" y="407"/>
                  <a:pt x="2334" y="408"/>
                  <a:pt x="2334" y="408"/>
                </a:cubicBezTo>
                <a:cubicBezTo>
                  <a:pt x="2334" y="408"/>
                  <a:pt x="2321" y="407"/>
                  <a:pt x="2321" y="414"/>
                </a:cubicBezTo>
                <a:cubicBezTo>
                  <a:pt x="2321" y="421"/>
                  <a:pt x="2297" y="453"/>
                  <a:pt x="2291" y="446"/>
                </a:cubicBezTo>
                <a:cubicBezTo>
                  <a:pt x="2284" y="439"/>
                  <a:pt x="2262" y="428"/>
                  <a:pt x="2267" y="442"/>
                </a:cubicBezTo>
                <a:cubicBezTo>
                  <a:pt x="2271" y="457"/>
                  <a:pt x="2279" y="468"/>
                  <a:pt x="2267" y="462"/>
                </a:cubicBezTo>
                <a:cubicBezTo>
                  <a:pt x="2254" y="456"/>
                  <a:pt x="2243" y="454"/>
                  <a:pt x="2237" y="455"/>
                </a:cubicBezTo>
                <a:cubicBezTo>
                  <a:pt x="2231" y="456"/>
                  <a:pt x="2229" y="446"/>
                  <a:pt x="2216" y="450"/>
                </a:cubicBezTo>
                <a:cubicBezTo>
                  <a:pt x="2204" y="455"/>
                  <a:pt x="2168" y="449"/>
                  <a:pt x="2132" y="505"/>
                </a:cubicBezTo>
                <a:cubicBezTo>
                  <a:pt x="2095" y="561"/>
                  <a:pt x="2085" y="584"/>
                  <a:pt x="2088" y="601"/>
                </a:cubicBezTo>
                <a:cubicBezTo>
                  <a:pt x="2092" y="618"/>
                  <a:pt x="2093" y="624"/>
                  <a:pt x="2089" y="632"/>
                </a:cubicBezTo>
                <a:cubicBezTo>
                  <a:pt x="2086" y="640"/>
                  <a:pt x="2081" y="638"/>
                  <a:pt x="2081" y="648"/>
                </a:cubicBezTo>
                <a:cubicBezTo>
                  <a:pt x="2081" y="658"/>
                  <a:pt x="2083" y="638"/>
                  <a:pt x="2033" y="630"/>
                </a:cubicBezTo>
                <a:cubicBezTo>
                  <a:pt x="1984" y="622"/>
                  <a:pt x="1942" y="599"/>
                  <a:pt x="1912" y="575"/>
                </a:cubicBezTo>
                <a:cubicBezTo>
                  <a:pt x="1883" y="551"/>
                  <a:pt x="1862" y="525"/>
                  <a:pt x="1845" y="537"/>
                </a:cubicBezTo>
                <a:cubicBezTo>
                  <a:pt x="1828" y="550"/>
                  <a:pt x="1771" y="575"/>
                  <a:pt x="1769" y="589"/>
                </a:cubicBezTo>
                <a:cubicBezTo>
                  <a:pt x="1768" y="602"/>
                  <a:pt x="1781" y="597"/>
                  <a:pt x="1768" y="602"/>
                </a:cubicBezTo>
                <a:cubicBezTo>
                  <a:pt x="1756" y="608"/>
                  <a:pt x="1753" y="606"/>
                  <a:pt x="1750" y="592"/>
                </a:cubicBezTo>
                <a:cubicBezTo>
                  <a:pt x="1747" y="578"/>
                  <a:pt x="1750" y="558"/>
                  <a:pt x="1721" y="558"/>
                </a:cubicBezTo>
                <a:cubicBezTo>
                  <a:pt x="1693" y="558"/>
                  <a:pt x="1665" y="567"/>
                  <a:pt x="1667" y="583"/>
                </a:cubicBezTo>
                <a:cubicBezTo>
                  <a:pt x="1668" y="599"/>
                  <a:pt x="1651" y="615"/>
                  <a:pt x="1668" y="629"/>
                </a:cubicBezTo>
                <a:cubicBezTo>
                  <a:pt x="1685" y="642"/>
                  <a:pt x="1725" y="645"/>
                  <a:pt x="1725" y="645"/>
                </a:cubicBezTo>
                <a:cubicBezTo>
                  <a:pt x="1725" y="645"/>
                  <a:pt x="1737" y="660"/>
                  <a:pt x="1751" y="670"/>
                </a:cubicBezTo>
                <a:cubicBezTo>
                  <a:pt x="1765" y="680"/>
                  <a:pt x="1793" y="689"/>
                  <a:pt x="1796" y="697"/>
                </a:cubicBezTo>
                <a:cubicBezTo>
                  <a:pt x="1798" y="705"/>
                  <a:pt x="1787" y="697"/>
                  <a:pt x="1776" y="710"/>
                </a:cubicBezTo>
                <a:cubicBezTo>
                  <a:pt x="1766" y="722"/>
                  <a:pt x="1752" y="719"/>
                  <a:pt x="1744" y="711"/>
                </a:cubicBezTo>
                <a:cubicBezTo>
                  <a:pt x="1736" y="703"/>
                  <a:pt x="1742" y="696"/>
                  <a:pt x="1727" y="705"/>
                </a:cubicBezTo>
                <a:cubicBezTo>
                  <a:pt x="1712" y="714"/>
                  <a:pt x="1696" y="718"/>
                  <a:pt x="1694" y="732"/>
                </a:cubicBezTo>
                <a:cubicBezTo>
                  <a:pt x="1692" y="745"/>
                  <a:pt x="1687" y="751"/>
                  <a:pt x="1687" y="751"/>
                </a:cubicBezTo>
                <a:cubicBezTo>
                  <a:pt x="1687" y="751"/>
                  <a:pt x="1679" y="746"/>
                  <a:pt x="1673" y="756"/>
                </a:cubicBezTo>
                <a:cubicBezTo>
                  <a:pt x="1668" y="765"/>
                  <a:pt x="1667" y="775"/>
                  <a:pt x="1667" y="775"/>
                </a:cubicBezTo>
                <a:cubicBezTo>
                  <a:pt x="1681" y="815"/>
                  <a:pt x="1681" y="815"/>
                  <a:pt x="1681" y="815"/>
                </a:cubicBezTo>
                <a:cubicBezTo>
                  <a:pt x="1681" y="815"/>
                  <a:pt x="1695" y="816"/>
                  <a:pt x="1704" y="817"/>
                </a:cubicBezTo>
                <a:cubicBezTo>
                  <a:pt x="1713" y="818"/>
                  <a:pt x="1720" y="826"/>
                  <a:pt x="1720" y="834"/>
                </a:cubicBezTo>
                <a:cubicBezTo>
                  <a:pt x="1720" y="842"/>
                  <a:pt x="1727" y="849"/>
                  <a:pt x="1729" y="867"/>
                </a:cubicBezTo>
                <a:cubicBezTo>
                  <a:pt x="1731" y="885"/>
                  <a:pt x="1751" y="896"/>
                  <a:pt x="1755" y="882"/>
                </a:cubicBezTo>
                <a:cubicBezTo>
                  <a:pt x="1758" y="867"/>
                  <a:pt x="1769" y="858"/>
                  <a:pt x="1775" y="866"/>
                </a:cubicBezTo>
                <a:cubicBezTo>
                  <a:pt x="1782" y="875"/>
                  <a:pt x="1797" y="885"/>
                  <a:pt x="1804" y="859"/>
                </a:cubicBezTo>
                <a:cubicBezTo>
                  <a:pt x="1811" y="832"/>
                  <a:pt x="1810" y="825"/>
                  <a:pt x="1805" y="815"/>
                </a:cubicBezTo>
                <a:cubicBezTo>
                  <a:pt x="1801" y="805"/>
                  <a:pt x="1796" y="795"/>
                  <a:pt x="1793" y="803"/>
                </a:cubicBezTo>
                <a:cubicBezTo>
                  <a:pt x="1791" y="811"/>
                  <a:pt x="1790" y="818"/>
                  <a:pt x="1781" y="818"/>
                </a:cubicBezTo>
                <a:cubicBezTo>
                  <a:pt x="1773" y="818"/>
                  <a:pt x="1765" y="816"/>
                  <a:pt x="1760" y="819"/>
                </a:cubicBezTo>
                <a:cubicBezTo>
                  <a:pt x="1755" y="823"/>
                  <a:pt x="1744" y="838"/>
                  <a:pt x="1741" y="831"/>
                </a:cubicBezTo>
                <a:cubicBezTo>
                  <a:pt x="1739" y="824"/>
                  <a:pt x="1734" y="795"/>
                  <a:pt x="1745" y="778"/>
                </a:cubicBezTo>
                <a:cubicBezTo>
                  <a:pt x="1757" y="761"/>
                  <a:pt x="1757" y="759"/>
                  <a:pt x="1757" y="752"/>
                </a:cubicBezTo>
                <a:cubicBezTo>
                  <a:pt x="1757" y="746"/>
                  <a:pt x="1758" y="734"/>
                  <a:pt x="1761" y="741"/>
                </a:cubicBezTo>
                <a:cubicBezTo>
                  <a:pt x="1763" y="749"/>
                  <a:pt x="1767" y="766"/>
                  <a:pt x="1775" y="765"/>
                </a:cubicBezTo>
                <a:cubicBezTo>
                  <a:pt x="1782" y="764"/>
                  <a:pt x="1791" y="768"/>
                  <a:pt x="1795" y="774"/>
                </a:cubicBezTo>
                <a:cubicBezTo>
                  <a:pt x="1799" y="780"/>
                  <a:pt x="1806" y="793"/>
                  <a:pt x="1818" y="782"/>
                </a:cubicBezTo>
                <a:cubicBezTo>
                  <a:pt x="1830" y="770"/>
                  <a:pt x="1841" y="754"/>
                  <a:pt x="1835" y="781"/>
                </a:cubicBezTo>
                <a:cubicBezTo>
                  <a:pt x="1830" y="807"/>
                  <a:pt x="1831" y="802"/>
                  <a:pt x="1831" y="815"/>
                </a:cubicBezTo>
                <a:cubicBezTo>
                  <a:pt x="1831" y="828"/>
                  <a:pt x="1832" y="854"/>
                  <a:pt x="1833" y="870"/>
                </a:cubicBezTo>
                <a:cubicBezTo>
                  <a:pt x="1834" y="885"/>
                  <a:pt x="1830" y="902"/>
                  <a:pt x="1843" y="917"/>
                </a:cubicBezTo>
                <a:cubicBezTo>
                  <a:pt x="1856" y="932"/>
                  <a:pt x="1883" y="953"/>
                  <a:pt x="1891" y="967"/>
                </a:cubicBezTo>
                <a:cubicBezTo>
                  <a:pt x="1900" y="980"/>
                  <a:pt x="1890" y="987"/>
                  <a:pt x="1896" y="992"/>
                </a:cubicBezTo>
                <a:cubicBezTo>
                  <a:pt x="1902" y="998"/>
                  <a:pt x="1916" y="1002"/>
                  <a:pt x="1914" y="1008"/>
                </a:cubicBezTo>
                <a:cubicBezTo>
                  <a:pt x="1913" y="1014"/>
                  <a:pt x="1907" y="1006"/>
                  <a:pt x="1910" y="1017"/>
                </a:cubicBezTo>
                <a:cubicBezTo>
                  <a:pt x="1913" y="1028"/>
                  <a:pt x="1917" y="1021"/>
                  <a:pt x="1922" y="1026"/>
                </a:cubicBezTo>
                <a:cubicBezTo>
                  <a:pt x="1927" y="1031"/>
                  <a:pt x="1926" y="1032"/>
                  <a:pt x="1930" y="1047"/>
                </a:cubicBezTo>
                <a:cubicBezTo>
                  <a:pt x="1933" y="1063"/>
                  <a:pt x="1940" y="1077"/>
                  <a:pt x="1938" y="1088"/>
                </a:cubicBezTo>
                <a:cubicBezTo>
                  <a:pt x="1937" y="1098"/>
                  <a:pt x="1941" y="1097"/>
                  <a:pt x="1943" y="1100"/>
                </a:cubicBezTo>
                <a:cubicBezTo>
                  <a:pt x="1944" y="1102"/>
                  <a:pt x="1940" y="1107"/>
                  <a:pt x="1944" y="1112"/>
                </a:cubicBezTo>
                <a:cubicBezTo>
                  <a:pt x="1949" y="1118"/>
                  <a:pt x="1951" y="1111"/>
                  <a:pt x="1952" y="1116"/>
                </a:cubicBezTo>
                <a:cubicBezTo>
                  <a:pt x="1953" y="1121"/>
                  <a:pt x="1944" y="1119"/>
                  <a:pt x="1942" y="1124"/>
                </a:cubicBezTo>
                <a:cubicBezTo>
                  <a:pt x="1939" y="1130"/>
                  <a:pt x="1953" y="1128"/>
                  <a:pt x="1953" y="1134"/>
                </a:cubicBezTo>
                <a:cubicBezTo>
                  <a:pt x="1953" y="1140"/>
                  <a:pt x="1947" y="1148"/>
                  <a:pt x="1944" y="1148"/>
                </a:cubicBezTo>
                <a:cubicBezTo>
                  <a:pt x="1942" y="1148"/>
                  <a:pt x="1932" y="1148"/>
                  <a:pt x="1937" y="1154"/>
                </a:cubicBezTo>
                <a:cubicBezTo>
                  <a:pt x="1941" y="1161"/>
                  <a:pt x="1933" y="1165"/>
                  <a:pt x="1935" y="1169"/>
                </a:cubicBezTo>
                <a:cubicBezTo>
                  <a:pt x="1937" y="1173"/>
                  <a:pt x="1940" y="1179"/>
                  <a:pt x="1937" y="1183"/>
                </a:cubicBezTo>
                <a:cubicBezTo>
                  <a:pt x="1933" y="1186"/>
                  <a:pt x="1932" y="1184"/>
                  <a:pt x="1931" y="1190"/>
                </a:cubicBezTo>
                <a:cubicBezTo>
                  <a:pt x="1931" y="1197"/>
                  <a:pt x="1934" y="1202"/>
                  <a:pt x="1934" y="1202"/>
                </a:cubicBezTo>
                <a:cubicBezTo>
                  <a:pt x="1934" y="1202"/>
                  <a:pt x="1943" y="1207"/>
                  <a:pt x="1935" y="1209"/>
                </a:cubicBezTo>
                <a:cubicBezTo>
                  <a:pt x="1927" y="1212"/>
                  <a:pt x="1919" y="1209"/>
                  <a:pt x="1922" y="1213"/>
                </a:cubicBezTo>
                <a:cubicBezTo>
                  <a:pt x="1925" y="1216"/>
                  <a:pt x="1930" y="1223"/>
                  <a:pt x="1917" y="1225"/>
                </a:cubicBezTo>
                <a:cubicBezTo>
                  <a:pt x="1904" y="1226"/>
                  <a:pt x="1900" y="1232"/>
                  <a:pt x="1900" y="1238"/>
                </a:cubicBezTo>
                <a:cubicBezTo>
                  <a:pt x="1900" y="1244"/>
                  <a:pt x="1901" y="1245"/>
                  <a:pt x="1895" y="1256"/>
                </a:cubicBezTo>
                <a:cubicBezTo>
                  <a:pt x="1888" y="1266"/>
                  <a:pt x="1879" y="1277"/>
                  <a:pt x="1883" y="1282"/>
                </a:cubicBezTo>
                <a:cubicBezTo>
                  <a:pt x="1888" y="1287"/>
                  <a:pt x="1894" y="1288"/>
                  <a:pt x="1883" y="1291"/>
                </a:cubicBezTo>
                <a:cubicBezTo>
                  <a:pt x="1873" y="1293"/>
                  <a:pt x="1876" y="1286"/>
                  <a:pt x="1877" y="1298"/>
                </a:cubicBezTo>
                <a:cubicBezTo>
                  <a:pt x="1879" y="1310"/>
                  <a:pt x="1889" y="1316"/>
                  <a:pt x="1893" y="1316"/>
                </a:cubicBezTo>
                <a:cubicBezTo>
                  <a:pt x="1897" y="1316"/>
                  <a:pt x="1905" y="1316"/>
                  <a:pt x="1897" y="1324"/>
                </a:cubicBezTo>
                <a:cubicBezTo>
                  <a:pt x="1889" y="1332"/>
                  <a:pt x="1871" y="1334"/>
                  <a:pt x="1877" y="1339"/>
                </a:cubicBezTo>
                <a:cubicBezTo>
                  <a:pt x="1883" y="1344"/>
                  <a:pt x="1885" y="1346"/>
                  <a:pt x="1887" y="1352"/>
                </a:cubicBezTo>
                <a:cubicBezTo>
                  <a:pt x="1889" y="1357"/>
                  <a:pt x="1887" y="1355"/>
                  <a:pt x="1889" y="1362"/>
                </a:cubicBezTo>
                <a:cubicBezTo>
                  <a:pt x="1892" y="1369"/>
                  <a:pt x="1901" y="1376"/>
                  <a:pt x="1888" y="1370"/>
                </a:cubicBezTo>
                <a:cubicBezTo>
                  <a:pt x="1874" y="1363"/>
                  <a:pt x="1882" y="1355"/>
                  <a:pt x="1872" y="1351"/>
                </a:cubicBezTo>
                <a:cubicBezTo>
                  <a:pt x="1863" y="1346"/>
                  <a:pt x="1860" y="1340"/>
                  <a:pt x="1857" y="1344"/>
                </a:cubicBezTo>
                <a:cubicBezTo>
                  <a:pt x="1853" y="1348"/>
                  <a:pt x="1848" y="1353"/>
                  <a:pt x="1848" y="1356"/>
                </a:cubicBezTo>
                <a:cubicBezTo>
                  <a:pt x="1848" y="1358"/>
                  <a:pt x="1835" y="1357"/>
                  <a:pt x="1833" y="1362"/>
                </a:cubicBezTo>
                <a:cubicBezTo>
                  <a:pt x="1831" y="1367"/>
                  <a:pt x="1833" y="1359"/>
                  <a:pt x="1828" y="1356"/>
                </a:cubicBezTo>
                <a:cubicBezTo>
                  <a:pt x="1823" y="1352"/>
                  <a:pt x="1823" y="1352"/>
                  <a:pt x="1823" y="1352"/>
                </a:cubicBezTo>
                <a:cubicBezTo>
                  <a:pt x="1823" y="1352"/>
                  <a:pt x="1816" y="1359"/>
                  <a:pt x="1819" y="1362"/>
                </a:cubicBezTo>
                <a:cubicBezTo>
                  <a:pt x="1823" y="1364"/>
                  <a:pt x="1788" y="1388"/>
                  <a:pt x="1800" y="1427"/>
                </a:cubicBezTo>
                <a:cubicBezTo>
                  <a:pt x="1812" y="1466"/>
                  <a:pt x="1820" y="1470"/>
                  <a:pt x="1824" y="1509"/>
                </a:cubicBezTo>
                <a:cubicBezTo>
                  <a:pt x="1829" y="1549"/>
                  <a:pt x="1830" y="1560"/>
                  <a:pt x="1829" y="1580"/>
                </a:cubicBezTo>
                <a:cubicBezTo>
                  <a:pt x="1827" y="1601"/>
                  <a:pt x="1826" y="1625"/>
                  <a:pt x="1816" y="1634"/>
                </a:cubicBezTo>
                <a:cubicBezTo>
                  <a:pt x="1805" y="1642"/>
                  <a:pt x="1795" y="1641"/>
                  <a:pt x="1795" y="1641"/>
                </a:cubicBezTo>
                <a:cubicBezTo>
                  <a:pt x="1795" y="1641"/>
                  <a:pt x="1777" y="1665"/>
                  <a:pt x="1776" y="1696"/>
                </a:cubicBezTo>
                <a:cubicBezTo>
                  <a:pt x="1775" y="1727"/>
                  <a:pt x="1774" y="1739"/>
                  <a:pt x="1775" y="1743"/>
                </a:cubicBezTo>
                <a:cubicBezTo>
                  <a:pt x="1777" y="1748"/>
                  <a:pt x="1785" y="1743"/>
                  <a:pt x="1775" y="1751"/>
                </a:cubicBezTo>
                <a:cubicBezTo>
                  <a:pt x="1766" y="1759"/>
                  <a:pt x="1769" y="1767"/>
                  <a:pt x="1769" y="1767"/>
                </a:cubicBezTo>
                <a:cubicBezTo>
                  <a:pt x="1769" y="1767"/>
                  <a:pt x="1768" y="1782"/>
                  <a:pt x="1775" y="1790"/>
                </a:cubicBezTo>
                <a:cubicBezTo>
                  <a:pt x="1781" y="1799"/>
                  <a:pt x="1783" y="1801"/>
                  <a:pt x="1783" y="1809"/>
                </a:cubicBezTo>
                <a:cubicBezTo>
                  <a:pt x="1783" y="1818"/>
                  <a:pt x="1778" y="1816"/>
                  <a:pt x="1786" y="1827"/>
                </a:cubicBezTo>
                <a:cubicBezTo>
                  <a:pt x="1793" y="1838"/>
                  <a:pt x="1804" y="1841"/>
                  <a:pt x="1815" y="1838"/>
                </a:cubicBezTo>
                <a:cubicBezTo>
                  <a:pt x="1826" y="1836"/>
                  <a:pt x="1823" y="1838"/>
                  <a:pt x="1822" y="1846"/>
                </a:cubicBezTo>
                <a:cubicBezTo>
                  <a:pt x="1821" y="1855"/>
                  <a:pt x="1813" y="1859"/>
                  <a:pt x="1803" y="1865"/>
                </a:cubicBezTo>
                <a:cubicBezTo>
                  <a:pt x="1793" y="1871"/>
                  <a:pt x="1785" y="1879"/>
                  <a:pt x="1781" y="1886"/>
                </a:cubicBezTo>
                <a:cubicBezTo>
                  <a:pt x="1776" y="1894"/>
                  <a:pt x="1780" y="1896"/>
                  <a:pt x="1780" y="1896"/>
                </a:cubicBezTo>
                <a:cubicBezTo>
                  <a:pt x="1780" y="1896"/>
                  <a:pt x="1781" y="1900"/>
                  <a:pt x="1775" y="1904"/>
                </a:cubicBezTo>
                <a:cubicBezTo>
                  <a:pt x="1770" y="1907"/>
                  <a:pt x="1772" y="1914"/>
                  <a:pt x="1772" y="1916"/>
                </a:cubicBezTo>
                <a:cubicBezTo>
                  <a:pt x="1772" y="1919"/>
                  <a:pt x="1761" y="1931"/>
                  <a:pt x="1760" y="1921"/>
                </a:cubicBezTo>
                <a:cubicBezTo>
                  <a:pt x="1759" y="1910"/>
                  <a:pt x="1751" y="1899"/>
                  <a:pt x="1750" y="1905"/>
                </a:cubicBezTo>
                <a:cubicBezTo>
                  <a:pt x="1749" y="1911"/>
                  <a:pt x="1757" y="1959"/>
                  <a:pt x="1750" y="1966"/>
                </a:cubicBezTo>
                <a:cubicBezTo>
                  <a:pt x="1743" y="1973"/>
                  <a:pt x="1725" y="1979"/>
                  <a:pt x="1717" y="1985"/>
                </a:cubicBezTo>
                <a:cubicBezTo>
                  <a:pt x="1709" y="1991"/>
                  <a:pt x="1700" y="2000"/>
                  <a:pt x="1696" y="2010"/>
                </a:cubicBezTo>
                <a:cubicBezTo>
                  <a:pt x="1691" y="2020"/>
                  <a:pt x="1671" y="2036"/>
                  <a:pt x="1661" y="2025"/>
                </a:cubicBezTo>
                <a:cubicBezTo>
                  <a:pt x="1652" y="2014"/>
                  <a:pt x="1662" y="2015"/>
                  <a:pt x="1667" y="2015"/>
                </a:cubicBezTo>
                <a:cubicBezTo>
                  <a:pt x="1671" y="2015"/>
                  <a:pt x="1667" y="2010"/>
                  <a:pt x="1665" y="1989"/>
                </a:cubicBezTo>
                <a:cubicBezTo>
                  <a:pt x="1663" y="1969"/>
                  <a:pt x="1651" y="1949"/>
                  <a:pt x="1661" y="1944"/>
                </a:cubicBezTo>
                <a:cubicBezTo>
                  <a:pt x="1672" y="1939"/>
                  <a:pt x="1714" y="1909"/>
                  <a:pt x="1715" y="1896"/>
                </a:cubicBezTo>
                <a:cubicBezTo>
                  <a:pt x="1715" y="1883"/>
                  <a:pt x="1711" y="1887"/>
                  <a:pt x="1704" y="1880"/>
                </a:cubicBezTo>
                <a:cubicBezTo>
                  <a:pt x="1697" y="1874"/>
                  <a:pt x="1695" y="1866"/>
                  <a:pt x="1684" y="1874"/>
                </a:cubicBezTo>
                <a:cubicBezTo>
                  <a:pt x="1673" y="1881"/>
                  <a:pt x="1661" y="1880"/>
                  <a:pt x="1658" y="1890"/>
                </a:cubicBezTo>
                <a:cubicBezTo>
                  <a:pt x="1655" y="1900"/>
                  <a:pt x="1655" y="1905"/>
                  <a:pt x="1652" y="1911"/>
                </a:cubicBezTo>
                <a:cubicBezTo>
                  <a:pt x="1649" y="1917"/>
                  <a:pt x="1639" y="1929"/>
                  <a:pt x="1639" y="1929"/>
                </a:cubicBezTo>
                <a:cubicBezTo>
                  <a:pt x="1639" y="1929"/>
                  <a:pt x="1644" y="1931"/>
                  <a:pt x="1649" y="1936"/>
                </a:cubicBezTo>
                <a:cubicBezTo>
                  <a:pt x="1655" y="1941"/>
                  <a:pt x="1655" y="1952"/>
                  <a:pt x="1655" y="1952"/>
                </a:cubicBezTo>
                <a:cubicBezTo>
                  <a:pt x="1655" y="1952"/>
                  <a:pt x="1655" y="1959"/>
                  <a:pt x="1651" y="1965"/>
                </a:cubicBezTo>
                <a:cubicBezTo>
                  <a:pt x="1648" y="1971"/>
                  <a:pt x="1644" y="1988"/>
                  <a:pt x="1637" y="1986"/>
                </a:cubicBezTo>
                <a:cubicBezTo>
                  <a:pt x="1631" y="1984"/>
                  <a:pt x="1630" y="1982"/>
                  <a:pt x="1628" y="1972"/>
                </a:cubicBezTo>
                <a:cubicBezTo>
                  <a:pt x="1626" y="1963"/>
                  <a:pt x="1631" y="1960"/>
                  <a:pt x="1623" y="1958"/>
                </a:cubicBezTo>
                <a:cubicBezTo>
                  <a:pt x="1615" y="1955"/>
                  <a:pt x="1602" y="1952"/>
                  <a:pt x="1595" y="1953"/>
                </a:cubicBezTo>
                <a:cubicBezTo>
                  <a:pt x="1587" y="1954"/>
                  <a:pt x="1580" y="1953"/>
                  <a:pt x="1575" y="1961"/>
                </a:cubicBezTo>
                <a:cubicBezTo>
                  <a:pt x="1570" y="1969"/>
                  <a:pt x="1559" y="1976"/>
                  <a:pt x="1560" y="1985"/>
                </a:cubicBezTo>
                <a:cubicBezTo>
                  <a:pt x="1561" y="1994"/>
                  <a:pt x="1560" y="1991"/>
                  <a:pt x="1557" y="1998"/>
                </a:cubicBezTo>
                <a:cubicBezTo>
                  <a:pt x="1553" y="2005"/>
                  <a:pt x="1550" y="2012"/>
                  <a:pt x="1556" y="2018"/>
                </a:cubicBezTo>
                <a:cubicBezTo>
                  <a:pt x="1562" y="2025"/>
                  <a:pt x="1564" y="2030"/>
                  <a:pt x="1563" y="2039"/>
                </a:cubicBezTo>
                <a:cubicBezTo>
                  <a:pt x="1562" y="2048"/>
                  <a:pt x="1550" y="2043"/>
                  <a:pt x="1543" y="2062"/>
                </a:cubicBezTo>
                <a:cubicBezTo>
                  <a:pt x="1536" y="2081"/>
                  <a:pt x="1521" y="2101"/>
                  <a:pt x="1510" y="2095"/>
                </a:cubicBezTo>
                <a:cubicBezTo>
                  <a:pt x="1499" y="2088"/>
                  <a:pt x="1493" y="2066"/>
                  <a:pt x="1496" y="2048"/>
                </a:cubicBezTo>
                <a:cubicBezTo>
                  <a:pt x="1499" y="2030"/>
                  <a:pt x="1499" y="2028"/>
                  <a:pt x="1499" y="2017"/>
                </a:cubicBezTo>
                <a:cubicBezTo>
                  <a:pt x="1498" y="2006"/>
                  <a:pt x="1496" y="1988"/>
                  <a:pt x="1482" y="1994"/>
                </a:cubicBezTo>
                <a:cubicBezTo>
                  <a:pt x="1469" y="2000"/>
                  <a:pt x="1459" y="2010"/>
                  <a:pt x="1450" y="2027"/>
                </a:cubicBezTo>
                <a:cubicBezTo>
                  <a:pt x="1440" y="2044"/>
                  <a:pt x="1433" y="2046"/>
                  <a:pt x="1434" y="2055"/>
                </a:cubicBezTo>
                <a:cubicBezTo>
                  <a:pt x="1435" y="2065"/>
                  <a:pt x="1421" y="2068"/>
                  <a:pt x="1418" y="2075"/>
                </a:cubicBezTo>
                <a:cubicBezTo>
                  <a:pt x="1415" y="2082"/>
                  <a:pt x="1415" y="2090"/>
                  <a:pt x="1418" y="2096"/>
                </a:cubicBezTo>
                <a:cubicBezTo>
                  <a:pt x="1421" y="2101"/>
                  <a:pt x="1420" y="2110"/>
                  <a:pt x="1409" y="2101"/>
                </a:cubicBezTo>
                <a:cubicBezTo>
                  <a:pt x="1397" y="2093"/>
                  <a:pt x="1365" y="2084"/>
                  <a:pt x="1355" y="2090"/>
                </a:cubicBezTo>
                <a:cubicBezTo>
                  <a:pt x="1344" y="2097"/>
                  <a:pt x="1351" y="2103"/>
                  <a:pt x="1347" y="2107"/>
                </a:cubicBezTo>
                <a:cubicBezTo>
                  <a:pt x="1343" y="2110"/>
                  <a:pt x="1336" y="2117"/>
                  <a:pt x="1336" y="2105"/>
                </a:cubicBezTo>
                <a:cubicBezTo>
                  <a:pt x="1336" y="2093"/>
                  <a:pt x="1337" y="2086"/>
                  <a:pt x="1331" y="2084"/>
                </a:cubicBezTo>
                <a:cubicBezTo>
                  <a:pt x="1325" y="2083"/>
                  <a:pt x="1330" y="2074"/>
                  <a:pt x="1320" y="2073"/>
                </a:cubicBezTo>
                <a:cubicBezTo>
                  <a:pt x="1311" y="2072"/>
                  <a:pt x="1305" y="2071"/>
                  <a:pt x="1309" y="2083"/>
                </a:cubicBezTo>
                <a:cubicBezTo>
                  <a:pt x="1313" y="2095"/>
                  <a:pt x="1305" y="2081"/>
                  <a:pt x="1295" y="2087"/>
                </a:cubicBezTo>
                <a:cubicBezTo>
                  <a:pt x="1286" y="2093"/>
                  <a:pt x="1230" y="2120"/>
                  <a:pt x="1231" y="2109"/>
                </a:cubicBezTo>
                <a:cubicBezTo>
                  <a:pt x="1232" y="2099"/>
                  <a:pt x="1245" y="2095"/>
                  <a:pt x="1245" y="2095"/>
                </a:cubicBezTo>
                <a:cubicBezTo>
                  <a:pt x="1245" y="2095"/>
                  <a:pt x="1254" y="2090"/>
                  <a:pt x="1265" y="2085"/>
                </a:cubicBezTo>
                <a:cubicBezTo>
                  <a:pt x="1275" y="2080"/>
                  <a:pt x="1290" y="2078"/>
                  <a:pt x="1276" y="2073"/>
                </a:cubicBezTo>
                <a:cubicBezTo>
                  <a:pt x="1261" y="2069"/>
                  <a:pt x="1247" y="2071"/>
                  <a:pt x="1247" y="2071"/>
                </a:cubicBezTo>
                <a:cubicBezTo>
                  <a:pt x="1226" y="2068"/>
                  <a:pt x="1226" y="2068"/>
                  <a:pt x="1226" y="2068"/>
                </a:cubicBezTo>
                <a:cubicBezTo>
                  <a:pt x="1226" y="2068"/>
                  <a:pt x="1220" y="2050"/>
                  <a:pt x="1217" y="2051"/>
                </a:cubicBezTo>
                <a:cubicBezTo>
                  <a:pt x="1213" y="2052"/>
                  <a:pt x="1208" y="2061"/>
                  <a:pt x="1214" y="2071"/>
                </a:cubicBezTo>
                <a:cubicBezTo>
                  <a:pt x="1220" y="2080"/>
                  <a:pt x="1221" y="2084"/>
                  <a:pt x="1221" y="2084"/>
                </a:cubicBezTo>
                <a:cubicBezTo>
                  <a:pt x="1221" y="2084"/>
                  <a:pt x="1206" y="2096"/>
                  <a:pt x="1202" y="2085"/>
                </a:cubicBezTo>
                <a:cubicBezTo>
                  <a:pt x="1198" y="2075"/>
                  <a:pt x="1196" y="2043"/>
                  <a:pt x="1196" y="2043"/>
                </a:cubicBezTo>
                <a:cubicBezTo>
                  <a:pt x="1203" y="2023"/>
                  <a:pt x="1203" y="2023"/>
                  <a:pt x="1203" y="2023"/>
                </a:cubicBezTo>
                <a:cubicBezTo>
                  <a:pt x="1181" y="2024"/>
                  <a:pt x="1181" y="2024"/>
                  <a:pt x="1181" y="2024"/>
                </a:cubicBezTo>
                <a:cubicBezTo>
                  <a:pt x="1181" y="2024"/>
                  <a:pt x="1177" y="2022"/>
                  <a:pt x="1173" y="2032"/>
                </a:cubicBezTo>
                <a:cubicBezTo>
                  <a:pt x="1169" y="2042"/>
                  <a:pt x="1167" y="2054"/>
                  <a:pt x="1168" y="2058"/>
                </a:cubicBezTo>
                <a:cubicBezTo>
                  <a:pt x="1169" y="2061"/>
                  <a:pt x="1161" y="2067"/>
                  <a:pt x="1158" y="2074"/>
                </a:cubicBezTo>
                <a:cubicBezTo>
                  <a:pt x="1156" y="2081"/>
                  <a:pt x="1151" y="2085"/>
                  <a:pt x="1156" y="2097"/>
                </a:cubicBezTo>
                <a:cubicBezTo>
                  <a:pt x="1160" y="2109"/>
                  <a:pt x="1165" y="2101"/>
                  <a:pt x="1173" y="2107"/>
                </a:cubicBezTo>
                <a:cubicBezTo>
                  <a:pt x="1181" y="2113"/>
                  <a:pt x="1185" y="2120"/>
                  <a:pt x="1193" y="2130"/>
                </a:cubicBezTo>
                <a:cubicBezTo>
                  <a:pt x="1202" y="2139"/>
                  <a:pt x="1207" y="2143"/>
                  <a:pt x="1211" y="2153"/>
                </a:cubicBezTo>
                <a:cubicBezTo>
                  <a:pt x="1214" y="2163"/>
                  <a:pt x="1214" y="2173"/>
                  <a:pt x="1211" y="2173"/>
                </a:cubicBezTo>
                <a:cubicBezTo>
                  <a:pt x="1207" y="2174"/>
                  <a:pt x="1185" y="2162"/>
                  <a:pt x="1178" y="2167"/>
                </a:cubicBezTo>
                <a:cubicBezTo>
                  <a:pt x="1171" y="2173"/>
                  <a:pt x="1158" y="2169"/>
                  <a:pt x="1149" y="2177"/>
                </a:cubicBezTo>
                <a:cubicBezTo>
                  <a:pt x="1139" y="2185"/>
                  <a:pt x="1121" y="2183"/>
                  <a:pt x="1121" y="2186"/>
                </a:cubicBezTo>
                <a:cubicBezTo>
                  <a:pt x="1121" y="2190"/>
                  <a:pt x="1121" y="2204"/>
                  <a:pt x="1116" y="2206"/>
                </a:cubicBezTo>
                <a:cubicBezTo>
                  <a:pt x="1112" y="2208"/>
                  <a:pt x="1112" y="2208"/>
                  <a:pt x="1112" y="2208"/>
                </a:cubicBezTo>
                <a:cubicBezTo>
                  <a:pt x="1112" y="2208"/>
                  <a:pt x="1103" y="2209"/>
                  <a:pt x="1112" y="2217"/>
                </a:cubicBezTo>
                <a:cubicBezTo>
                  <a:pt x="1121" y="2225"/>
                  <a:pt x="1124" y="2224"/>
                  <a:pt x="1117" y="2227"/>
                </a:cubicBezTo>
                <a:cubicBezTo>
                  <a:pt x="1110" y="2229"/>
                  <a:pt x="1092" y="2238"/>
                  <a:pt x="1090" y="2245"/>
                </a:cubicBezTo>
                <a:cubicBezTo>
                  <a:pt x="1087" y="2251"/>
                  <a:pt x="1074" y="2278"/>
                  <a:pt x="1074" y="2278"/>
                </a:cubicBezTo>
                <a:cubicBezTo>
                  <a:pt x="1061" y="2299"/>
                  <a:pt x="1061" y="2299"/>
                  <a:pt x="1061" y="2299"/>
                </a:cubicBezTo>
                <a:cubicBezTo>
                  <a:pt x="1050" y="2317"/>
                  <a:pt x="1050" y="2317"/>
                  <a:pt x="1050" y="2317"/>
                </a:cubicBezTo>
                <a:cubicBezTo>
                  <a:pt x="1050" y="2317"/>
                  <a:pt x="1036" y="2335"/>
                  <a:pt x="1002" y="2308"/>
                </a:cubicBezTo>
                <a:cubicBezTo>
                  <a:pt x="969" y="2281"/>
                  <a:pt x="975" y="2297"/>
                  <a:pt x="968" y="2278"/>
                </a:cubicBezTo>
                <a:cubicBezTo>
                  <a:pt x="961" y="2259"/>
                  <a:pt x="973" y="2273"/>
                  <a:pt x="953" y="2255"/>
                </a:cubicBezTo>
                <a:cubicBezTo>
                  <a:pt x="932" y="2237"/>
                  <a:pt x="920" y="2231"/>
                  <a:pt x="929" y="2225"/>
                </a:cubicBezTo>
                <a:cubicBezTo>
                  <a:pt x="939" y="2219"/>
                  <a:pt x="926" y="2208"/>
                  <a:pt x="932" y="2202"/>
                </a:cubicBezTo>
                <a:cubicBezTo>
                  <a:pt x="938" y="2196"/>
                  <a:pt x="949" y="2195"/>
                  <a:pt x="942" y="2185"/>
                </a:cubicBezTo>
                <a:cubicBezTo>
                  <a:pt x="935" y="2176"/>
                  <a:pt x="927" y="2171"/>
                  <a:pt x="927" y="2171"/>
                </a:cubicBezTo>
                <a:cubicBezTo>
                  <a:pt x="927" y="2171"/>
                  <a:pt x="931" y="2167"/>
                  <a:pt x="941" y="2161"/>
                </a:cubicBezTo>
                <a:cubicBezTo>
                  <a:pt x="950" y="2155"/>
                  <a:pt x="972" y="2139"/>
                  <a:pt x="977" y="2126"/>
                </a:cubicBezTo>
                <a:cubicBezTo>
                  <a:pt x="981" y="2114"/>
                  <a:pt x="980" y="2114"/>
                  <a:pt x="979" y="2104"/>
                </a:cubicBezTo>
                <a:cubicBezTo>
                  <a:pt x="978" y="2095"/>
                  <a:pt x="962" y="2079"/>
                  <a:pt x="941" y="2091"/>
                </a:cubicBezTo>
                <a:cubicBezTo>
                  <a:pt x="919" y="2103"/>
                  <a:pt x="912" y="2106"/>
                  <a:pt x="911" y="2100"/>
                </a:cubicBezTo>
                <a:cubicBezTo>
                  <a:pt x="911" y="2094"/>
                  <a:pt x="906" y="2099"/>
                  <a:pt x="887" y="2086"/>
                </a:cubicBezTo>
                <a:cubicBezTo>
                  <a:pt x="869" y="2073"/>
                  <a:pt x="857" y="2062"/>
                  <a:pt x="853" y="2073"/>
                </a:cubicBezTo>
                <a:cubicBezTo>
                  <a:pt x="850" y="2084"/>
                  <a:pt x="869" y="2088"/>
                  <a:pt x="850" y="2084"/>
                </a:cubicBezTo>
                <a:cubicBezTo>
                  <a:pt x="831" y="2081"/>
                  <a:pt x="836" y="2075"/>
                  <a:pt x="822" y="2075"/>
                </a:cubicBezTo>
                <a:cubicBezTo>
                  <a:pt x="809" y="2075"/>
                  <a:pt x="803" y="2085"/>
                  <a:pt x="796" y="2089"/>
                </a:cubicBezTo>
                <a:cubicBezTo>
                  <a:pt x="789" y="2092"/>
                  <a:pt x="797" y="2106"/>
                  <a:pt x="782" y="2109"/>
                </a:cubicBezTo>
                <a:cubicBezTo>
                  <a:pt x="767" y="2113"/>
                  <a:pt x="766" y="2107"/>
                  <a:pt x="759" y="2111"/>
                </a:cubicBezTo>
                <a:cubicBezTo>
                  <a:pt x="752" y="2114"/>
                  <a:pt x="755" y="2117"/>
                  <a:pt x="749" y="2124"/>
                </a:cubicBezTo>
                <a:cubicBezTo>
                  <a:pt x="744" y="2131"/>
                  <a:pt x="743" y="2134"/>
                  <a:pt x="731" y="2137"/>
                </a:cubicBezTo>
                <a:cubicBezTo>
                  <a:pt x="719" y="2139"/>
                  <a:pt x="713" y="2149"/>
                  <a:pt x="706" y="2138"/>
                </a:cubicBezTo>
                <a:cubicBezTo>
                  <a:pt x="699" y="2128"/>
                  <a:pt x="687" y="2127"/>
                  <a:pt x="681" y="2129"/>
                </a:cubicBezTo>
                <a:cubicBezTo>
                  <a:pt x="675" y="2131"/>
                  <a:pt x="665" y="2130"/>
                  <a:pt x="662" y="2138"/>
                </a:cubicBezTo>
                <a:cubicBezTo>
                  <a:pt x="659" y="2145"/>
                  <a:pt x="650" y="2155"/>
                  <a:pt x="642" y="2161"/>
                </a:cubicBezTo>
                <a:cubicBezTo>
                  <a:pt x="635" y="2167"/>
                  <a:pt x="625" y="2173"/>
                  <a:pt x="617" y="2169"/>
                </a:cubicBezTo>
                <a:cubicBezTo>
                  <a:pt x="610" y="2165"/>
                  <a:pt x="597" y="2161"/>
                  <a:pt x="605" y="2157"/>
                </a:cubicBezTo>
                <a:cubicBezTo>
                  <a:pt x="612" y="2154"/>
                  <a:pt x="583" y="2155"/>
                  <a:pt x="569" y="2163"/>
                </a:cubicBezTo>
                <a:cubicBezTo>
                  <a:pt x="554" y="2171"/>
                  <a:pt x="551" y="2179"/>
                  <a:pt x="545" y="2182"/>
                </a:cubicBezTo>
                <a:cubicBezTo>
                  <a:pt x="540" y="2185"/>
                  <a:pt x="527" y="2177"/>
                  <a:pt x="527" y="2185"/>
                </a:cubicBezTo>
                <a:cubicBezTo>
                  <a:pt x="527" y="2194"/>
                  <a:pt x="539" y="2200"/>
                  <a:pt x="532" y="2204"/>
                </a:cubicBezTo>
                <a:cubicBezTo>
                  <a:pt x="525" y="2209"/>
                  <a:pt x="508" y="2205"/>
                  <a:pt x="508" y="2205"/>
                </a:cubicBezTo>
                <a:cubicBezTo>
                  <a:pt x="508" y="2205"/>
                  <a:pt x="505" y="2199"/>
                  <a:pt x="512" y="2196"/>
                </a:cubicBezTo>
                <a:cubicBezTo>
                  <a:pt x="519" y="2192"/>
                  <a:pt x="527" y="2192"/>
                  <a:pt x="519" y="2192"/>
                </a:cubicBezTo>
                <a:cubicBezTo>
                  <a:pt x="510" y="2192"/>
                  <a:pt x="509" y="2185"/>
                  <a:pt x="506" y="2182"/>
                </a:cubicBezTo>
                <a:cubicBezTo>
                  <a:pt x="503" y="2179"/>
                  <a:pt x="497" y="2173"/>
                  <a:pt x="497" y="2173"/>
                </a:cubicBezTo>
                <a:cubicBezTo>
                  <a:pt x="497" y="2173"/>
                  <a:pt x="485" y="2174"/>
                  <a:pt x="501" y="2170"/>
                </a:cubicBezTo>
                <a:cubicBezTo>
                  <a:pt x="517" y="2166"/>
                  <a:pt x="525" y="2167"/>
                  <a:pt x="520" y="2159"/>
                </a:cubicBezTo>
                <a:cubicBezTo>
                  <a:pt x="515" y="2151"/>
                  <a:pt x="495" y="2148"/>
                  <a:pt x="494" y="2155"/>
                </a:cubicBezTo>
                <a:cubicBezTo>
                  <a:pt x="493" y="2161"/>
                  <a:pt x="493" y="2164"/>
                  <a:pt x="493" y="2167"/>
                </a:cubicBezTo>
                <a:cubicBezTo>
                  <a:pt x="493" y="2169"/>
                  <a:pt x="488" y="2172"/>
                  <a:pt x="488" y="2172"/>
                </a:cubicBezTo>
                <a:cubicBezTo>
                  <a:pt x="488" y="2172"/>
                  <a:pt x="479" y="2169"/>
                  <a:pt x="479" y="2172"/>
                </a:cubicBezTo>
                <a:cubicBezTo>
                  <a:pt x="478" y="2174"/>
                  <a:pt x="477" y="2179"/>
                  <a:pt x="477" y="2183"/>
                </a:cubicBezTo>
                <a:cubicBezTo>
                  <a:pt x="477" y="2186"/>
                  <a:pt x="479" y="2193"/>
                  <a:pt x="479" y="2193"/>
                </a:cubicBezTo>
                <a:cubicBezTo>
                  <a:pt x="473" y="2197"/>
                  <a:pt x="473" y="2197"/>
                  <a:pt x="473" y="2197"/>
                </a:cubicBezTo>
                <a:cubicBezTo>
                  <a:pt x="473" y="2209"/>
                  <a:pt x="473" y="2209"/>
                  <a:pt x="473" y="2209"/>
                </a:cubicBezTo>
                <a:cubicBezTo>
                  <a:pt x="471" y="2221"/>
                  <a:pt x="471" y="2221"/>
                  <a:pt x="471" y="2221"/>
                </a:cubicBezTo>
                <a:cubicBezTo>
                  <a:pt x="471" y="2221"/>
                  <a:pt x="457" y="2221"/>
                  <a:pt x="456" y="2227"/>
                </a:cubicBezTo>
                <a:cubicBezTo>
                  <a:pt x="455" y="2233"/>
                  <a:pt x="457" y="2242"/>
                  <a:pt x="460" y="2245"/>
                </a:cubicBezTo>
                <a:cubicBezTo>
                  <a:pt x="462" y="2249"/>
                  <a:pt x="463" y="2253"/>
                  <a:pt x="463" y="2253"/>
                </a:cubicBezTo>
                <a:cubicBezTo>
                  <a:pt x="455" y="2254"/>
                  <a:pt x="455" y="2254"/>
                  <a:pt x="455" y="2254"/>
                </a:cubicBezTo>
                <a:cubicBezTo>
                  <a:pt x="443" y="2255"/>
                  <a:pt x="443" y="2255"/>
                  <a:pt x="443" y="2255"/>
                </a:cubicBezTo>
                <a:cubicBezTo>
                  <a:pt x="443" y="2255"/>
                  <a:pt x="459" y="2243"/>
                  <a:pt x="452" y="2239"/>
                </a:cubicBezTo>
                <a:cubicBezTo>
                  <a:pt x="445" y="2236"/>
                  <a:pt x="437" y="2236"/>
                  <a:pt x="437" y="2236"/>
                </a:cubicBezTo>
                <a:cubicBezTo>
                  <a:pt x="421" y="2230"/>
                  <a:pt x="421" y="2230"/>
                  <a:pt x="421" y="2230"/>
                </a:cubicBezTo>
                <a:cubicBezTo>
                  <a:pt x="409" y="2224"/>
                  <a:pt x="409" y="2224"/>
                  <a:pt x="409" y="2224"/>
                </a:cubicBezTo>
                <a:cubicBezTo>
                  <a:pt x="409" y="2224"/>
                  <a:pt x="393" y="2233"/>
                  <a:pt x="399" y="2226"/>
                </a:cubicBezTo>
                <a:cubicBezTo>
                  <a:pt x="405" y="2219"/>
                  <a:pt x="413" y="2220"/>
                  <a:pt x="406" y="2214"/>
                </a:cubicBezTo>
                <a:cubicBezTo>
                  <a:pt x="398" y="2208"/>
                  <a:pt x="378" y="2206"/>
                  <a:pt x="376" y="2209"/>
                </a:cubicBezTo>
                <a:cubicBezTo>
                  <a:pt x="373" y="2213"/>
                  <a:pt x="364" y="2219"/>
                  <a:pt x="364" y="2219"/>
                </a:cubicBezTo>
                <a:cubicBezTo>
                  <a:pt x="364" y="2219"/>
                  <a:pt x="360" y="2221"/>
                  <a:pt x="358" y="2217"/>
                </a:cubicBezTo>
                <a:cubicBezTo>
                  <a:pt x="355" y="2213"/>
                  <a:pt x="352" y="2209"/>
                  <a:pt x="350" y="2214"/>
                </a:cubicBezTo>
                <a:cubicBezTo>
                  <a:pt x="348" y="2218"/>
                  <a:pt x="343" y="2216"/>
                  <a:pt x="336" y="2221"/>
                </a:cubicBezTo>
                <a:cubicBezTo>
                  <a:pt x="330" y="2225"/>
                  <a:pt x="317" y="2227"/>
                  <a:pt x="317" y="2227"/>
                </a:cubicBezTo>
                <a:cubicBezTo>
                  <a:pt x="317" y="2227"/>
                  <a:pt x="307" y="2229"/>
                  <a:pt x="302" y="2219"/>
                </a:cubicBezTo>
                <a:cubicBezTo>
                  <a:pt x="297" y="2209"/>
                  <a:pt x="303" y="2209"/>
                  <a:pt x="288" y="2209"/>
                </a:cubicBezTo>
                <a:cubicBezTo>
                  <a:pt x="274" y="2209"/>
                  <a:pt x="263" y="2220"/>
                  <a:pt x="270" y="2238"/>
                </a:cubicBezTo>
                <a:cubicBezTo>
                  <a:pt x="276" y="2256"/>
                  <a:pt x="265" y="2262"/>
                  <a:pt x="278" y="2272"/>
                </a:cubicBezTo>
                <a:cubicBezTo>
                  <a:pt x="291" y="2282"/>
                  <a:pt x="301" y="2292"/>
                  <a:pt x="309" y="2292"/>
                </a:cubicBezTo>
                <a:cubicBezTo>
                  <a:pt x="317" y="2292"/>
                  <a:pt x="316" y="2296"/>
                  <a:pt x="324" y="2299"/>
                </a:cubicBezTo>
                <a:cubicBezTo>
                  <a:pt x="333" y="2301"/>
                  <a:pt x="320" y="2305"/>
                  <a:pt x="342" y="2291"/>
                </a:cubicBezTo>
                <a:cubicBezTo>
                  <a:pt x="363" y="2276"/>
                  <a:pt x="371" y="2263"/>
                  <a:pt x="379" y="2276"/>
                </a:cubicBezTo>
                <a:cubicBezTo>
                  <a:pt x="387" y="2289"/>
                  <a:pt x="388" y="2293"/>
                  <a:pt x="388" y="2301"/>
                </a:cubicBezTo>
                <a:cubicBezTo>
                  <a:pt x="388" y="2310"/>
                  <a:pt x="387" y="2319"/>
                  <a:pt x="385" y="2325"/>
                </a:cubicBezTo>
                <a:cubicBezTo>
                  <a:pt x="383" y="2331"/>
                  <a:pt x="360" y="2330"/>
                  <a:pt x="359" y="2338"/>
                </a:cubicBezTo>
                <a:cubicBezTo>
                  <a:pt x="357" y="2346"/>
                  <a:pt x="354" y="2365"/>
                  <a:pt x="361" y="2360"/>
                </a:cubicBezTo>
                <a:cubicBezTo>
                  <a:pt x="369" y="2356"/>
                  <a:pt x="369" y="2352"/>
                  <a:pt x="372" y="2359"/>
                </a:cubicBezTo>
                <a:cubicBezTo>
                  <a:pt x="376" y="2365"/>
                  <a:pt x="373" y="2365"/>
                  <a:pt x="383" y="2370"/>
                </a:cubicBezTo>
                <a:cubicBezTo>
                  <a:pt x="392" y="2374"/>
                  <a:pt x="390" y="2375"/>
                  <a:pt x="401" y="2388"/>
                </a:cubicBezTo>
                <a:cubicBezTo>
                  <a:pt x="411" y="2401"/>
                  <a:pt x="422" y="2402"/>
                  <a:pt x="424" y="2409"/>
                </a:cubicBezTo>
                <a:cubicBezTo>
                  <a:pt x="425" y="2416"/>
                  <a:pt x="437" y="2414"/>
                  <a:pt x="437" y="2425"/>
                </a:cubicBezTo>
                <a:cubicBezTo>
                  <a:pt x="437" y="2435"/>
                  <a:pt x="437" y="2440"/>
                  <a:pt x="437" y="2440"/>
                </a:cubicBezTo>
                <a:cubicBezTo>
                  <a:pt x="431" y="2449"/>
                  <a:pt x="431" y="2449"/>
                  <a:pt x="431" y="2449"/>
                </a:cubicBezTo>
                <a:cubicBezTo>
                  <a:pt x="431" y="2449"/>
                  <a:pt x="419" y="2459"/>
                  <a:pt x="414" y="2459"/>
                </a:cubicBezTo>
                <a:cubicBezTo>
                  <a:pt x="410" y="2459"/>
                  <a:pt x="410" y="2463"/>
                  <a:pt x="409" y="2466"/>
                </a:cubicBezTo>
                <a:cubicBezTo>
                  <a:pt x="408" y="2468"/>
                  <a:pt x="413" y="2467"/>
                  <a:pt x="405" y="2470"/>
                </a:cubicBezTo>
                <a:cubicBezTo>
                  <a:pt x="397" y="2473"/>
                  <a:pt x="400" y="2481"/>
                  <a:pt x="398" y="2484"/>
                </a:cubicBezTo>
                <a:cubicBezTo>
                  <a:pt x="396" y="2486"/>
                  <a:pt x="383" y="2486"/>
                  <a:pt x="383" y="2486"/>
                </a:cubicBezTo>
                <a:cubicBezTo>
                  <a:pt x="383" y="2486"/>
                  <a:pt x="389" y="2495"/>
                  <a:pt x="384" y="2503"/>
                </a:cubicBezTo>
                <a:cubicBezTo>
                  <a:pt x="380" y="2512"/>
                  <a:pt x="376" y="2513"/>
                  <a:pt x="371" y="2527"/>
                </a:cubicBezTo>
                <a:cubicBezTo>
                  <a:pt x="367" y="2540"/>
                  <a:pt x="346" y="2565"/>
                  <a:pt x="343" y="2595"/>
                </a:cubicBezTo>
                <a:cubicBezTo>
                  <a:pt x="341" y="2625"/>
                  <a:pt x="350" y="2642"/>
                  <a:pt x="345" y="2651"/>
                </a:cubicBezTo>
                <a:cubicBezTo>
                  <a:pt x="340" y="2659"/>
                  <a:pt x="339" y="2665"/>
                  <a:pt x="339" y="2677"/>
                </a:cubicBezTo>
                <a:cubicBezTo>
                  <a:pt x="339" y="2689"/>
                  <a:pt x="331" y="2683"/>
                  <a:pt x="329" y="2695"/>
                </a:cubicBezTo>
                <a:cubicBezTo>
                  <a:pt x="326" y="2707"/>
                  <a:pt x="320" y="2720"/>
                  <a:pt x="320" y="2720"/>
                </a:cubicBezTo>
                <a:cubicBezTo>
                  <a:pt x="288" y="2700"/>
                  <a:pt x="288" y="2700"/>
                  <a:pt x="288" y="2700"/>
                </a:cubicBezTo>
                <a:cubicBezTo>
                  <a:pt x="288" y="2700"/>
                  <a:pt x="270" y="2693"/>
                  <a:pt x="270" y="2707"/>
                </a:cubicBezTo>
                <a:cubicBezTo>
                  <a:pt x="271" y="2722"/>
                  <a:pt x="271" y="2722"/>
                  <a:pt x="277" y="2727"/>
                </a:cubicBezTo>
                <a:cubicBezTo>
                  <a:pt x="283" y="2732"/>
                  <a:pt x="284" y="2736"/>
                  <a:pt x="282" y="2743"/>
                </a:cubicBezTo>
                <a:cubicBezTo>
                  <a:pt x="281" y="2749"/>
                  <a:pt x="274" y="2750"/>
                  <a:pt x="270" y="2753"/>
                </a:cubicBezTo>
                <a:cubicBezTo>
                  <a:pt x="265" y="2755"/>
                  <a:pt x="251" y="2769"/>
                  <a:pt x="251" y="2769"/>
                </a:cubicBezTo>
                <a:cubicBezTo>
                  <a:pt x="251" y="2769"/>
                  <a:pt x="210" y="2779"/>
                  <a:pt x="205" y="2785"/>
                </a:cubicBezTo>
                <a:cubicBezTo>
                  <a:pt x="201" y="2790"/>
                  <a:pt x="202" y="2775"/>
                  <a:pt x="211" y="2765"/>
                </a:cubicBezTo>
                <a:cubicBezTo>
                  <a:pt x="221" y="2755"/>
                  <a:pt x="238" y="2742"/>
                  <a:pt x="226" y="2714"/>
                </a:cubicBezTo>
                <a:cubicBezTo>
                  <a:pt x="214" y="2687"/>
                  <a:pt x="203" y="2691"/>
                  <a:pt x="213" y="2683"/>
                </a:cubicBezTo>
                <a:cubicBezTo>
                  <a:pt x="223" y="2674"/>
                  <a:pt x="246" y="2665"/>
                  <a:pt x="234" y="2658"/>
                </a:cubicBezTo>
                <a:cubicBezTo>
                  <a:pt x="221" y="2650"/>
                  <a:pt x="213" y="2639"/>
                  <a:pt x="204" y="2649"/>
                </a:cubicBezTo>
                <a:cubicBezTo>
                  <a:pt x="196" y="2659"/>
                  <a:pt x="169" y="2688"/>
                  <a:pt x="184" y="2709"/>
                </a:cubicBezTo>
                <a:cubicBezTo>
                  <a:pt x="198" y="2731"/>
                  <a:pt x="209" y="2733"/>
                  <a:pt x="204" y="2742"/>
                </a:cubicBezTo>
                <a:cubicBezTo>
                  <a:pt x="198" y="2750"/>
                  <a:pt x="189" y="2758"/>
                  <a:pt x="183" y="2749"/>
                </a:cubicBezTo>
                <a:cubicBezTo>
                  <a:pt x="177" y="2739"/>
                  <a:pt x="150" y="2745"/>
                  <a:pt x="142" y="2738"/>
                </a:cubicBezTo>
                <a:cubicBezTo>
                  <a:pt x="133" y="2731"/>
                  <a:pt x="132" y="2726"/>
                  <a:pt x="130" y="2719"/>
                </a:cubicBezTo>
                <a:cubicBezTo>
                  <a:pt x="128" y="2713"/>
                  <a:pt x="124" y="2715"/>
                  <a:pt x="138" y="2707"/>
                </a:cubicBezTo>
                <a:cubicBezTo>
                  <a:pt x="151" y="2698"/>
                  <a:pt x="160" y="2704"/>
                  <a:pt x="161" y="2682"/>
                </a:cubicBezTo>
                <a:cubicBezTo>
                  <a:pt x="162" y="2659"/>
                  <a:pt x="164" y="2656"/>
                  <a:pt x="155" y="2647"/>
                </a:cubicBezTo>
                <a:cubicBezTo>
                  <a:pt x="145" y="2637"/>
                  <a:pt x="133" y="2619"/>
                  <a:pt x="135" y="2610"/>
                </a:cubicBezTo>
                <a:cubicBezTo>
                  <a:pt x="137" y="2600"/>
                  <a:pt x="137" y="2584"/>
                  <a:pt x="137" y="2584"/>
                </a:cubicBezTo>
                <a:cubicBezTo>
                  <a:pt x="125" y="2575"/>
                  <a:pt x="125" y="2575"/>
                  <a:pt x="125" y="2575"/>
                </a:cubicBezTo>
                <a:cubicBezTo>
                  <a:pt x="125" y="2575"/>
                  <a:pt x="122" y="2553"/>
                  <a:pt x="130" y="2552"/>
                </a:cubicBezTo>
                <a:cubicBezTo>
                  <a:pt x="138" y="2551"/>
                  <a:pt x="144" y="2549"/>
                  <a:pt x="138" y="2557"/>
                </a:cubicBezTo>
                <a:cubicBezTo>
                  <a:pt x="133" y="2564"/>
                  <a:pt x="132" y="2567"/>
                  <a:pt x="138" y="2567"/>
                </a:cubicBezTo>
                <a:cubicBezTo>
                  <a:pt x="144" y="2567"/>
                  <a:pt x="163" y="2574"/>
                  <a:pt x="170" y="2557"/>
                </a:cubicBezTo>
                <a:cubicBezTo>
                  <a:pt x="177" y="2539"/>
                  <a:pt x="170" y="2555"/>
                  <a:pt x="179" y="2544"/>
                </a:cubicBezTo>
                <a:cubicBezTo>
                  <a:pt x="187" y="2533"/>
                  <a:pt x="182" y="2527"/>
                  <a:pt x="190" y="2521"/>
                </a:cubicBezTo>
                <a:cubicBezTo>
                  <a:pt x="198" y="2514"/>
                  <a:pt x="192" y="2512"/>
                  <a:pt x="199" y="2502"/>
                </a:cubicBezTo>
                <a:cubicBezTo>
                  <a:pt x="206" y="2491"/>
                  <a:pt x="215" y="2482"/>
                  <a:pt x="215" y="2482"/>
                </a:cubicBezTo>
                <a:cubicBezTo>
                  <a:pt x="215" y="2482"/>
                  <a:pt x="197" y="2470"/>
                  <a:pt x="192" y="2477"/>
                </a:cubicBezTo>
                <a:cubicBezTo>
                  <a:pt x="188" y="2484"/>
                  <a:pt x="180" y="2482"/>
                  <a:pt x="180" y="2497"/>
                </a:cubicBezTo>
                <a:cubicBezTo>
                  <a:pt x="179" y="2513"/>
                  <a:pt x="179" y="2521"/>
                  <a:pt x="176" y="2521"/>
                </a:cubicBezTo>
                <a:cubicBezTo>
                  <a:pt x="174" y="2522"/>
                  <a:pt x="172" y="2516"/>
                  <a:pt x="164" y="2516"/>
                </a:cubicBezTo>
                <a:cubicBezTo>
                  <a:pt x="156" y="2516"/>
                  <a:pt x="150" y="2513"/>
                  <a:pt x="150" y="2517"/>
                </a:cubicBezTo>
                <a:cubicBezTo>
                  <a:pt x="150" y="2521"/>
                  <a:pt x="143" y="2522"/>
                  <a:pt x="140" y="2527"/>
                </a:cubicBezTo>
                <a:cubicBezTo>
                  <a:pt x="138" y="2533"/>
                  <a:pt x="138" y="2534"/>
                  <a:pt x="132" y="2538"/>
                </a:cubicBezTo>
                <a:cubicBezTo>
                  <a:pt x="127" y="2541"/>
                  <a:pt x="123" y="2541"/>
                  <a:pt x="117" y="2545"/>
                </a:cubicBezTo>
                <a:cubicBezTo>
                  <a:pt x="111" y="2550"/>
                  <a:pt x="111" y="2557"/>
                  <a:pt x="111" y="2557"/>
                </a:cubicBezTo>
                <a:cubicBezTo>
                  <a:pt x="101" y="2542"/>
                  <a:pt x="101" y="2542"/>
                  <a:pt x="101" y="2542"/>
                </a:cubicBezTo>
                <a:cubicBezTo>
                  <a:pt x="101" y="2542"/>
                  <a:pt x="105" y="2540"/>
                  <a:pt x="105" y="2532"/>
                </a:cubicBezTo>
                <a:cubicBezTo>
                  <a:pt x="105" y="2523"/>
                  <a:pt x="109" y="2517"/>
                  <a:pt x="110" y="2509"/>
                </a:cubicBezTo>
                <a:cubicBezTo>
                  <a:pt x="111" y="2500"/>
                  <a:pt x="114" y="2490"/>
                  <a:pt x="114" y="2490"/>
                </a:cubicBezTo>
                <a:cubicBezTo>
                  <a:pt x="114" y="2490"/>
                  <a:pt x="114" y="2491"/>
                  <a:pt x="121" y="2489"/>
                </a:cubicBezTo>
                <a:cubicBezTo>
                  <a:pt x="128" y="2486"/>
                  <a:pt x="132" y="2481"/>
                  <a:pt x="136" y="2484"/>
                </a:cubicBezTo>
                <a:cubicBezTo>
                  <a:pt x="139" y="2486"/>
                  <a:pt x="134" y="2497"/>
                  <a:pt x="138" y="2498"/>
                </a:cubicBezTo>
                <a:cubicBezTo>
                  <a:pt x="143" y="2500"/>
                  <a:pt x="146" y="2502"/>
                  <a:pt x="154" y="2497"/>
                </a:cubicBezTo>
                <a:cubicBezTo>
                  <a:pt x="162" y="2493"/>
                  <a:pt x="162" y="2492"/>
                  <a:pt x="167" y="2492"/>
                </a:cubicBezTo>
                <a:cubicBezTo>
                  <a:pt x="172" y="2492"/>
                  <a:pt x="174" y="2487"/>
                  <a:pt x="174" y="2483"/>
                </a:cubicBezTo>
                <a:cubicBezTo>
                  <a:pt x="174" y="2479"/>
                  <a:pt x="195" y="2476"/>
                  <a:pt x="198" y="2466"/>
                </a:cubicBezTo>
                <a:cubicBezTo>
                  <a:pt x="202" y="2455"/>
                  <a:pt x="213" y="2455"/>
                  <a:pt x="210" y="2447"/>
                </a:cubicBezTo>
                <a:cubicBezTo>
                  <a:pt x="208" y="2438"/>
                  <a:pt x="210" y="2431"/>
                  <a:pt x="201" y="2427"/>
                </a:cubicBezTo>
                <a:cubicBezTo>
                  <a:pt x="192" y="2424"/>
                  <a:pt x="187" y="2426"/>
                  <a:pt x="186" y="2419"/>
                </a:cubicBezTo>
                <a:cubicBezTo>
                  <a:pt x="184" y="2413"/>
                  <a:pt x="185" y="2417"/>
                  <a:pt x="185" y="2404"/>
                </a:cubicBezTo>
                <a:cubicBezTo>
                  <a:pt x="185" y="2391"/>
                  <a:pt x="174" y="2389"/>
                  <a:pt x="170" y="2382"/>
                </a:cubicBezTo>
                <a:cubicBezTo>
                  <a:pt x="166" y="2375"/>
                  <a:pt x="162" y="2376"/>
                  <a:pt x="156" y="2374"/>
                </a:cubicBezTo>
                <a:cubicBezTo>
                  <a:pt x="149" y="2372"/>
                  <a:pt x="142" y="2362"/>
                  <a:pt x="141" y="2373"/>
                </a:cubicBezTo>
                <a:cubicBezTo>
                  <a:pt x="140" y="2384"/>
                  <a:pt x="132" y="2385"/>
                  <a:pt x="135" y="2402"/>
                </a:cubicBezTo>
                <a:cubicBezTo>
                  <a:pt x="138" y="2419"/>
                  <a:pt x="139" y="2419"/>
                  <a:pt x="135" y="2424"/>
                </a:cubicBezTo>
                <a:cubicBezTo>
                  <a:pt x="131" y="2428"/>
                  <a:pt x="132" y="2443"/>
                  <a:pt x="137" y="2434"/>
                </a:cubicBezTo>
                <a:cubicBezTo>
                  <a:pt x="141" y="2425"/>
                  <a:pt x="142" y="2422"/>
                  <a:pt x="153" y="2425"/>
                </a:cubicBezTo>
                <a:cubicBezTo>
                  <a:pt x="164" y="2427"/>
                  <a:pt x="168" y="2426"/>
                  <a:pt x="168" y="2439"/>
                </a:cubicBezTo>
                <a:cubicBezTo>
                  <a:pt x="168" y="2452"/>
                  <a:pt x="168" y="2460"/>
                  <a:pt x="160" y="2465"/>
                </a:cubicBezTo>
                <a:cubicBezTo>
                  <a:pt x="151" y="2470"/>
                  <a:pt x="136" y="2487"/>
                  <a:pt x="134" y="2477"/>
                </a:cubicBezTo>
                <a:cubicBezTo>
                  <a:pt x="132" y="2467"/>
                  <a:pt x="138" y="2466"/>
                  <a:pt x="139" y="2455"/>
                </a:cubicBezTo>
                <a:cubicBezTo>
                  <a:pt x="141" y="2445"/>
                  <a:pt x="143" y="2443"/>
                  <a:pt x="137" y="2443"/>
                </a:cubicBezTo>
                <a:cubicBezTo>
                  <a:pt x="131" y="2442"/>
                  <a:pt x="134" y="2435"/>
                  <a:pt x="124" y="2442"/>
                </a:cubicBezTo>
                <a:cubicBezTo>
                  <a:pt x="114" y="2449"/>
                  <a:pt x="108" y="2449"/>
                  <a:pt x="108" y="2449"/>
                </a:cubicBezTo>
                <a:cubicBezTo>
                  <a:pt x="92" y="2458"/>
                  <a:pt x="97" y="2467"/>
                  <a:pt x="89" y="2468"/>
                </a:cubicBezTo>
                <a:cubicBezTo>
                  <a:pt x="80" y="2470"/>
                  <a:pt x="72" y="2470"/>
                  <a:pt x="75" y="2460"/>
                </a:cubicBezTo>
                <a:cubicBezTo>
                  <a:pt x="78" y="2449"/>
                  <a:pt x="83" y="2444"/>
                  <a:pt x="73" y="2437"/>
                </a:cubicBezTo>
                <a:cubicBezTo>
                  <a:pt x="64" y="2429"/>
                  <a:pt x="54" y="2440"/>
                  <a:pt x="53" y="2420"/>
                </a:cubicBezTo>
                <a:cubicBezTo>
                  <a:pt x="51" y="2401"/>
                  <a:pt x="48" y="2401"/>
                  <a:pt x="55" y="2393"/>
                </a:cubicBezTo>
                <a:cubicBezTo>
                  <a:pt x="63" y="2384"/>
                  <a:pt x="67" y="2389"/>
                  <a:pt x="65" y="2381"/>
                </a:cubicBezTo>
                <a:cubicBezTo>
                  <a:pt x="62" y="2373"/>
                  <a:pt x="57" y="2374"/>
                  <a:pt x="54" y="2366"/>
                </a:cubicBezTo>
                <a:cubicBezTo>
                  <a:pt x="50" y="2359"/>
                  <a:pt x="44" y="2359"/>
                  <a:pt x="45" y="2351"/>
                </a:cubicBezTo>
                <a:cubicBezTo>
                  <a:pt x="46" y="2342"/>
                  <a:pt x="48" y="2331"/>
                  <a:pt x="44" y="2334"/>
                </a:cubicBezTo>
                <a:cubicBezTo>
                  <a:pt x="40" y="2336"/>
                  <a:pt x="33" y="2348"/>
                  <a:pt x="33" y="2348"/>
                </a:cubicBezTo>
                <a:cubicBezTo>
                  <a:pt x="33" y="2348"/>
                  <a:pt x="24" y="2363"/>
                  <a:pt x="18" y="2362"/>
                </a:cubicBezTo>
                <a:cubicBezTo>
                  <a:pt x="12" y="2361"/>
                  <a:pt x="0" y="2370"/>
                  <a:pt x="12" y="2354"/>
                </a:cubicBezTo>
                <a:cubicBezTo>
                  <a:pt x="24" y="2339"/>
                  <a:pt x="30" y="2327"/>
                  <a:pt x="39" y="2323"/>
                </a:cubicBezTo>
                <a:cubicBezTo>
                  <a:pt x="48" y="2320"/>
                  <a:pt x="45" y="2318"/>
                  <a:pt x="52" y="2322"/>
                </a:cubicBezTo>
                <a:cubicBezTo>
                  <a:pt x="59" y="2325"/>
                  <a:pt x="60" y="2336"/>
                  <a:pt x="67" y="2332"/>
                </a:cubicBezTo>
                <a:cubicBezTo>
                  <a:pt x="75" y="2328"/>
                  <a:pt x="74" y="2338"/>
                  <a:pt x="78" y="2322"/>
                </a:cubicBezTo>
                <a:cubicBezTo>
                  <a:pt x="81" y="2305"/>
                  <a:pt x="80" y="2311"/>
                  <a:pt x="87" y="2304"/>
                </a:cubicBezTo>
                <a:cubicBezTo>
                  <a:pt x="94" y="2296"/>
                  <a:pt x="77" y="2292"/>
                  <a:pt x="94" y="2296"/>
                </a:cubicBezTo>
                <a:cubicBezTo>
                  <a:pt x="111" y="2300"/>
                  <a:pt x="103" y="2303"/>
                  <a:pt x="108" y="2309"/>
                </a:cubicBezTo>
                <a:cubicBezTo>
                  <a:pt x="112" y="2315"/>
                  <a:pt x="126" y="2319"/>
                  <a:pt x="128" y="2311"/>
                </a:cubicBezTo>
                <a:cubicBezTo>
                  <a:pt x="131" y="2302"/>
                  <a:pt x="127" y="2310"/>
                  <a:pt x="136" y="2295"/>
                </a:cubicBezTo>
                <a:cubicBezTo>
                  <a:pt x="144" y="2281"/>
                  <a:pt x="147" y="2276"/>
                  <a:pt x="147" y="2276"/>
                </a:cubicBezTo>
                <a:cubicBezTo>
                  <a:pt x="147" y="2276"/>
                  <a:pt x="151" y="2269"/>
                  <a:pt x="159" y="2279"/>
                </a:cubicBezTo>
                <a:cubicBezTo>
                  <a:pt x="167" y="2288"/>
                  <a:pt x="177" y="2288"/>
                  <a:pt x="177" y="2288"/>
                </a:cubicBezTo>
                <a:cubicBezTo>
                  <a:pt x="177" y="2288"/>
                  <a:pt x="185" y="2282"/>
                  <a:pt x="183" y="2274"/>
                </a:cubicBezTo>
                <a:cubicBezTo>
                  <a:pt x="181" y="2265"/>
                  <a:pt x="189" y="2257"/>
                  <a:pt x="189" y="2257"/>
                </a:cubicBezTo>
                <a:cubicBezTo>
                  <a:pt x="189" y="2257"/>
                  <a:pt x="180" y="2251"/>
                  <a:pt x="195" y="2242"/>
                </a:cubicBezTo>
                <a:cubicBezTo>
                  <a:pt x="210" y="2233"/>
                  <a:pt x="204" y="2231"/>
                  <a:pt x="220" y="2229"/>
                </a:cubicBezTo>
                <a:cubicBezTo>
                  <a:pt x="235" y="2227"/>
                  <a:pt x="256" y="2233"/>
                  <a:pt x="260" y="2227"/>
                </a:cubicBezTo>
                <a:cubicBezTo>
                  <a:pt x="264" y="2220"/>
                  <a:pt x="264" y="2211"/>
                  <a:pt x="264" y="2205"/>
                </a:cubicBezTo>
                <a:cubicBezTo>
                  <a:pt x="265" y="2199"/>
                  <a:pt x="264" y="2148"/>
                  <a:pt x="280" y="2145"/>
                </a:cubicBezTo>
                <a:cubicBezTo>
                  <a:pt x="296" y="2143"/>
                  <a:pt x="322" y="2139"/>
                  <a:pt x="324" y="2139"/>
                </a:cubicBezTo>
                <a:cubicBezTo>
                  <a:pt x="327" y="2139"/>
                  <a:pt x="334" y="2155"/>
                  <a:pt x="344" y="2143"/>
                </a:cubicBezTo>
                <a:cubicBezTo>
                  <a:pt x="354" y="2132"/>
                  <a:pt x="377" y="2087"/>
                  <a:pt x="391" y="2087"/>
                </a:cubicBezTo>
                <a:cubicBezTo>
                  <a:pt x="406" y="2087"/>
                  <a:pt x="424" y="2079"/>
                  <a:pt x="432" y="2070"/>
                </a:cubicBezTo>
                <a:cubicBezTo>
                  <a:pt x="441" y="2060"/>
                  <a:pt x="494" y="2000"/>
                  <a:pt x="508" y="1990"/>
                </a:cubicBezTo>
                <a:cubicBezTo>
                  <a:pt x="521" y="1981"/>
                  <a:pt x="548" y="1977"/>
                  <a:pt x="549" y="1966"/>
                </a:cubicBezTo>
                <a:cubicBezTo>
                  <a:pt x="550" y="1955"/>
                  <a:pt x="539" y="1949"/>
                  <a:pt x="559" y="1940"/>
                </a:cubicBezTo>
                <a:cubicBezTo>
                  <a:pt x="579" y="1932"/>
                  <a:pt x="598" y="1918"/>
                  <a:pt x="614" y="1918"/>
                </a:cubicBezTo>
                <a:cubicBezTo>
                  <a:pt x="630" y="1918"/>
                  <a:pt x="629" y="1918"/>
                  <a:pt x="637" y="1928"/>
                </a:cubicBezTo>
                <a:cubicBezTo>
                  <a:pt x="646" y="1939"/>
                  <a:pt x="659" y="1951"/>
                  <a:pt x="669" y="1943"/>
                </a:cubicBezTo>
                <a:cubicBezTo>
                  <a:pt x="678" y="1935"/>
                  <a:pt x="671" y="1934"/>
                  <a:pt x="687" y="1934"/>
                </a:cubicBezTo>
                <a:cubicBezTo>
                  <a:pt x="703" y="1933"/>
                  <a:pt x="698" y="1940"/>
                  <a:pt x="719" y="1937"/>
                </a:cubicBezTo>
                <a:cubicBezTo>
                  <a:pt x="739" y="1934"/>
                  <a:pt x="800" y="1936"/>
                  <a:pt x="814" y="1922"/>
                </a:cubicBezTo>
                <a:cubicBezTo>
                  <a:pt x="827" y="1909"/>
                  <a:pt x="874" y="1903"/>
                  <a:pt x="890" y="1902"/>
                </a:cubicBezTo>
                <a:cubicBezTo>
                  <a:pt x="906" y="1901"/>
                  <a:pt x="912" y="1895"/>
                  <a:pt x="928" y="1891"/>
                </a:cubicBezTo>
                <a:cubicBezTo>
                  <a:pt x="943" y="1886"/>
                  <a:pt x="961" y="1884"/>
                  <a:pt x="956" y="1898"/>
                </a:cubicBezTo>
                <a:cubicBezTo>
                  <a:pt x="951" y="1913"/>
                  <a:pt x="937" y="1921"/>
                  <a:pt x="943" y="1922"/>
                </a:cubicBezTo>
                <a:cubicBezTo>
                  <a:pt x="949" y="1922"/>
                  <a:pt x="949" y="1922"/>
                  <a:pt x="952" y="1928"/>
                </a:cubicBezTo>
                <a:cubicBezTo>
                  <a:pt x="954" y="1933"/>
                  <a:pt x="970" y="1912"/>
                  <a:pt x="977" y="1917"/>
                </a:cubicBezTo>
                <a:cubicBezTo>
                  <a:pt x="983" y="1922"/>
                  <a:pt x="980" y="1934"/>
                  <a:pt x="989" y="1934"/>
                </a:cubicBezTo>
                <a:cubicBezTo>
                  <a:pt x="999" y="1934"/>
                  <a:pt x="1013" y="1922"/>
                  <a:pt x="1017" y="1929"/>
                </a:cubicBezTo>
                <a:cubicBezTo>
                  <a:pt x="1021" y="1937"/>
                  <a:pt x="1025" y="1938"/>
                  <a:pt x="1025" y="1929"/>
                </a:cubicBezTo>
                <a:cubicBezTo>
                  <a:pt x="1026" y="1921"/>
                  <a:pt x="1039" y="1910"/>
                  <a:pt x="1049" y="1910"/>
                </a:cubicBezTo>
                <a:cubicBezTo>
                  <a:pt x="1060" y="1909"/>
                  <a:pt x="1057" y="1917"/>
                  <a:pt x="1061" y="1900"/>
                </a:cubicBezTo>
                <a:cubicBezTo>
                  <a:pt x="1064" y="1883"/>
                  <a:pt x="1065" y="1869"/>
                  <a:pt x="1069" y="1885"/>
                </a:cubicBezTo>
                <a:cubicBezTo>
                  <a:pt x="1073" y="1900"/>
                  <a:pt x="1079" y="1912"/>
                  <a:pt x="1078" y="1894"/>
                </a:cubicBezTo>
                <a:cubicBezTo>
                  <a:pt x="1076" y="1876"/>
                  <a:pt x="1062" y="1868"/>
                  <a:pt x="1061" y="1856"/>
                </a:cubicBezTo>
                <a:cubicBezTo>
                  <a:pt x="1061" y="1844"/>
                  <a:pt x="1043" y="1815"/>
                  <a:pt x="1093" y="1780"/>
                </a:cubicBezTo>
                <a:cubicBezTo>
                  <a:pt x="1143" y="1745"/>
                  <a:pt x="1137" y="1753"/>
                  <a:pt x="1148" y="1732"/>
                </a:cubicBezTo>
                <a:cubicBezTo>
                  <a:pt x="1159" y="1712"/>
                  <a:pt x="1185" y="1700"/>
                  <a:pt x="1178" y="1663"/>
                </a:cubicBezTo>
                <a:cubicBezTo>
                  <a:pt x="1171" y="1626"/>
                  <a:pt x="1163" y="1616"/>
                  <a:pt x="1163" y="1616"/>
                </a:cubicBezTo>
                <a:cubicBezTo>
                  <a:pt x="1163" y="1616"/>
                  <a:pt x="1164" y="1592"/>
                  <a:pt x="1169" y="1583"/>
                </a:cubicBezTo>
                <a:cubicBezTo>
                  <a:pt x="1175" y="1574"/>
                  <a:pt x="1187" y="1570"/>
                  <a:pt x="1198" y="1567"/>
                </a:cubicBezTo>
                <a:cubicBezTo>
                  <a:pt x="1209" y="1563"/>
                  <a:pt x="1229" y="1547"/>
                  <a:pt x="1241" y="1545"/>
                </a:cubicBezTo>
                <a:cubicBezTo>
                  <a:pt x="1253" y="1544"/>
                  <a:pt x="1267" y="1532"/>
                  <a:pt x="1266" y="1544"/>
                </a:cubicBezTo>
                <a:cubicBezTo>
                  <a:pt x="1265" y="1555"/>
                  <a:pt x="1255" y="1556"/>
                  <a:pt x="1253" y="1566"/>
                </a:cubicBezTo>
                <a:cubicBezTo>
                  <a:pt x="1252" y="1575"/>
                  <a:pt x="1260" y="1573"/>
                  <a:pt x="1251" y="1583"/>
                </a:cubicBezTo>
                <a:cubicBezTo>
                  <a:pt x="1241" y="1593"/>
                  <a:pt x="1245" y="1587"/>
                  <a:pt x="1235" y="1592"/>
                </a:cubicBezTo>
                <a:cubicBezTo>
                  <a:pt x="1226" y="1598"/>
                  <a:pt x="1223" y="1602"/>
                  <a:pt x="1217" y="1607"/>
                </a:cubicBezTo>
                <a:cubicBezTo>
                  <a:pt x="1210" y="1612"/>
                  <a:pt x="1207" y="1604"/>
                  <a:pt x="1207" y="1604"/>
                </a:cubicBezTo>
                <a:cubicBezTo>
                  <a:pt x="1207" y="1604"/>
                  <a:pt x="1207" y="1597"/>
                  <a:pt x="1202" y="1604"/>
                </a:cubicBezTo>
                <a:cubicBezTo>
                  <a:pt x="1197" y="1610"/>
                  <a:pt x="1199" y="1617"/>
                  <a:pt x="1199" y="1617"/>
                </a:cubicBezTo>
                <a:cubicBezTo>
                  <a:pt x="1217" y="1613"/>
                  <a:pt x="1217" y="1613"/>
                  <a:pt x="1217" y="1613"/>
                </a:cubicBezTo>
                <a:cubicBezTo>
                  <a:pt x="1217" y="1613"/>
                  <a:pt x="1217" y="1602"/>
                  <a:pt x="1219" y="1621"/>
                </a:cubicBezTo>
                <a:cubicBezTo>
                  <a:pt x="1221" y="1640"/>
                  <a:pt x="1219" y="1653"/>
                  <a:pt x="1216" y="1657"/>
                </a:cubicBezTo>
                <a:cubicBezTo>
                  <a:pt x="1212" y="1660"/>
                  <a:pt x="1201" y="1659"/>
                  <a:pt x="1211" y="1669"/>
                </a:cubicBezTo>
                <a:cubicBezTo>
                  <a:pt x="1220" y="1678"/>
                  <a:pt x="1212" y="1686"/>
                  <a:pt x="1241" y="1688"/>
                </a:cubicBezTo>
                <a:cubicBezTo>
                  <a:pt x="1269" y="1689"/>
                  <a:pt x="1271" y="1670"/>
                  <a:pt x="1286" y="1660"/>
                </a:cubicBezTo>
                <a:cubicBezTo>
                  <a:pt x="1301" y="1651"/>
                  <a:pt x="1308" y="1646"/>
                  <a:pt x="1337" y="1630"/>
                </a:cubicBezTo>
                <a:cubicBezTo>
                  <a:pt x="1367" y="1614"/>
                  <a:pt x="1409" y="1609"/>
                  <a:pt x="1447" y="1556"/>
                </a:cubicBezTo>
                <a:cubicBezTo>
                  <a:pt x="1485" y="1502"/>
                  <a:pt x="1473" y="1496"/>
                  <a:pt x="1492" y="1480"/>
                </a:cubicBezTo>
                <a:cubicBezTo>
                  <a:pt x="1511" y="1465"/>
                  <a:pt x="1545" y="1448"/>
                  <a:pt x="1559" y="1427"/>
                </a:cubicBezTo>
                <a:cubicBezTo>
                  <a:pt x="1572" y="1406"/>
                  <a:pt x="1581" y="1380"/>
                  <a:pt x="1581" y="1365"/>
                </a:cubicBezTo>
                <a:cubicBezTo>
                  <a:pt x="1581" y="1351"/>
                  <a:pt x="1586" y="1326"/>
                  <a:pt x="1601" y="1299"/>
                </a:cubicBezTo>
                <a:cubicBezTo>
                  <a:pt x="1615" y="1273"/>
                  <a:pt x="1625" y="1294"/>
                  <a:pt x="1627" y="1250"/>
                </a:cubicBezTo>
                <a:cubicBezTo>
                  <a:pt x="1630" y="1205"/>
                  <a:pt x="1661" y="1149"/>
                  <a:pt x="1645" y="1112"/>
                </a:cubicBezTo>
                <a:cubicBezTo>
                  <a:pt x="1629" y="1074"/>
                  <a:pt x="1639" y="1062"/>
                  <a:pt x="1629" y="1074"/>
                </a:cubicBezTo>
                <a:cubicBezTo>
                  <a:pt x="1619" y="1086"/>
                  <a:pt x="1604" y="1089"/>
                  <a:pt x="1601" y="1074"/>
                </a:cubicBezTo>
                <a:cubicBezTo>
                  <a:pt x="1599" y="1058"/>
                  <a:pt x="1595" y="1058"/>
                  <a:pt x="1613" y="1055"/>
                </a:cubicBezTo>
                <a:cubicBezTo>
                  <a:pt x="1630" y="1052"/>
                  <a:pt x="1641" y="1052"/>
                  <a:pt x="1641" y="1027"/>
                </a:cubicBezTo>
                <a:cubicBezTo>
                  <a:pt x="1641" y="1002"/>
                  <a:pt x="1631" y="941"/>
                  <a:pt x="1616" y="938"/>
                </a:cubicBezTo>
                <a:cubicBezTo>
                  <a:pt x="1601" y="934"/>
                  <a:pt x="1648" y="926"/>
                  <a:pt x="1660" y="908"/>
                </a:cubicBezTo>
                <a:cubicBezTo>
                  <a:pt x="1672" y="889"/>
                  <a:pt x="1677" y="854"/>
                  <a:pt x="1677" y="854"/>
                </a:cubicBezTo>
                <a:cubicBezTo>
                  <a:pt x="1682" y="860"/>
                  <a:pt x="1682" y="860"/>
                  <a:pt x="1682" y="860"/>
                </a:cubicBezTo>
                <a:cubicBezTo>
                  <a:pt x="1682" y="850"/>
                  <a:pt x="1682" y="850"/>
                  <a:pt x="1682" y="850"/>
                </a:cubicBezTo>
                <a:cubicBezTo>
                  <a:pt x="1682" y="850"/>
                  <a:pt x="1673" y="842"/>
                  <a:pt x="1672" y="839"/>
                </a:cubicBezTo>
                <a:cubicBezTo>
                  <a:pt x="1671" y="836"/>
                  <a:pt x="1681" y="821"/>
                  <a:pt x="1681" y="821"/>
                </a:cubicBezTo>
                <a:cubicBezTo>
                  <a:pt x="1681" y="821"/>
                  <a:pt x="1667" y="773"/>
                  <a:pt x="1660" y="777"/>
                </a:cubicBezTo>
                <a:cubicBezTo>
                  <a:pt x="1653" y="782"/>
                  <a:pt x="1637" y="801"/>
                  <a:pt x="1637" y="801"/>
                </a:cubicBezTo>
                <a:cubicBezTo>
                  <a:pt x="1637" y="801"/>
                  <a:pt x="1618" y="758"/>
                  <a:pt x="1628" y="728"/>
                </a:cubicBezTo>
                <a:cubicBezTo>
                  <a:pt x="1638" y="698"/>
                  <a:pt x="1667" y="698"/>
                  <a:pt x="1637" y="662"/>
                </a:cubicBezTo>
                <a:cubicBezTo>
                  <a:pt x="1606" y="626"/>
                  <a:pt x="1590" y="638"/>
                  <a:pt x="1599" y="608"/>
                </a:cubicBezTo>
                <a:cubicBezTo>
                  <a:pt x="1607" y="577"/>
                  <a:pt x="1591" y="553"/>
                  <a:pt x="1607" y="545"/>
                </a:cubicBezTo>
                <a:cubicBezTo>
                  <a:pt x="1622" y="537"/>
                  <a:pt x="1630" y="550"/>
                  <a:pt x="1637" y="541"/>
                </a:cubicBezTo>
                <a:cubicBezTo>
                  <a:pt x="1645" y="531"/>
                  <a:pt x="1642" y="512"/>
                  <a:pt x="1650" y="516"/>
                </a:cubicBezTo>
                <a:cubicBezTo>
                  <a:pt x="1659" y="519"/>
                  <a:pt x="1660" y="522"/>
                  <a:pt x="1662" y="514"/>
                </a:cubicBezTo>
                <a:cubicBezTo>
                  <a:pt x="1665" y="506"/>
                  <a:pt x="1659" y="521"/>
                  <a:pt x="1675" y="499"/>
                </a:cubicBezTo>
                <a:cubicBezTo>
                  <a:pt x="1691" y="476"/>
                  <a:pt x="1681" y="468"/>
                  <a:pt x="1672" y="452"/>
                </a:cubicBezTo>
                <a:cubicBezTo>
                  <a:pt x="1662" y="437"/>
                  <a:pt x="1654" y="426"/>
                  <a:pt x="1667" y="421"/>
                </a:cubicBezTo>
                <a:cubicBezTo>
                  <a:pt x="1679" y="416"/>
                  <a:pt x="1669" y="408"/>
                  <a:pt x="1687" y="416"/>
                </a:cubicBezTo>
                <a:cubicBezTo>
                  <a:pt x="1705" y="423"/>
                  <a:pt x="1705" y="441"/>
                  <a:pt x="1727" y="443"/>
                </a:cubicBezTo>
                <a:cubicBezTo>
                  <a:pt x="1748" y="445"/>
                  <a:pt x="1762" y="453"/>
                  <a:pt x="1776" y="443"/>
                </a:cubicBezTo>
                <a:cubicBezTo>
                  <a:pt x="1791" y="433"/>
                  <a:pt x="1798" y="440"/>
                  <a:pt x="1805" y="425"/>
                </a:cubicBezTo>
                <a:cubicBezTo>
                  <a:pt x="1811" y="410"/>
                  <a:pt x="1807" y="423"/>
                  <a:pt x="1801" y="386"/>
                </a:cubicBezTo>
                <a:cubicBezTo>
                  <a:pt x="1795" y="348"/>
                  <a:pt x="1779" y="325"/>
                  <a:pt x="1800" y="318"/>
                </a:cubicBezTo>
                <a:cubicBezTo>
                  <a:pt x="1822" y="311"/>
                  <a:pt x="1830" y="334"/>
                  <a:pt x="1835" y="294"/>
                </a:cubicBezTo>
                <a:cubicBezTo>
                  <a:pt x="1841" y="254"/>
                  <a:pt x="1828" y="236"/>
                  <a:pt x="1836" y="218"/>
                </a:cubicBezTo>
                <a:cubicBezTo>
                  <a:pt x="1845" y="199"/>
                  <a:pt x="1845" y="188"/>
                  <a:pt x="1842" y="150"/>
                </a:cubicBezTo>
                <a:cubicBezTo>
                  <a:pt x="1840" y="112"/>
                  <a:pt x="1838" y="116"/>
                  <a:pt x="1828" y="91"/>
                </a:cubicBezTo>
                <a:cubicBezTo>
                  <a:pt x="1817" y="65"/>
                  <a:pt x="1812" y="47"/>
                  <a:pt x="1823" y="33"/>
                </a:cubicBezTo>
                <a:cubicBezTo>
                  <a:pt x="1835" y="20"/>
                  <a:pt x="1860" y="0"/>
                  <a:pt x="1860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062788" y="331788"/>
            <a:ext cx="71438" cy="79375"/>
          </a:xfrm>
          <a:custGeom>
            <a:avLst/>
            <a:gdLst>
              <a:gd name="T0" fmla="*/ 17 w 31"/>
              <a:gd name="T1" fmla="*/ 2 h 35"/>
              <a:gd name="T2" fmla="*/ 27 w 31"/>
              <a:gd name="T3" fmla="*/ 13 h 35"/>
              <a:gd name="T4" fmla="*/ 12 w 31"/>
              <a:gd name="T5" fmla="*/ 26 h 35"/>
              <a:gd name="T6" fmla="*/ 7 w 31"/>
              <a:gd name="T7" fmla="*/ 6 h 35"/>
              <a:gd name="T8" fmla="*/ 17 w 31"/>
              <a:gd name="T9" fmla="*/ 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5">
                <a:moveTo>
                  <a:pt x="17" y="2"/>
                </a:moveTo>
                <a:cubicBezTo>
                  <a:pt x="17" y="2"/>
                  <a:pt x="31" y="3"/>
                  <a:pt x="27" y="13"/>
                </a:cubicBezTo>
                <a:cubicBezTo>
                  <a:pt x="24" y="24"/>
                  <a:pt x="16" y="35"/>
                  <a:pt x="12" y="26"/>
                </a:cubicBezTo>
                <a:cubicBezTo>
                  <a:pt x="7" y="18"/>
                  <a:pt x="0" y="13"/>
                  <a:pt x="7" y="6"/>
                </a:cubicBezTo>
                <a:cubicBezTo>
                  <a:pt x="13" y="0"/>
                  <a:pt x="17" y="2"/>
                  <a:pt x="17" y="2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7013575" y="247650"/>
            <a:ext cx="33338" cy="111125"/>
          </a:xfrm>
          <a:custGeom>
            <a:avLst/>
            <a:gdLst>
              <a:gd name="T0" fmla="*/ 4 w 15"/>
              <a:gd name="T1" fmla="*/ 0 h 49"/>
              <a:gd name="T2" fmla="*/ 14 w 15"/>
              <a:gd name="T3" fmla="*/ 19 h 49"/>
              <a:gd name="T4" fmla="*/ 9 w 15"/>
              <a:gd name="T5" fmla="*/ 36 h 49"/>
              <a:gd name="T6" fmla="*/ 0 w 15"/>
              <a:gd name="T7" fmla="*/ 13 h 49"/>
              <a:gd name="T8" fmla="*/ 4 w 1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49">
                <a:moveTo>
                  <a:pt x="4" y="0"/>
                </a:moveTo>
                <a:cubicBezTo>
                  <a:pt x="13" y="7"/>
                  <a:pt x="15" y="6"/>
                  <a:pt x="14" y="19"/>
                </a:cubicBezTo>
                <a:cubicBezTo>
                  <a:pt x="13" y="31"/>
                  <a:pt x="11" y="49"/>
                  <a:pt x="9" y="36"/>
                </a:cubicBezTo>
                <a:cubicBezTo>
                  <a:pt x="6" y="22"/>
                  <a:pt x="0" y="23"/>
                  <a:pt x="0" y="13"/>
                </a:cubicBezTo>
                <a:cubicBezTo>
                  <a:pt x="0" y="2"/>
                  <a:pt x="4" y="0"/>
                  <a:pt x="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564313" y="1608138"/>
            <a:ext cx="65088" cy="112713"/>
          </a:xfrm>
          <a:custGeom>
            <a:avLst/>
            <a:gdLst>
              <a:gd name="T0" fmla="*/ 18 w 28"/>
              <a:gd name="T1" fmla="*/ 3 h 50"/>
              <a:gd name="T2" fmla="*/ 3 w 28"/>
              <a:gd name="T3" fmla="*/ 17 h 50"/>
              <a:gd name="T4" fmla="*/ 9 w 28"/>
              <a:gd name="T5" fmla="*/ 39 h 50"/>
              <a:gd name="T6" fmla="*/ 24 w 28"/>
              <a:gd name="T7" fmla="*/ 17 h 50"/>
              <a:gd name="T8" fmla="*/ 28 w 28"/>
              <a:gd name="T9" fmla="*/ 1 h 50"/>
              <a:gd name="T10" fmla="*/ 18 w 28"/>
              <a:gd name="T11" fmla="*/ 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50">
                <a:moveTo>
                  <a:pt x="18" y="3"/>
                </a:moveTo>
                <a:cubicBezTo>
                  <a:pt x="18" y="3"/>
                  <a:pt x="0" y="0"/>
                  <a:pt x="3" y="17"/>
                </a:cubicBezTo>
                <a:cubicBezTo>
                  <a:pt x="5" y="34"/>
                  <a:pt x="2" y="50"/>
                  <a:pt x="9" y="39"/>
                </a:cubicBezTo>
                <a:cubicBezTo>
                  <a:pt x="17" y="28"/>
                  <a:pt x="21" y="28"/>
                  <a:pt x="24" y="17"/>
                </a:cubicBezTo>
                <a:cubicBezTo>
                  <a:pt x="27" y="6"/>
                  <a:pt x="28" y="1"/>
                  <a:pt x="28" y="1"/>
                </a:cubicBezTo>
                <a:lnTo>
                  <a:pt x="18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6232525" y="3332163"/>
            <a:ext cx="147638" cy="257175"/>
          </a:xfrm>
          <a:custGeom>
            <a:avLst/>
            <a:gdLst>
              <a:gd name="T0" fmla="*/ 35 w 64"/>
              <a:gd name="T1" fmla="*/ 5 h 114"/>
              <a:gd name="T2" fmla="*/ 7 w 64"/>
              <a:gd name="T3" fmla="*/ 43 h 114"/>
              <a:gd name="T4" fmla="*/ 20 w 64"/>
              <a:gd name="T5" fmla="*/ 73 h 114"/>
              <a:gd name="T6" fmla="*/ 21 w 64"/>
              <a:gd name="T7" fmla="*/ 78 h 114"/>
              <a:gd name="T8" fmla="*/ 7 w 64"/>
              <a:gd name="T9" fmla="*/ 98 h 114"/>
              <a:gd name="T10" fmla="*/ 22 w 64"/>
              <a:gd name="T11" fmla="*/ 100 h 114"/>
              <a:gd name="T12" fmla="*/ 57 w 64"/>
              <a:gd name="T13" fmla="*/ 52 h 114"/>
              <a:gd name="T14" fmla="*/ 40 w 64"/>
              <a:gd name="T15" fmla="*/ 54 h 114"/>
              <a:gd name="T16" fmla="*/ 38 w 64"/>
              <a:gd name="T17" fmla="*/ 44 h 114"/>
              <a:gd name="T18" fmla="*/ 47 w 64"/>
              <a:gd name="T19" fmla="*/ 1 h 114"/>
              <a:gd name="T20" fmla="*/ 35 w 64"/>
              <a:gd name="T21" fmla="*/ 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" h="114">
                <a:moveTo>
                  <a:pt x="35" y="5"/>
                </a:moveTo>
                <a:cubicBezTo>
                  <a:pt x="35" y="5"/>
                  <a:pt x="8" y="22"/>
                  <a:pt x="7" y="43"/>
                </a:cubicBezTo>
                <a:cubicBezTo>
                  <a:pt x="6" y="63"/>
                  <a:pt x="16" y="75"/>
                  <a:pt x="20" y="73"/>
                </a:cubicBezTo>
                <a:cubicBezTo>
                  <a:pt x="24" y="71"/>
                  <a:pt x="31" y="66"/>
                  <a:pt x="21" y="78"/>
                </a:cubicBezTo>
                <a:cubicBezTo>
                  <a:pt x="10" y="90"/>
                  <a:pt x="7" y="98"/>
                  <a:pt x="7" y="98"/>
                </a:cubicBezTo>
                <a:cubicBezTo>
                  <a:pt x="7" y="98"/>
                  <a:pt x="0" y="114"/>
                  <a:pt x="22" y="100"/>
                </a:cubicBezTo>
                <a:cubicBezTo>
                  <a:pt x="45" y="87"/>
                  <a:pt x="64" y="54"/>
                  <a:pt x="57" y="52"/>
                </a:cubicBezTo>
                <a:cubicBezTo>
                  <a:pt x="50" y="51"/>
                  <a:pt x="40" y="54"/>
                  <a:pt x="40" y="54"/>
                </a:cubicBezTo>
                <a:cubicBezTo>
                  <a:pt x="40" y="54"/>
                  <a:pt x="28" y="53"/>
                  <a:pt x="38" y="44"/>
                </a:cubicBezTo>
                <a:cubicBezTo>
                  <a:pt x="47" y="34"/>
                  <a:pt x="56" y="0"/>
                  <a:pt x="47" y="1"/>
                </a:cubicBezTo>
                <a:cubicBezTo>
                  <a:pt x="39" y="2"/>
                  <a:pt x="35" y="5"/>
                  <a:pt x="35" y="5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468813" y="4229100"/>
            <a:ext cx="96838" cy="82550"/>
          </a:xfrm>
          <a:custGeom>
            <a:avLst/>
            <a:gdLst>
              <a:gd name="T0" fmla="*/ 17 w 43"/>
              <a:gd name="T1" fmla="*/ 3 h 36"/>
              <a:gd name="T2" fmla="*/ 14 w 43"/>
              <a:gd name="T3" fmla="*/ 23 h 36"/>
              <a:gd name="T4" fmla="*/ 41 w 43"/>
              <a:gd name="T5" fmla="*/ 24 h 36"/>
              <a:gd name="T6" fmla="*/ 26 w 43"/>
              <a:gd name="T7" fmla="*/ 3 h 36"/>
              <a:gd name="T8" fmla="*/ 20 w 43"/>
              <a:gd name="T9" fmla="*/ 0 h 36"/>
              <a:gd name="T10" fmla="*/ 17 w 43"/>
              <a:gd name="T11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36">
                <a:moveTo>
                  <a:pt x="17" y="3"/>
                </a:moveTo>
                <a:cubicBezTo>
                  <a:pt x="17" y="3"/>
                  <a:pt x="0" y="16"/>
                  <a:pt x="14" y="23"/>
                </a:cubicBezTo>
                <a:cubicBezTo>
                  <a:pt x="29" y="30"/>
                  <a:pt x="43" y="36"/>
                  <a:pt x="41" y="24"/>
                </a:cubicBezTo>
                <a:cubicBezTo>
                  <a:pt x="39" y="12"/>
                  <a:pt x="33" y="5"/>
                  <a:pt x="26" y="3"/>
                </a:cubicBezTo>
                <a:cubicBezTo>
                  <a:pt x="20" y="0"/>
                  <a:pt x="20" y="0"/>
                  <a:pt x="20" y="0"/>
                </a:cubicBezTo>
                <a:lnTo>
                  <a:pt x="17" y="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4378325" y="4306888"/>
            <a:ext cx="123825" cy="74613"/>
          </a:xfrm>
          <a:custGeom>
            <a:avLst/>
            <a:gdLst>
              <a:gd name="T0" fmla="*/ 24 w 54"/>
              <a:gd name="T1" fmla="*/ 0 h 33"/>
              <a:gd name="T2" fmla="*/ 11 w 54"/>
              <a:gd name="T3" fmla="*/ 18 h 33"/>
              <a:gd name="T4" fmla="*/ 46 w 54"/>
              <a:gd name="T5" fmla="*/ 22 h 33"/>
              <a:gd name="T6" fmla="*/ 24 w 54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33">
                <a:moveTo>
                  <a:pt x="24" y="0"/>
                </a:moveTo>
                <a:cubicBezTo>
                  <a:pt x="16" y="6"/>
                  <a:pt x="0" y="10"/>
                  <a:pt x="11" y="18"/>
                </a:cubicBezTo>
                <a:cubicBezTo>
                  <a:pt x="23" y="27"/>
                  <a:pt x="54" y="33"/>
                  <a:pt x="46" y="22"/>
                </a:cubicBezTo>
                <a:cubicBezTo>
                  <a:pt x="37" y="11"/>
                  <a:pt x="24" y="0"/>
                  <a:pt x="2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3017838" y="4911725"/>
            <a:ext cx="133350" cy="247650"/>
          </a:xfrm>
          <a:custGeom>
            <a:avLst/>
            <a:gdLst>
              <a:gd name="T0" fmla="*/ 54 w 58"/>
              <a:gd name="T1" fmla="*/ 0 h 109"/>
              <a:gd name="T2" fmla="*/ 32 w 58"/>
              <a:gd name="T3" fmla="*/ 12 h 109"/>
              <a:gd name="T4" fmla="*/ 27 w 58"/>
              <a:gd name="T5" fmla="*/ 34 h 109"/>
              <a:gd name="T6" fmla="*/ 15 w 58"/>
              <a:gd name="T7" fmla="*/ 55 h 109"/>
              <a:gd name="T8" fmla="*/ 7 w 58"/>
              <a:gd name="T9" fmla="*/ 73 h 109"/>
              <a:gd name="T10" fmla="*/ 4 w 58"/>
              <a:gd name="T11" fmla="*/ 107 h 109"/>
              <a:gd name="T12" fmla="*/ 27 w 58"/>
              <a:gd name="T13" fmla="*/ 88 h 109"/>
              <a:gd name="T14" fmla="*/ 37 w 58"/>
              <a:gd name="T15" fmla="*/ 75 h 109"/>
              <a:gd name="T16" fmla="*/ 39 w 58"/>
              <a:gd name="T17" fmla="*/ 62 h 109"/>
              <a:gd name="T18" fmla="*/ 43 w 58"/>
              <a:gd name="T19" fmla="*/ 41 h 109"/>
              <a:gd name="T20" fmla="*/ 54 w 58"/>
              <a:gd name="T21" fmla="*/ 10 h 109"/>
              <a:gd name="T22" fmla="*/ 54 w 58"/>
              <a:gd name="T23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109">
                <a:moveTo>
                  <a:pt x="54" y="0"/>
                </a:moveTo>
                <a:cubicBezTo>
                  <a:pt x="54" y="0"/>
                  <a:pt x="31" y="3"/>
                  <a:pt x="32" y="12"/>
                </a:cubicBezTo>
                <a:cubicBezTo>
                  <a:pt x="33" y="20"/>
                  <a:pt x="29" y="27"/>
                  <a:pt x="27" y="34"/>
                </a:cubicBezTo>
                <a:cubicBezTo>
                  <a:pt x="25" y="41"/>
                  <a:pt x="15" y="49"/>
                  <a:pt x="15" y="55"/>
                </a:cubicBezTo>
                <a:cubicBezTo>
                  <a:pt x="15" y="62"/>
                  <a:pt x="7" y="63"/>
                  <a:pt x="7" y="73"/>
                </a:cubicBezTo>
                <a:cubicBezTo>
                  <a:pt x="6" y="84"/>
                  <a:pt x="0" y="104"/>
                  <a:pt x="4" y="107"/>
                </a:cubicBezTo>
                <a:cubicBezTo>
                  <a:pt x="8" y="109"/>
                  <a:pt x="24" y="99"/>
                  <a:pt x="27" y="88"/>
                </a:cubicBezTo>
                <a:cubicBezTo>
                  <a:pt x="31" y="77"/>
                  <a:pt x="36" y="81"/>
                  <a:pt x="37" y="75"/>
                </a:cubicBezTo>
                <a:cubicBezTo>
                  <a:pt x="39" y="69"/>
                  <a:pt x="35" y="77"/>
                  <a:pt x="39" y="62"/>
                </a:cubicBezTo>
                <a:cubicBezTo>
                  <a:pt x="43" y="46"/>
                  <a:pt x="32" y="50"/>
                  <a:pt x="43" y="41"/>
                </a:cubicBezTo>
                <a:cubicBezTo>
                  <a:pt x="55" y="31"/>
                  <a:pt x="49" y="20"/>
                  <a:pt x="54" y="10"/>
                </a:cubicBezTo>
                <a:cubicBezTo>
                  <a:pt x="58" y="0"/>
                  <a:pt x="54" y="0"/>
                  <a:pt x="54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168650" y="5265738"/>
            <a:ext cx="106363" cy="98425"/>
          </a:xfrm>
          <a:custGeom>
            <a:avLst/>
            <a:gdLst>
              <a:gd name="T0" fmla="*/ 14 w 46"/>
              <a:gd name="T1" fmla="*/ 1 h 43"/>
              <a:gd name="T2" fmla="*/ 7 w 46"/>
              <a:gd name="T3" fmla="*/ 24 h 43"/>
              <a:gd name="T4" fmla="*/ 25 w 46"/>
              <a:gd name="T5" fmla="*/ 33 h 43"/>
              <a:gd name="T6" fmla="*/ 34 w 46"/>
              <a:gd name="T7" fmla="*/ 11 h 43"/>
              <a:gd name="T8" fmla="*/ 14 w 46"/>
              <a:gd name="T9" fmla="*/ 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" h="43">
                <a:moveTo>
                  <a:pt x="14" y="1"/>
                </a:moveTo>
                <a:cubicBezTo>
                  <a:pt x="9" y="20"/>
                  <a:pt x="0" y="15"/>
                  <a:pt x="7" y="24"/>
                </a:cubicBezTo>
                <a:cubicBezTo>
                  <a:pt x="13" y="32"/>
                  <a:pt x="19" y="43"/>
                  <a:pt x="25" y="33"/>
                </a:cubicBezTo>
                <a:cubicBezTo>
                  <a:pt x="32" y="23"/>
                  <a:pt x="46" y="22"/>
                  <a:pt x="34" y="11"/>
                </a:cubicBezTo>
                <a:cubicBezTo>
                  <a:pt x="22" y="0"/>
                  <a:pt x="14" y="1"/>
                  <a:pt x="14" y="1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2801938" y="5486400"/>
            <a:ext cx="223838" cy="314325"/>
          </a:xfrm>
          <a:custGeom>
            <a:avLst/>
            <a:gdLst>
              <a:gd name="T0" fmla="*/ 72 w 98"/>
              <a:gd name="T1" fmla="*/ 23 h 139"/>
              <a:gd name="T2" fmla="*/ 88 w 98"/>
              <a:gd name="T3" fmla="*/ 9 h 139"/>
              <a:gd name="T4" fmla="*/ 85 w 98"/>
              <a:gd name="T5" fmla="*/ 30 h 139"/>
              <a:gd name="T6" fmla="*/ 77 w 98"/>
              <a:gd name="T7" fmla="*/ 63 h 139"/>
              <a:gd name="T8" fmla="*/ 86 w 98"/>
              <a:gd name="T9" fmla="*/ 64 h 139"/>
              <a:gd name="T10" fmla="*/ 85 w 98"/>
              <a:gd name="T11" fmla="*/ 72 h 139"/>
              <a:gd name="T12" fmla="*/ 76 w 98"/>
              <a:gd name="T13" fmla="*/ 91 h 139"/>
              <a:gd name="T14" fmla="*/ 68 w 98"/>
              <a:gd name="T15" fmla="*/ 95 h 139"/>
              <a:gd name="T16" fmla="*/ 49 w 98"/>
              <a:gd name="T17" fmla="*/ 98 h 139"/>
              <a:gd name="T18" fmla="*/ 34 w 98"/>
              <a:gd name="T19" fmla="*/ 109 h 139"/>
              <a:gd name="T20" fmla="*/ 41 w 98"/>
              <a:gd name="T21" fmla="*/ 129 h 139"/>
              <a:gd name="T22" fmla="*/ 21 w 98"/>
              <a:gd name="T23" fmla="*/ 136 h 139"/>
              <a:gd name="T24" fmla="*/ 6 w 98"/>
              <a:gd name="T25" fmla="*/ 139 h 139"/>
              <a:gd name="T26" fmla="*/ 6 w 98"/>
              <a:gd name="T27" fmla="*/ 119 h 139"/>
              <a:gd name="T28" fmla="*/ 0 w 98"/>
              <a:gd name="T29" fmla="*/ 105 h 139"/>
              <a:gd name="T30" fmla="*/ 12 w 98"/>
              <a:gd name="T31" fmla="*/ 108 h 139"/>
              <a:gd name="T32" fmla="*/ 22 w 98"/>
              <a:gd name="T33" fmla="*/ 101 h 139"/>
              <a:gd name="T34" fmla="*/ 34 w 98"/>
              <a:gd name="T35" fmla="*/ 90 h 139"/>
              <a:gd name="T36" fmla="*/ 46 w 98"/>
              <a:gd name="T37" fmla="*/ 84 h 139"/>
              <a:gd name="T38" fmla="*/ 58 w 98"/>
              <a:gd name="T39" fmla="*/ 78 h 139"/>
              <a:gd name="T40" fmla="*/ 61 w 98"/>
              <a:gd name="T41" fmla="*/ 71 h 139"/>
              <a:gd name="T42" fmla="*/ 66 w 98"/>
              <a:gd name="T43" fmla="*/ 59 h 139"/>
              <a:gd name="T44" fmla="*/ 72 w 98"/>
              <a:gd name="T45" fmla="*/ 54 h 139"/>
              <a:gd name="T46" fmla="*/ 78 w 98"/>
              <a:gd name="T47" fmla="*/ 32 h 139"/>
              <a:gd name="T48" fmla="*/ 72 w 98"/>
              <a:gd name="T49" fmla="*/ 26 h 139"/>
              <a:gd name="T50" fmla="*/ 67 w 98"/>
              <a:gd name="T51" fmla="*/ 26 h 139"/>
              <a:gd name="T52" fmla="*/ 72 w 98"/>
              <a:gd name="T53" fmla="*/ 2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8" h="139">
                <a:moveTo>
                  <a:pt x="72" y="23"/>
                </a:moveTo>
                <a:cubicBezTo>
                  <a:pt x="78" y="18"/>
                  <a:pt x="87" y="0"/>
                  <a:pt x="88" y="9"/>
                </a:cubicBezTo>
                <a:cubicBezTo>
                  <a:pt x="89" y="18"/>
                  <a:pt x="88" y="23"/>
                  <a:pt x="85" y="30"/>
                </a:cubicBezTo>
                <a:cubicBezTo>
                  <a:pt x="83" y="38"/>
                  <a:pt x="71" y="60"/>
                  <a:pt x="77" y="63"/>
                </a:cubicBezTo>
                <a:cubicBezTo>
                  <a:pt x="83" y="66"/>
                  <a:pt x="86" y="64"/>
                  <a:pt x="86" y="64"/>
                </a:cubicBezTo>
                <a:cubicBezTo>
                  <a:pt x="86" y="64"/>
                  <a:pt x="98" y="63"/>
                  <a:pt x="85" y="72"/>
                </a:cubicBezTo>
                <a:cubicBezTo>
                  <a:pt x="72" y="80"/>
                  <a:pt x="76" y="91"/>
                  <a:pt x="76" y="91"/>
                </a:cubicBezTo>
                <a:cubicBezTo>
                  <a:pt x="76" y="91"/>
                  <a:pt x="78" y="100"/>
                  <a:pt x="68" y="95"/>
                </a:cubicBezTo>
                <a:cubicBezTo>
                  <a:pt x="59" y="90"/>
                  <a:pt x="49" y="94"/>
                  <a:pt x="49" y="98"/>
                </a:cubicBezTo>
                <a:cubicBezTo>
                  <a:pt x="49" y="102"/>
                  <a:pt x="32" y="102"/>
                  <a:pt x="34" y="109"/>
                </a:cubicBezTo>
                <a:cubicBezTo>
                  <a:pt x="36" y="117"/>
                  <a:pt x="46" y="123"/>
                  <a:pt x="41" y="129"/>
                </a:cubicBezTo>
                <a:cubicBezTo>
                  <a:pt x="36" y="135"/>
                  <a:pt x="21" y="136"/>
                  <a:pt x="21" y="136"/>
                </a:cubicBezTo>
                <a:cubicBezTo>
                  <a:pt x="6" y="139"/>
                  <a:pt x="6" y="139"/>
                  <a:pt x="6" y="139"/>
                </a:cubicBezTo>
                <a:cubicBezTo>
                  <a:pt x="6" y="119"/>
                  <a:pt x="6" y="119"/>
                  <a:pt x="6" y="119"/>
                </a:cubicBezTo>
                <a:cubicBezTo>
                  <a:pt x="0" y="105"/>
                  <a:pt x="0" y="105"/>
                  <a:pt x="0" y="105"/>
                </a:cubicBezTo>
                <a:cubicBezTo>
                  <a:pt x="12" y="108"/>
                  <a:pt x="12" y="108"/>
                  <a:pt x="12" y="108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34" y="90"/>
                  <a:pt x="34" y="90"/>
                  <a:pt x="34" y="90"/>
                </a:cubicBezTo>
                <a:cubicBezTo>
                  <a:pt x="46" y="84"/>
                  <a:pt x="46" y="84"/>
                  <a:pt x="46" y="84"/>
                </a:cubicBezTo>
                <a:cubicBezTo>
                  <a:pt x="58" y="78"/>
                  <a:pt x="58" y="78"/>
                  <a:pt x="58" y="78"/>
                </a:cubicBezTo>
                <a:cubicBezTo>
                  <a:pt x="58" y="78"/>
                  <a:pt x="60" y="73"/>
                  <a:pt x="61" y="71"/>
                </a:cubicBezTo>
                <a:cubicBezTo>
                  <a:pt x="62" y="68"/>
                  <a:pt x="66" y="59"/>
                  <a:pt x="66" y="59"/>
                </a:cubicBezTo>
                <a:cubicBezTo>
                  <a:pt x="66" y="59"/>
                  <a:pt x="70" y="54"/>
                  <a:pt x="72" y="54"/>
                </a:cubicBezTo>
                <a:cubicBezTo>
                  <a:pt x="75" y="54"/>
                  <a:pt x="78" y="32"/>
                  <a:pt x="78" y="32"/>
                </a:cubicBezTo>
                <a:cubicBezTo>
                  <a:pt x="72" y="26"/>
                  <a:pt x="72" y="26"/>
                  <a:pt x="72" y="26"/>
                </a:cubicBezTo>
                <a:cubicBezTo>
                  <a:pt x="67" y="26"/>
                  <a:pt x="67" y="26"/>
                  <a:pt x="67" y="26"/>
                </a:cubicBezTo>
                <a:lnTo>
                  <a:pt x="72" y="23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4070350" y="5048250"/>
            <a:ext cx="969963" cy="784225"/>
          </a:xfrm>
          <a:custGeom>
            <a:avLst/>
            <a:gdLst>
              <a:gd name="T0" fmla="*/ 401 w 424"/>
              <a:gd name="T1" fmla="*/ 49 h 346"/>
              <a:gd name="T2" fmla="*/ 398 w 424"/>
              <a:gd name="T3" fmla="*/ 61 h 346"/>
              <a:gd name="T4" fmla="*/ 404 w 424"/>
              <a:gd name="T5" fmla="*/ 76 h 346"/>
              <a:gd name="T6" fmla="*/ 411 w 424"/>
              <a:gd name="T7" fmla="*/ 91 h 346"/>
              <a:gd name="T8" fmla="*/ 417 w 424"/>
              <a:gd name="T9" fmla="*/ 101 h 346"/>
              <a:gd name="T10" fmla="*/ 412 w 424"/>
              <a:gd name="T11" fmla="*/ 109 h 346"/>
              <a:gd name="T12" fmla="*/ 424 w 424"/>
              <a:gd name="T13" fmla="*/ 115 h 346"/>
              <a:gd name="T14" fmla="*/ 416 w 424"/>
              <a:gd name="T15" fmla="*/ 126 h 346"/>
              <a:gd name="T16" fmla="*/ 348 w 424"/>
              <a:gd name="T17" fmla="*/ 180 h 346"/>
              <a:gd name="T18" fmla="*/ 294 w 424"/>
              <a:gd name="T19" fmla="*/ 193 h 346"/>
              <a:gd name="T20" fmla="*/ 218 w 424"/>
              <a:gd name="T21" fmla="*/ 195 h 346"/>
              <a:gd name="T22" fmla="*/ 199 w 424"/>
              <a:gd name="T23" fmla="*/ 209 h 346"/>
              <a:gd name="T24" fmla="*/ 190 w 424"/>
              <a:gd name="T25" fmla="*/ 230 h 346"/>
              <a:gd name="T26" fmla="*/ 167 w 424"/>
              <a:gd name="T27" fmla="*/ 263 h 346"/>
              <a:gd name="T28" fmla="*/ 146 w 424"/>
              <a:gd name="T29" fmla="*/ 286 h 346"/>
              <a:gd name="T30" fmla="*/ 148 w 424"/>
              <a:gd name="T31" fmla="*/ 321 h 346"/>
              <a:gd name="T32" fmla="*/ 145 w 424"/>
              <a:gd name="T33" fmla="*/ 333 h 346"/>
              <a:gd name="T34" fmla="*/ 114 w 424"/>
              <a:gd name="T35" fmla="*/ 326 h 346"/>
              <a:gd name="T36" fmla="*/ 93 w 424"/>
              <a:gd name="T37" fmla="*/ 325 h 346"/>
              <a:gd name="T38" fmla="*/ 95 w 424"/>
              <a:gd name="T39" fmla="*/ 308 h 346"/>
              <a:gd name="T40" fmla="*/ 89 w 424"/>
              <a:gd name="T41" fmla="*/ 293 h 346"/>
              <a:gd name="T42" fmla="*/ 60 w 424"/>
              <a:gd name="T43" fmla="*/ 279 h 346"/>
              <a:gd name="T44" fmla="*/ 62 w 424"/>
              <a:gd name="T45" fmla="*/ 252 h 346"/>
              <a:gd name="T46" fmla="*/ 68 w 424"/>
              <a:gd name="T47" fmla="*/ 240 h 346"/>
              <a:gd name="T48" fmla="*/ 75 w 424"/>
              <a:gd name="T49" fmla="*/ 225 h 346"/>
              <a:gd name="T50" fmla="*/ 53 w 424"/>
              <a:gd name="T51" fmla="*/ 217 h 346"/>
              <a:gd name="T52" fmla="*/ 48 w 424"/>
              <a:gd name="T53" fmla="*/ 201 h 346"/>
              <a:gd name="T54" fmla="*/ 38 w 424"/>
              <a:gd name="T55" fmla="*/ 188 h 346"/>
              <a:gd name="T56" fmla="*/ 5 w 424"/>
              <a:gd name="T57" fmla="*/ 206 h 346"/>
              <a:gd name="T58" fmla="*/ 10 w 424"/>
              <a:gd name="T59" fmla="*/ 192 h 346"/>
              <a:gd name="T60" fmla="*/ 65 w 424"/>
              <a:gd name="T61" fmla="*/ 163 h 346"/>
              <a:gd name="T62" fmla="*/ 112 w 424"/>
              <a:gd name="T63" fmla="*/ 93 h 346"/>
              <a:gd name="T64" fmla="*/ 140 w 424"/>
              <a:gd name="T65" fmla="*/ 67 h 346"/>
              <a:gd name="T66" fmla="*/ 168 w 424"/>
              <a:gd name="T67" fmla="*/ 106 h 346"/>
              <a:gd name="T68" fmla="*/ 201 w 424"/>
              <a:gd name="T69" fmla="*/ 96 h 346"/>
              <a:gd name="T70" fmla="*/ 236 w 424"/>
              <a:gd name="T71" fmla="*/ 89 h 346"/>
              <a:gd name="T72" fmla="*/ 278 w 424"/>
              <a:gd name="T73" fmla="*/ 39 h 346"/>
              <a:gd name="T74" fmla="*/ 308 w 424"/>
              <a:gd name="T75" fmla="*/ 17 h 346"/>
              <a:gd name="T76" fmla="*/ 344 w 424"/>
              <a:gd name="T77" fmla="*/ 19 h 346"/>
              <a:gd name="T78" fmla="*/ 380 w 424"/>
              <a:gd name="T79" fmla="*/ 45 h 346"/>
              <a:gd name="T80" fmla="*/ 401 w 424"/>
              <a:gd name="T81" fmla="*/ 49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4" h="346">
                <a:moveTo>
                  <a:pt x="401" y="49"/>
                </a:moveTo>
                <a:cubicBezTo>
                  <a:pt x="398" y="61"/>
                  <a:pt x="398" y="61"/>
                  <a:pt x="398" y="61"/>
                </a:cubicBezTo>
                <a:cubicBezTo>
                  <a:pt x="404" y="76"/>
                  <a:pt x="404" y="76"/>
                  <a:pt x="404" y="76"/>
                </a:cubicBezTo>
                <a:cubicBezTo>
                  <a:pt x="411" y="91"/>
                  <a:pt x="411" y="91"/>
                  <a:pt x="411" y="91"/>
                </a:cubicBezTo>
                <a:cubicBezTo>
                  <a:pt x="417" y="101"/>
                  <a:pt x="417" y="101"/>
                  <a:pt x="417" y="101"/>
                </a:cubicBezTo>
                <a:cubicBezTo>
                  <a:pt x="412" y="109"/>
                  <a:pt x="412" y="109"/>
                  <a:pt x="412" y="109"/>
                </a:cubicBezTo>
                <a:cubicBezTo>
                  <a:pt x="424" y="115"/>
                  <a:pt x="424" y="115"/>
                  <a:pt x="424" y="115"/>
                </a:cubicBezTo>
                <a:cubicBezTo>
                  <a:pt x="416" y="126"/>
                  <a:pt x="416" y="126"/>
                  <a:pt x="416" y="126"/>
                </a:cubicBezTo>
                <a:cubicBezTo>
                  <a:pt x="416" y="126"/>
                  <a:pt x="362" y="117"/>
                  <a:pt x="348" y="180"/>
                </a:cubicBezTo>
                <a:cubicBezTo>
                  <a:pt x="334" y="242"/>
                  <a:pt x="338" y="241"/>
                  <a:pt x="294" y="193"/>
                </a:cubicBezTo>
                <a:cubicBezTo>
                  <a:pt x="250" y="144"/>
                  <a:pt x="233" y="187"/>
                  <a:pt x="218" y="195"/>
                </a:cubicBezTo>
                <a:cubicBezTo>
                  <a:pt x="204" y="204"/>
                  <a:pt x="206" y="207"/>
                  <a:pt x="199" y="209"/>
                </a:cubicBezTo>
                <a:cubicBezTo>
                  <a:pt x="191" y="211"/>
                  <a:pt x="201" y="211"/>
                  <a:pt x="190" y="230"/>
                </a:cubicBezTo>
                <a:cubicBezTo>
                  <a:pt x="179" y="250"/>
                  <a:pt x="183" y="250"/>
                  <a:pt x="167" y="263"/>
                </a:cubicBezTo>
                <a:cubicBezTo>
                  <a:pt x="151" y="276"/>
                  <a:pt x="148" y="266"/>
                  <a:pt x="146" y="286"/>
                </a:cubicBezTo>
                <a:cubicBezTo>
                  <a:pt x="143" y="306"/>
                  <a:pt x="146" y="312"/>
                  <a:pt x="148" y="321"/>
                </a:cubicBezTo>
                <a:cubicBezTo>
                  <a:pt x="150" y="331"/>
                  <a:pt x="165" y="346"/>
                  <a:pt x="145" y="333"/>
                </a:cubicBezTo>
                <a:cubicBezTo>
                  <a:pt x="124" y="320"/>
                  <a:pt x="130" y="324"/>
                  <a:pt x="114" y="326"/>
                </a:cubicBezTo>
                <a:cubicBezTo>
                  <a:pt x="98" y="329"/>
                  <a:pt x="100" y="327"/>
                  <a:pt x="93" y="325"/>
                </a:cubicBezTo>
                <a:cubicBezTo>
                  <a:pt x="86" y="324"/>
                  <a:pt x="96" y="324"/>
                  <a:pt x="95" y="308"/>
                </a:cubicBezTo>
                <a:cubicBezTo>
                  <a:pt x="94" y="293"/>
                  <a:pt x="110" y="305"/>
                  <a:pt x="89" y="293"/>
                </a:cubicBezTo>
                <a:cubicBezTo>
                  <a:pt x="68" y="281"/>
                  <a:pt x="63" y="295"/>
                  <a:pt x="60" y="279"/>
                </a:cubicBezTo>
                <a:cubicBezTo>
                  <a:pt x="56" y="264"/>
                  <a:pt x="61" y="259"/>
                  <a:pt x="62" y="252"/>
                </a:cubicBezTo>
                <a:cubicBezTo>
                  <a:pt x="64" y="245"/>
                  <a:pt x="60" y="245"/>
                  <a:pt x="68" y="240"/>
                </a:cubicBezTo>
                <a:cubicBezTo>
                  <a:pt x="75" y="235"/>
                  <a:pt x="91" y="233"/>
                  <a:pt x="75" y="225"/>
                </a:cubicBezTo>
                <a:cubicBezTo>
                  <a:pt x="60" y="217"/>
                  <a:pt x="59" y="220"/>
                  <a:pt x="53" y="217"/>
                </a:cubicBezTo>
                <a:cubicBezTo>
                  <a:pt x="47" y="213"/>
                  <a:pt x="50" y="215"/>
                  <a:pt x="48" y="201"/>
                </a:cubicBezTo>
                <a:cubicBezTo>
                  <a:pt x="46" y="187"/>
                  <a:pt x="60" y="175"/>
                  <a:pt x="38" y="188"/>
                </a:cubicBezTo>
                <a:cubicBezTo>
                  <a:pt x="17" y="202"/>
                  <a:pt x="10" y="206"/>
                  <a:pt x="5" y="206"/>
                </a:cubicBezTo>
                <a:cubicBezTo>
                  <a:pt x="0" y="206"/>
                  <a:pt x="1" y="195"/>
                  <a:pt x="10" y="192"/>
                </a:cubicBezTo>
                <a:cubicBezTo>
                  <a:pt x="20" y="188"/>
                  <a:pt x="50" y="175"/>
                  <a:pt x="65" y="163"/>
                </a:cubicBezTo>
                <a:cubicBezTo>
                  <a:pt x="80" y="151"/>
                  <a:pt x="93" y="116"/>
                  <a:pt x="112" y="93"/>
                </a:cubicBezTo>
                <a:cubicBezTo>
                  <a:pt x="131" y="70"/>
                  <a:pt x="126" y="49"/>
                  <a:pt x="140" y="67"/>
                </a:cubicBezTo>
                <a:cubicBezTo>
                  <a:pt x="155" y="86"/>
                  <a:pt x="142" y="110"/>
                  <a:pt x="168" y="106"/>
                </a:cubicBezTo>
                <a:cubicBezTo>
                  <a:pt x="194" y="102"/>
                  <a:pt x="184" y="98"/>
                  <a:pt x="201" y="96"/>
                </a:cubicBezTo>
                <a:cubicBezTo>
                  <a:pt x="218" y="93"/>
                  <a:pt x="212" y="114"/>
                  <a:pt x="236" y="89"/>
                </a:cubicBezTo>
                <a:cubicBezTo>
                  <a:pt x="259" y="64"/>
                  <a:pt x="267" y="55"/>
                  <a:pt x="278" y="39"/>
                </a:cubicBezTo>
                <a:cubicBezTo>
                  <a:pt x="290" y="24"/>
                  <a:pt x="290" y="20"/>
                  <a:pt x="308" y="17"/>
                </a:cubicBezTo>
                <a:cubicBezTo>
                  <a:pt x="326" y="13"/>
                  <a:pt x="321" y="0"/>
                  <a:pt x="344" y="19"/>
                </a:cubicBezTo>
                <a:cubicBezTo>
                  <a:pt x="366" y="37"/>
                  <a:pt x="368" y="43"/>
                  <a:pt x="380" y="45"/>
                </a:cubicBezTo>
                <a:cubicBezTo>
                  <a:pt x="392" y="48"/>
                  <a:pt x="401" y="49"/>
                  <a:pt x="401" y="49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5019675" y="5043488"/>
            <a:ext cx="95250" cy="142875"/>
          </a:xfrm>
          <a:custGeom>
            <a:avLst/>
            <a:gdLst>
              <a:gd name="T0" fmla="*/ 26 w 42"/>
              <a:gd name="T1" fmla="*/ 0 h 63"/>
              <a:gd name="T2" fmla="*/ 4 w 42"/>
              <a:gd name="T3" fmla="*/ 21 h 63"/>
              <a:gd name="T4" fmla="*/ 13 w 42"/>
              <a:gd name="T5" fmla="*/ 53 h 63"/>
              <a:gd name="T6" fmla="*/ 37 w 42"/>
              <a:gd name="T7" fmla="*/ 33 h 63"/>
              <a:gd name="T8" fmla="*/ 31 w 42"/>
              <a:gd name="T9" fmla="*/ 9 h 63"/>
              <a:gd name="T10" fmla="*/ 26 w 42"/>
              <a:gd name="T11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63">
                <a:moveTo>
                  <a:pt x="26" y="0"/>
                </a:moveTo>
                <a:cubicBezTo>
                  <a:pt x="12" y="9"/>
                  <a:pt x="0" y="7"/>
                  <a:pt x="4" y="21"/>
                </a:cubicBezTo>
                <a:cubicBezTo>
                  <a:pt x="8" y="34"/>
                  <a:pt x="1" y="63"/>
                  <a:pt x="13" y="53"/>
                </a:cubicBezTo>
                <a:cubicBezTo>
                  <a:pt x="25" y="44"/>
                  <a:pt x="31" y="50"/>
                  <a:pt x="37" y="33"/>
                </a:cubicBezTo>
                <a:cubicBezTo>
                  <a:pt x="42" y="15"/>
                  <a:pt x="32" y="17"/>
                  <a:pt x="31" y="9"/>
                </a:cubicBezTo>
                <a:cubicBezTo>
                  <a:pt x="31" y="0"/>
                  <a:pt x="26" y="0"/>
                  <a:pt x="2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3582988" y="6613525"/>
            <a:ext cx="93663" cy="190500"/>
          </a:xfrm>
          <a:custGeom>
            <a:avLst/>
            <a:gdLst>
              <a:gd name="T0" fmla="*/ 32 w 41"/>
              <a:gd name="T1" fmla="*/ 0 h 84"/>
              <a:gd name="T2" fmla="*/ 20 w 41"/>
              <a:gd name="T3" fmla="*/ 24 h 84"/>
              <a:gd name="T4" fmla="*/ 20 w 41"/>
              <a:gd name="T5" fmla="*/ 41 h 84"/>
              <a:gd name="T6" fmla="*/ 1 w 41"/>
              <a:gd name="T7" fmla="*/ 60 h 84"/>
              <a:gd name="T8" fmla="*/ 0 w 41"/>
              <a:gd name="T9" fmla="*/ 78 h 84"/>
              <a:gd name="T10" fmla="*/ 14 w 41"/>
              <a:gd name="T11" fmla="*/ 84 h 84"/>
              <a:gd name="T12" fmla="*/ 24 w 41"/>
              <a:gd name="T13" fmla="*/ 55 h 84"/>
              <a:gd name="T14" fmla="*/ 38 w 41"/>
              <a:gd name="T15" fmla="*/ 31 h 84"/>
              <a:gd name="T16" fmla="*/ 41 w 41"/>
              <a:gd name="T17" fmla="*/ 4 h 84"/>
              <a:gd name="T18" fmla="*/ 32 w 41"/>
              <a:gd name="T1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84">
                <a:moveTo>
                  <a:pt x="32" y="0"/>
                </a:move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1" y="33"/>
                  <a:pt x="20" y="41"/>
                </a:cubicBezTo>
                <a:cubicBezTo>
                  <a:pt x="19" y="49"/>
                  <a:pt x="1" y="60"/>
                  <a:pt x="1" y="60"/>
                </a:cubicBezTo>
                <a:cubicBezTo>
                  <a:pt x="1" y="60"/>
                  <a:pt x="0" y="75"/>
                  <a:pt x="0" y="78"/>
                </a:cubicBezTo>
                <a:cubicBezTo>
                  <a:pt x="0" y="80"/>
                  <a:pt x="14" y="84"/>
                  <a:pt x="14" y="84"/>
                </a:cubicBezTo>
                <a:cubicBezTo>
                  <a:pt x="24" y="55"/>
                  <a:pt x="24" y="55"/>
                  <a:pt x="24" y="55"/>
                </a:cubicBezTo>
                <a:cubicBezTo>
                  <a:pt x="38" y="31"/>
                  <a:pt x="38" y="31"/>
                  <a:pt x="38" y="31"/>
                </a:cubicBezTo>
                <a:cubicBezTo>
                  <a:pt x="41" y="4"/>
                  <a:pt x="41" y="4"/>
                  <a:pt x="41" y="4"/>
                </a:cubicBezTo>
                <a:lnTo>
                  <a:pt x="32" y="0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3395663" y="6753225"/>
            <a:ext cx="117475" cy="106363"/>
          </a:xfrm>
          <a:custGeom>
            <a:avLst/>
            <a:gdLst>
              <a:gd name="T0" fmla="*/ 18 w 51"/>
              <a:gd name="T1" fmla="*/ 9 h 47"/>
              <a:gd name="T2" fmla="*/ 4 w 51"/>
              <a:gd name="T3" fmla="*/ 16 h 47"/>
              <a:gd name="T4" fmla="*/ 4 w 51"/>
              <a:gd name="T5" fmla="*/ 35 h 47"/>
              <a:gd name="T6" fmla="*/ 26 w 51"/>
              <a:gd name="T7" fmla="*/ 46 h 47"/>
              <a:gd name="T8" fmla="*/ 51 w 51"/>
              <a:gd name="T9" fmla="*/ 23 h 47"/>
              <a:gd name="T10" fmla="*/ 39 w 51"/>
              <a:gd name="T11" fmla="*/ 11 h 47"/>
              <a:gd name="T12" fmla="*/ 23 w 51"/>
              <a:gd name="T13" fmla="*/ 0 h 47"/>
              <a:gd name="T14" fmla="*/ 18 w 51"/>
              <a:gd name="T15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47">
                <a:moveTo>
                  <a:pt x="18" y="9"/>
                </a:moveTo>
                <a:cubicBezTo>
                  <a:pt x="4" y="16"/>
                  <a:pt x="4" y="16"/>
                  <a:pt x="4" y="16"/>
                </a:cubicBezTo>
                <a:cubicBezTo>
                  <a:pt x="4" y="16"/>
                  <a:pt x="0" y="35"/>
                  <a:pt x="4" y="35"/>
                </a:cubicBezTo>
                <a:cubicBezTo>
                  <a:pt x="9" y="35"/>
                  <a:pt x="23" y="47"/>
                  <a:pt x="26" y="46"/>
                </a:cubicBezTo>
                <a:cubicBezTo>
                  <a:pt x="28" y="45"/>
                  <a:pt x="51" y="23"/>
                  <a:pt x="51" y="23"/>
                </a:cubicBezTo>
                <a:cubicBezTo>
                  <a:pt x="39" y="11"/>
                  <a:pt x="39" y="11"/>
                  <a:pt x="39" y="11"/>
                </a:cubicBezTo>
                <a:cubicBezTo>
                  <a:pt x="23" y="0"/>
                  <a:pt x="23" y="0"/>
                  <a:pt x="23" y="0"/>
                </a:cubicBezTo>
                <a:lnTo>
                  <a:pt x="18" y="9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8428038" y="534988"/>
            <a:ext cx="322263" cy="379413"/>
          </a:xfrm>
          <a:custGeom>
            <a:avLst/>
            <a:gdLst>
              <a:gd name="T0" fmla="*/ 76 w 141"/>
              <a:gd name="T1" fmla="*/ 0 h 167"/>
              <a:gd name="T2" fmla="*/ 68 w 141"/>
              <a:gd name="T3" fmla="*/ 22 h 167"/>
              <a:gd name="T4" fmla="*/ 51 w 141"/>
              <a:gd name="T5" fmla="*/ 42 h 167"/>
              <a:gd name="T6" fmla="*/ 33 w 141"/>
              <a:gd name="T7" fmla="*/ 75 h 167"/>
              <a:gd name="T8" fmla="*/ 1 w 141"/>
              <a:gd name="T9" fmla="*/ 120 h 167"/>
              <a:gd name="T10" fmla="*/ 0 w 141"/>
              <a:gd name="T11" fmla="*/ 147 h 167"/>
              <a:gd name="T12" fmla="*/ 5 w 141"/>
              <a:gd name="T13" fmla="*/ 156 h 167"/>
              <a:gd name="T14" fmla="*/ 16 w 141"/>
              <a:gd name="T15" fmla="*/ 167 h 167"/>
              <a:gd name="T16" fmla="*/ 16 w 141"/>
              <a:gd name="T17" fmla="*/ 137 h 167"/>
              <a:gd name="T18" fmla="*/ 27 w 141"/>
              <a:gd name="T19" fmla="*/ 120 h 167"/>
              <a:gd name="T20" fmla="*/ 40 w 141"/>
              <a:gd name="T21" fmla="*/ 102 h 167"/>
              <a:gd name="T22" fmla="*/ 43 w 141"/>
              <a:gd name="T23" fmla="*/ 96 h 167"/>
              <a:gd name="T24" fmla="*/ 56 w 141"/>
              <a:gd name="T25" fmla="*/ 78 h 167"/>
              <a:gd name="T26" fmla="*/ 69 w 141"/>
              <a:gd name="T27" fmla="*/ 60 h 167"/>
              <a:gd name="T28" fmla="*/ 75 w 141"/>
              <a:gd name="T29" fmla="*/ 43 h 167"/>
              <a:gd name="T30" fmla="*/ 90 w 141"/>
              <a:gd name="T31" fmla="*/ 37 h 167"/>
              <a:gd name="T32" fmla="*/ 117 w 141"/>
              <a:gd name="T33" fmla="*/ 23 h 167"/>
              <a:gd name="T34" fmla="*/ 136 w 141"/>
              <a:gd name="T35" fmla="*/ 11 h 167"/>
              <a:gd name="T36" fmla="*/ 118 w 141"/>
              <a:gd name="T37" fmla="*/ 10 h 167"/>
              <a:gd name="T38" fmla="*/ 89 w 141"/>
              <a:gd name="T39" fmla="*/ 7 h 167"/>
              <a:gd name="T40" fmla="*/ 76 w 141"/>
              <a:gd name="T41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1" h="167">
                <a:moveTo>
                  <a:pt x="76" y="0"/>
                </a:moveTo>
                <a:cubicBezTo>
                  <a:pt x="68" y="22"/>
                  <a:pt x="68" y="22"/>
                  <a:pt x="68" y="22"/>
                </a:cubicBezTo>
                <a:cubicBezTo>
                  <a:pt x="51" y="42"/>
                  <a:pt x="51" y="42"/>
                  <a:pt x="51" y="42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75"/>
                  <a:pt x="1" y="110"/>
                  <a:pt x="1" y="120"/>
                </a:cubicBezTo>
                <a:cubicBezTo>
                  <a:pt x="1" y="131"/>
                  <a:pt x="0" y="147"/>
                  <a:pt x="0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16" y="167"/>
                  <a:pt x="16" y="167"/>
                  <a:pt x="16" y="167"/>
                </a:cubicBezTo>
                <a:cubicBezTo>
                  <a:pt x="16" y="167"/>
                  <a:pt x="15" y="152"/>
                  <a:pt x="16" y="137"/>
                </a:cubicBezTo>
                <a:cubicBezTo>
                  <a:pt x="16" y="121"/>
                  <a:pt x="20" y="120"/>
                  <a:pt x="27" y="120"/>
                </a:cubicBezTo>
                <a:cubicBezTo>
                  <a:pt x="34" y="119"/>
                  <a:pt x="36" y="109"/>
                  <a:pt x="40" y="102"/>
                </a:cubicBezTo>
                <a:cubicBezTo>
                  <a:pt x="43" y="96"/>
                  <a:pt x="35" y="96"/>
                  <a:pt x="43" y="96"/>
                </a:cubicBezTo>
                <a:cubicBezTo>
                  <a:pt x="51" y="95"/>
                  <a:pt x="52" y="92"/>
                  <a:pt x="56" y="78"/>
                </a:cubicBezTo>
                <a:cubicBezTo>
                  <a:pt x="60" y="63"/>
                  <a:pt x="65" y="64"/>
                  <a:pt x="69" y="60"/>
                </a:cubicBezTo>
                <a:cubicBezTo>
                  <a:pt x="72" y="57"/>
                  <a:pt x="66" y="48"/>
                  <a:pt x="75" y="43"/>
                </a:cubicBezTo>
                <a:cubicBezTo>
                  <a:pt x="83" y="39"/>
                  <a:pt x="82" y="37"/>
                  <a:pt x="90" y="37"/>
                </a:cubicBezTo>
                <a:cubicBezTo>
                  <a:pt x="98" y="37"/>
                  <a:pt x="106" y="28"/>
                  <a:pt x="117" y="23"/>
                </a:cubicBezTo>
                <a:cubicBezTo>
                  <a:pt x="127" y="18"/>
                  <a:pt x="141" y="17"/>
                  <a:pt x="136" y="11"/>
                </a:cubicBezTo>
                <a:cubicBezTo>
                  <a:pt x="130" y="5"/>
                  <a:pt x="134" y="7"/>
                  <a:pt x="118" y="10"/>
                </a:cubicBezTo>
                <a:cubicBezTo>
                  <a:pt x="103" y="12"/>
                  <a:pt x="95" y="14"/>
                  <a:pt x="89" y="7"/>
                </a:cubicBezTo>
                <a:cubicBezTo>
                  <a:pt x="83" y="0"/>
                  <a:pt x="76" y="0"/>
                  <a:pt x="76" y="0"/>
                </a:cubicBez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8834438" y="-17463"/>
            <a:ext cx="565150" cy="566738"/>
          </a:xfrm>
          <a:custGeom>
            <a:avLst/>
            <a:gdLst>
              <a:gd name="T0" fmla="*/ 2 w 247"/>
              <a:gd name="T1" fmla="*/ 216 h 250"/>
              <a:gd name="T2" fmla="*/ 1 w 247"/>
              <a:gd name="T3" fmla="*/ 228 h 250"/>
              <a:gd name="T4" fmla="*/ 8 w 247"/>
              <a:gd name="T5" fmla="*/ 244 h 250"/>
              <a:gd name="T6" fmla="*/ 24 w 247"/>
              <a:gd name="T7" fmla="*/ 221 h 250"/>
              <a:gd name="T8" fmla="*/ 41 w 247"/>
              <a:gd name="T9" fmla="*/ 211 h 250"/>
              <a:gd name="T10" fmla="*/ 89 w 247"/>
              <a:gd name="T11" fmla="*/ 161 h 250"/>
              <a:gd name="T12" fmla="*/ 96 w 247"/>
              <a:gd name="T13" fmla="*/ 127 h 250"/>
              <a:gd name="T14" fmla="*/ 133 w 247"/>
              <a:gd name="T15" fmla="*/ 125 h 250"/>
              <a:gd name="T16" fmla="*/ 177 w 247"/>
              <a:gd name="T17" fmla="*/ 78 h 250"/>
              <a:gd name="T18" fmla="*/ 224 w 247"/>
              <a:gd name="T19" fmla="*/ 47 h 250"/>
              <a:gd name="T20" fmla="*/ 234 w 247"/>
              <a:gd name="T21" fmla="*/ 34 h 250"/>
              <a:gd name="T22" fmla="*/ 240 w 247"/>
              <a:gd name="T23" fmla="*/ 17 h 250"/>
              <a:gd name="T24" fmla="*/ 215 w 247"/>
              <a:gd name="T25" fmla="*/ 16 h 250"/>
              <a:gd name="T26" fmla="*/ 191 w 247"/>
              <a:gd name="T27" fmla="*/ 50 h 250"/>
              <a:gd name="T28" fmla="*/ 151 w 247"/>
              <a:gd name="T29" fmla="*/ 72 h 250"/>
              <a:gd name="T30" fmla="*/ 122 w 247"/>
              <a:gd name="T31" fmla="*/ 48 h 250"/>
              <a:gd name="T32" fmla="*/ 115 w 247"/>
              <a:gd name="T33" fmla="*/ 62 h 250"/>
              <a:gd name="T34" fmla="*/ 101 w 247"/>
              <a:gd name="T35" fmla="*/ 93 h 250"/>
              <a:gd name="T36" fmla="*/ 90 w 247"/>
              <a:gd name="T37" fmla="*/ 112 h 250"/>
              <a:gd name="T38" fmla="*/ 79 w 247"/>
              <a:gd name="T39" fmla="*/ 110 h 250"/>
              <a:gd name="T40" fmla="*/ 68 w 247"/>
              <a:gd name="T41" fmla="*/ 125 h 250"/>
              <a:gd name="T42" fmla="*/ 45 w 247"/>
              <a:gd name="T43" fmla="*/ 160 h 250"/>
              <a:gd name="T44" fmla="*/ 24 w 247"/>
              <a:gd name="T45" fmla="*/ 169 h 250"/>
              <a:gd name="T46" fmla="*/ 30 w 247"/>
              <a:gd name="T47" fmla="*/ 179 h 250"/>
              <a:gd name="T48" fmla="*/ 32 w 247"/>
              <a:gd name="T49" fmla="*/ 197 h 250"/>
              <a:gd name="T50" fmla="*/ 16 w 247"/>
              <a:gd name="T51" fmla="*/ 203 h 250"/>
              <a:gd name="T52" fmla="*/ 8 w 247"/>
              <a:gd name="T53" fmla="*/ 216 h 250"/>
              <a:gd name="T54" fmla="*/ 2 w 247"/>
              <a:gd name="T55" fmla="*/ 216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47" h="250">
                <a:moveTo>
                  <a:pt x="2" y="216"/>
                </a:moveTo>
                <a:cubicBezTo>
                  <a:pt x="6" y="220"/>
                  <a:pt x="2" y="217"/>
                  <a:pt x="1" y="228"/>
                </a:cubicBezTo>
                <a:cubicBezTo>
                  <a:pt x="0" y="239"/>
                  <a:pt x="5" y="250"/>
                  <a:pt x="8" y="244"/>
                </a:cubicBezTo>
                <a:cubicBezTo>
                  <a:pt x="12" y="238"/>
                  <a:pt x="13" y="227"/>
                  <a:pt x="24" y="221"/>
                </a:cubicBezTo>
                <a:cubicBezTo>
                  <a:pt x="35" y="215"/>
                  <a:pt x="30" y="231"/>
                  <a:pt x="41" y="211"/>
                </a:cubicBezTo>
                <a:cubicBezTo>
                  <a:pt x="52" y="191"/>
                  <a:pt x="83" y="176"/>
                  <a:pt x="89" y="161"/>
                </a:cubicBezTo>
                <a:cubicBezTo>
                  <a:pt x="94" y="147"/>
                  <a:pt x="78" y="118"/>
                  <a:pt x="96" y="127"/>
                </a:cubicBezTo>
                <a:cubicBezTo>
                  <a:pt x="114" y="136"/>
                  <a:pt x="129" y="143"/>
                  <a:pt x="133" y="125"/>
                </a:cubicBezTo>
                <a:cubicBezTo>
                  <a:pt x="137" y="107"/>
                  <a:pt x="158" y="94"/>
                  <a:pt x="177" y="78"/>
                </a:cubicBezTo>
                <a:cubicBezTo>
                  <a:pt x="196" y="62"/>
                  <a:pt x="206" y="49"/>
                  <a:pt x="224" y="47"/>
                </a:cubicBezTo>
                <a:cubicBezTo>
                  <a:pt x="242" y="46"/>
                  <a:pt x="237" y="45"/>
                  <a:pt x="234" y="34"/>
                </a:cubicBezTo>
                <a:cubicBezTo>
                  <a:pt x="232" y="23"/>
                  <a:pt x="247" y="24"/>
                  <a:pt x="240" y="17"/>
                </a:cubicBezTo>
                <a:cubicBezTo>
                  <a:pt x="233" y="11"/>
                  <a:pt x="234" y="0"/>
                  <a:pt x="215" y="16"/>
                </a:cubicBezTo>
                <a:cubicBezTo>
                  <a:pt x="197" y="31"/>
                  <a:pt x="200" y="40"/>
                  <a:pt x="191" y="50"/>
                </a:cubicBezTo>
                <a:cubicBezTo>
                  <a:pt x="183" y="59"/>
                  <a:pt x="169" y="72"/>
                  <a:pt x="151" y="72"/>
                </a:cubicBezTo>
                <a:cubicBezTo>
                  <a:pt x="133" y="72"/>
                  <a:pt x="131" y="52"/>
                  <a:pt x="122" y="48"/>
                </a:cubicBezTo>
                <a:cubicBezTo>
                  <a:pt x="113" y="45"/>
                  <a:pt x="112" y="46"/>
                  <a:pt x="115" y="62"/>
                </a:cubicBezTo>
                <a:cubicBezTo>
                  <a:pt x="119" y="78"/>
                  <a:pt x="113" y="86"/>
                  <a:pt x="101" y="93"/>
                </a:cubicBezTo>
                <a:cubicBezTo>
                  <a:pt x="90" y="100"/>
                  <a:pt x="90" y="112"/>
                  <a:pt x="90" y="112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9" y="110"/>
                  <a:pt x="76" y="110"/>
                  <a:pt x="68" y="125"/>
                </a:cubicBezTo>
                <a:cubicBezTo>
                  <a:pt x="60" y="141"/>
                  <a:pt x="59" y="152"/>
                  <a:pt x="45" y="160"/>
                </a:cubicBezTo>
                <a:cubicBezTo>
                  <a:pt x="31" y="169"/>
                  <a:pt x="24" y="169"/>
                  <a:pt x="24" y="169"/>
                </a:cubicBezTo>
                <a:cubicBezTo>
                  <a:pt x="24" y="169"/>
                  <a:pt x="24" y="168"/>
                  <a:pt x="30" y="179"/>
                </a:cubicBezTo>
                <a:cubicBezTo>
                  <a:pt x="35" y="190"/>
                  <a:pt x="40" y="193"/>
                  <a:pt x="32" y="197"/>
                </a:cubicBezTo>
                <a:cubicBezTo>
                  <a:pt x="24" y="202"/>
                  <a:pt x="13" y="196"/>
                  <a:pt x="16" y="203"/>
                </a:cubicBezTo>
                <a:cubicBezTo>
                  <a:pt x="18" y="211"/>
                  <a:pt x="8" y="216"/>
                  <a:pt x="8" y="216"/>
                </a:cubicBezTo>
                <a:lnTo>
                  <a:pt x="2" y="216"/>
                </a:lnTo>
                <a:close/>
              </a:path>
            </a:pathLst>
          </a:custGeom>
          <a:solidFill>
            <a:srgbClr val="B50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6578935" y="4533529"/>
            <a:ext cx="1029233" cy="581396"/>
            <a:chOff x="3880185" y="2435671"/>
            <a:chExt cx="1029233" cy="581396"/>
          </a:xfrm>
          <a:solidFill>
            <a:schemeClr val="tx1"/>
          </a:solidFill>
        </p:grpSpPr>
        <p:cxnSp>
          <p:nvCxnSpPr>
            <p:cNvPr id="25" name="Straight Connector 24"/>
            <p:cNvCxnSpPr/>
            <p:nvPr/>
          </p:nvCxnSpPr>
          <p:spPr>
            <a:xfrm flipH="1" flipV="1">
              <a:off x="3984613" y="2502966"/>
              <a:ext cx="924805" cy="51410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0185" y="2435671"/>
              <a:ext cx="134590" cy="1345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53329" y="4077072"/>
            <a:ext cx="833778" cy="681535"/>
            <a:chOff x="3180997" y="1888726"/>
            <a:chExt cx="833778" cy="681535"/>
          </a:xfrm>
          <a:solidFill>
            <a:schemeClr val="tx1"/>
          </a:solidFill>
        </p:grpSpPr>
        <p:cxnSp>
          <p:nvCxnSpPr>
            <p:cNvPr id="30" name="Straight Connector 29"/>
            <p:cNvCxnSpPr/>
            <p:nvPr/>
          </p:nvCxnSpPr>
          <p:spPr>
            <a:xfrm>
              <a:off x="3180997" y="1888726"/>
              <a:ext cx="803617" cy="61424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880185" y="2435671"/>
              <a:ext cx="134590" cy="1345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608168" y="5085184"/>
            <a:ext cx="72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Tokyo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39294" y="3705359"/>
            <a:ext cx="7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Kyoto</a:t>
            </a:r>
            <a:endParaRPr lang="en-GB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34765" y="4570957"/>
            <a:ext cx="833778" cy="681535"/>
            <a:chOff x="3180997" y="1888726"/>
            <a:chExt cx="833778" cy="681535"/>
          </a:xfrm>
          <a:solidFill>
            <a:schemeClr val="tx1"/>
          </a:solidFill>
        </p:grpSpPr>
        <p:cxnSp>
          <p:nvCxnSpPr>
            <p:cNvPr id="36" name="Straight Connector 35"/>
            <p:cNvCxnSpPr/>
            <p:nvPr/>
          </p:nvCxnSpPr>
          <p:spPr>
            <a:xfrm>
              <a:off x="3180997" y="1888726"/>
              <a:ext cx="803617" cy="61424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0185" y="2435671"/>
              <a:ext cx="134590" cy="1345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631504" y="4229100"/>
            <a:ext cx="121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Kitakyushu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35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30035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30035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6180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6180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6180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6180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30035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30035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23637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22415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23637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22415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9782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9782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8560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854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154</Words>
  <Application>Microsoft Office PowerPoint</Application>
  <PresentationFormat>Widescreen</PresentationFormat>
  <Paragraphs>99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Map of Japan  PowerPoint Template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12</cp:revision>
  <dcterms:created xsi:type="dcterms:W3CDTF">2012-04-28T17:18:27Z</dcterms:created>
  <dcterms:modified xsi:type="dcterms:W3CDTF">2017-08-31T15:49:46Z</dcterms:modified>
  <cp:category>© Presentation Magazine</cp:category>
</cp:coreProperties>
</file>